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275518911"/>
    <p:sldId r:id="rId7" id="995935985"/>
    <p:sldId r:id="rId8" id="1777607841"/>
    <p:sldId r:id="rId9" id="1985475317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name="SubTitle 2" id="2"/>
          <p:cNvSpPr/>
          <p:nvPr>
            <p:ph idx="1" type="subTitle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Plot examples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1825625" x="838200"/>
              <a:ext cy="4351337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6" id="6"/>
            <p:cNvSpPr/>
            <p:nvPr/>
          </p:nvSpPr>
          <p:spPr>
            <a:xfrm>
              <a:off y="1895214" x="1198837"/>
              <a:ext cy="3907141" cx="908872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56247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44207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2166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0126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20709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43661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66612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895214" x="8956386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50227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81868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146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3218554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55136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78088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895214" x="101039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52067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52067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412270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291865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16133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346338" x="2262892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291865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52067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305695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91865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365897" x="274147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546505" x="159391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472472" x="502278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281740" x="478314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40214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346338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65731" x="478753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286136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171460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28174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59287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157630" x="340235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051055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3166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21538" x="317654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291865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352067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31662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281740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05695" x="365953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52067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291865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7247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412270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65897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291865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06541" x="318094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06541" x="203337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14567" x="3169578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04093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346338" x="272191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231662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35206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291865" x="387521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329350" x="774090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447873" x="636194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207063" x="750950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387670" x="659145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45171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325651" x="6130612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4180560" x="292950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391509" x="682480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810970" x="3609665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4060155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628480" x="521437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759142" x="545414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329350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993534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509958" x="70523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447873" x="452583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698940" x="499511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447873" x="590291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817100" x="4533849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261990" x="5209100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752724" x="56772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207063" x="613242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333346" x="56792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72116" x="636578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509958" x="682285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269148" x="728187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143287" x="7046909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447873" x="544388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4060155" x="476560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877303" x="430433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939750" x="43065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814966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084841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7873" x="406680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446056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327468" x="70504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511914" x="613626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692521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513953" x="430220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389553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754763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4180560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32319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34358" x="4761227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632319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572116" x="590675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4358923" x="338628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69252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528830" x="611642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594935" x="7958432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780370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653610" x="657982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173518" x="910599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3444300" x="2915670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358952" x="842228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659965" x="70452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468627" x="8182042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3078121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959324" x="635501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835745" x="726989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138324" x="4746813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3072078" x="497028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953131" x="634882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840572" x="658618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111788" x="933398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989892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3146860" x="544388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712321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3198526" x="451729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114881" x="9337078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3201787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715340" x="704037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539560" x="819277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61990" x="589764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3201787" x="56681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775543" x="635183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663424" x="8196232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477704" x="865014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295489" x="9796105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774015" x="635031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3086658" x="613242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787528" x="56752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471511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771066" x="6117849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840572" x="635666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3261990" x="543861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895948" x="7499406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771066" x="70359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3536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591916" x="726687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709437" x="70344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013334" x="703736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139932" x="6125500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3017919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892929" x="588979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3081382" x="520910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986389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782721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2577307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50227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81868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26146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32185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551368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780882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802355" x="101039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863948" x="31902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2966" x="5485365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4658" x="7780498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862911" x="10075631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959620" x="5378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788825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754137" x="10395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800088" x="10449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946696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3001570" x="10511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3147864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3188908" x="10498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3349032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3379818" x="10487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3550200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3572450" x="10479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751368" x="10449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773565" x="10471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3009900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21106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412781" x="10690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613404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82198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4093368" x="10395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4120288" x="10449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4285928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4361686" x="10525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4487096" x="10449563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4562854" x="10525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4688264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764022" x="10525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4355461" x="10675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545933" x="10675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731822" x="10675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sp>
        <p:nvSpPr>
          <p:cNvPr name="Slide Number 3" id="3"/>
          <p:cNvSpPr/>
          <p:nvPr>
            <p:ph idx="12" sz="half" type="sldNum"/>
          </p:nvPr>
        </p:nvSpPr>
        <p:spPr/>
        <p:txBody>
          <a:bodyPr/>
          <a:lstStyle/>
          <a:p>
            <a:r>
              <a:rPr/>
              <a:t>2</a:t>
            </a:r>
          </a:p>
        </p:txBody>
      </p:sp>
      <p:sp>
        <p:nvSpPr>
          <p:cNvPr name="Date 4" id="4"/>
          <p:cNvSpPr>
            <a:spLocks noGrp="false"/>
          </p:cNvSpPr>
          <p:nvPr>
            <p:ph idx="10" sz="half" type="dt"/>
          </p:nvPr>
        </p:nvSpPr>
        <p:spPr/>
        <p:txBody>
          <a:bodyPr/>
          <a:lstStyle/>
          <a:p>
            <a:r>
              <a:rPr/>
              <a:t>2016-03-04</a:t>
            </a:r>
          </a:p>
        </p:txBody>
      </p:sp>
      <p:sp>
        <p:nvSpPr>
          <p:cNvPr name="Footer 5" id="5"/>
          <p:cNvSpPr/>
          <p:nvPr>
            <p:ph idx="11" sz="half" type="ftr"/>
          </p:nvPr>
        </p:nvSpPr>
        <p:spPr/>
        <p:txBody>
          <a:bodyPr/>
          <a:lstStyle/>
          <a:p>
            <a:r>
              <a:rPr/>
              <a:t>Modify the graph within PowerPoint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FlexTable example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10515600"/>
        </p:xfrm>
        <a:graphic>
          <a:graphicData uri="http://schemas.openxmlformats.org/drawingml/2006/table">
            <a:tbl>
              <a:tblPr/>
              <a:tblGrid>
                <a:gridCol w="182880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 Wag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Datsun 710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4 Drive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Sportabout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Valiant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Duster 360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240D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230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280C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450SE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450SLC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Cadillac Fleetwood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Texts demo</a:t>
            </a:r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r>
              <a:rPr/>
              <a:t>Lorem ipsum dolor sit amet, consectetur adipiscing elit.</a:t>
            </a:r>
          </a:p>
          <a:p>
            <a:r>
              <a:rPr/>
              <a:t>In sit amet ipsum tellus. Vivamus dignissim arcu sit amet faucibus auctor.</a:t>
            </a:r>
          </a:p>
          <a:p>
            <a:r>
              <a:rPr/>
              <a:t>Quisque dictum tristique ligula.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r>
              <a:rPr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/>
              <a:t> is </a:t>
            </a:r>
            <a:r>
              <a:rPr b="true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</a:t>
            </a:r>
          </a:p>
          <a:p>
            <a:r>
              <a:rPr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/>
              <a:t> and </a:t>
            </a:r>
            <a:r>
              <a:rPr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Dogs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