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></Relationship><Relationship Id="rId2" Type="http://schemas.openxmlformats.org/package/2006/relationships/metadata/thumbnail" Target="docProps/thumbnail.jpeg"></Relationship><Relationship Id="rId1" Type="http://schemas.openxmlformats.org/officeDocument/2006/relationships/officeDocument" Target="ppt/presentation.xml"></Relationship><Relationship Id="rId4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r:id="rId1" id="2147483648"/>
  </p:sldMasterIdLst>
  <p:sldIdLst>
    <p:sldId r:id="rId2" id="256"/>
    <p:sldId r:id="rId3" id="257"/>
    <p:sldId r:id="rId10" id="305295787"/>
    <p:sldId r:id="rId5" id="259"/>
  </p:sldIdLst>
  <p:sldSz cy="6858000" cx="12192000"/>
  <p:notesSz cy="9144000" cx="6858000"/>
  <p:defaultTextStyle>
    <a:defPPr>
      <a:defRPr lang="fr-FR"/>
    </a:defPPr>
    <a:lvl1pPr hangingPunct="true" latinLnBrk="false" eaLnBrk="true" rtl="false" defTabSz="914400" algn="l" mar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hangingPunct="true" latinLnBrk="false" eaLnBrk="true" rtl="false" defTabSz="914400" algn="l" marL="457200">
      <a:defRPr kern="1200" sz="1800">
        <a:solidFill>
          <a:schemeClr val="tx1"/>
        </a:solidFill>
        <a:latin typeface="+mn-lt"/>
        <a:ea typeface="+mn-ea"/>
        <a:cs typeface="+mn-cs"/>
      </a:defRPr>
    </a:lvl2pPr>
    <a:lvl3pPr hangingPunct="true" latinLnBrk="false" eaLnBrk="true" rtl="false" defTabSz="914400" algn="l" marL="914400">
      <a:defRPr kern="1200" sz="1800">
        <a:solidFill>
          <a:schemeClr val="tx1"/>
        </a:solidFill>
        <a:latin typeface="+mn-lt"/>
        <a:ea typeface="+mn-ea"/>
        <a:cs typeface="+mn-cs"/>
      </a:defRPr>
    </a:lvl3pPr>
    <a:lvl4pPr hangingPunct="true" latinLnBrk="false" eaLnBrk="true" rtl="false" defTabSz="914400" algn="l" marL="1371600">
      <a:defRPr kern="1200" sz="1800">
        <a:solidFill>
          <a:schemeClr val="tx1"/>
        </a:solidFill>
        <a:latin typeface="+mn-lt"/>
        <a:ea typeface="+mn-ea"/>
        <a:cs typeface="+mn-cs"/>
      </a:defRPr>
    </a:lvl4pPr>
    <a:lvl5pPr hangingPunct="true" latinLnBrk="false" eaLnBrk="true" rtl="false" defTabSz="914400" algn="l" marL="1828800">
      <a:defRPr kern="1200" sz="1800">
        <a:solidFill>
          <a:schemeClr val="tx1"/>
        </a:solidFill>
        <a:latin typeface="+mn-lt"/>
        <a:ea typeface="+mn-ea"/>
        <a:cs typeface="+mn-cs"/>
      </a:defRPr>
    </a:lvl5pPr>
    <a:lvl6pPr hangingPunct="true" latinLnBrk="false" eaLnBrk="true" rtl="false" defTabSz="914400" algn="l" marL="2286000">
      <a:defRPr kern="1200" sz="1800">
        <a:solidFill>
          <a:schemeClr val="tx1"/>
        </a:solidFill>
        <a:latin typeface="+mn-lt"/>
        <a:ea typeface="+mn-ea"/>
        <a:cs typeface="+mn-cs"/>
      </a:defRPr>
    </a:lvl6pPr>
    <a:lvl7pPr hangingPunct="true" latinLnBrk="false" eaLnBrk="true" rtl="false" defTabSz="914400" algn="l" marL="2743200">
      <a:defRPr kern="1200" sz="1800">
        <a:solidFill>
          <a:schemeClr val="tx1"/>
        </a:solidFill>
        <a:latin typeface="+mn-lt"/>
        <a:ea typeface="+mn-ea"/>
        <a:cs typeface="+mn-cs"/>
      </a:defRPr>
    </a:lvl7pPr>
    <a:lvl8pPr hangingPunct="true" latinLnBrk="false" eaLnBrk="true" rtl="false" defTabSz="914400" algn="l" marL="3200400">
      <a:defRPr kern="1200" sz="1800">
        <a:solidFill>
          <a:schemeClr val="tx1"/>
        </a:solidFill>
        <a:latin typeface="+mn-lt"/>
        <a:ea typeface="+mn-ea"/>
        <a:cs typeface="+mn-cs"/>
      </a:defRPr>
    </a:lvl8pPr>
    <a:lvl9pPr hangingPunct="true" latinLnBrk="false" eaLnBrk="true" rtl="false" defTabSz="914400" algn="l" marL="365760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4C3C"/>
    <a:srgbClr val="2C3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8" Type="http://schemas.openxmlformats.org/officeDocument/2006/relationships/theme" Target="theme/theme1.xml"></Relationship><Relationship Id="rId3" Type="http://schemas.openxmlformats.org/officeDocument/2006/relationships/slide" Target="slides/slide2.xml"></Relationship><Relationship Id="rId7" Type="http://schemas.openxmlformats.org/officeDocument/2006/relationships/viewProps" Target="viewProps.xml"></Relationship><Relationship Id="rId2" Type="http://schemas.openxmlformats.org/officeDocument/2006/relationships/slide" Target="slides/slide1.xml"></Relationship><Relationship Id="rId1" Type="http://schemas.openxmlformats.org/officeDocument/2006/relationships/slideMaster" Target="slideMasters/slideMaster1.xml"></Relationship><Relationship Id="rId6" Type="http://schemas.openxmlformats.org/officeDocument/2006/relationships/presProps" Target="presProps.xml"></Relationship><Relationship Id="rId5" Type="http://schemas.openxmlformats.org/officeDocument/2006/relationships/slide" Target="slides/slide4.xml"></Relationship><Relationship Id="rId9" Type="http://schemas.openxmlformats.org/officeDocument/2006/relationships/tableStyles" Target="tableStyles.xml"></Relationship><Relationship Id="rId10" Type="http://schemas.openxmlformats.org/officeDocument/2006/relationships/slide" Target="slides/slide3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">
  <p:cSld name="Title Slide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ctrTitle"/>
          </p:nvPr>
        </p:nvSpPr>
        <p:spPr>
          <a:xfrm>
            <a:off y="1122363" x="1524000"/>
            <a:ext cy="2387600" cx="9144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Sous-titre 2" id="3"/>
          <p:cNvSpPr>
            <a:spLocks noGrp="true"/>
          </p:cNvSpPr>
          <p:nvPr>
            <p:ph idx="1" type="subTitle"/>
          </p:nvPr>
        </p:nvSpPr>
        <p:spPr>
          <a:xfrm>
            <a:off y="3602038" x="1524000"/>
            <a:ext cy="1655762" cx="9144000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smtClean="false" lang="fr-FR"/>
              <a:t>Modifiez le style des sous-titres du masque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19/07/2014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  <p:cxnSp>
        <p:nvCxnSpPr>
          <p:cNvPr name="Connecteur droit 7" id="8"/>
          <p:cNvCxnSpPr/>
          <p:nvPr userDrawn="true"/>
        </p:nvCxnSpPr>
        <p:spPr>
          <a:xfrm>
            <a:off y="3564611" x="838200"/>
            <a:ext cy="0" cx="10515600"/>
          </a:xfrm>
          <a:prstGeom prst="line">
            <a:avLst/>
          </a:prstGeom>
          <a:ln w="104775">
            <a:solidFill>
              <a:srgbClr val="E74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x">
  <p:cSld name="Title and Vertical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vertical 2" id="3"/>
          <p:cNvSpPr>
            <a:spLocks noGrp="true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19/07/2014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itleAndTx">
  <p:cSld name="Vertical Title and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vertical 1" id="2"/>
          <p:cNvSpPr>
            <a:spLocks noGrp="true"/>
          </p:cNvSpPr>
          <p:nvPr>
            <p:ph orient="vert" type="title"/>
          </p:nvPr>
        </p:nvSpPr>
        <p:spPr>
          <a:xfrm>
            <a:off y="365125" x="8724900"/>
            <a:ext cy="5811838" cx="2628900"/>
          </a:xfrm>
        </p:spPr>
        <p:txBody>
          <a:bodyPr vert="eaVert"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vertical 2" id="3"/>
          <p:cNvSpPr>
            <a:spLocks noGrp="true"/>
          </p:cNvSpPr>
          <p:nvPr>
            <p:ph idx="1" orient="vert" type="body"/>
          </p:nvPr>
        </p:nvSpPr>
        <p:spPr>
          <a:xfrm>
            <a:off y="365125" x="838200"/>
            <a:ext cy="5811838" cx="7734300"/>
          </a:xfrm>
        </p:spPr>
        <p:txBody>
          <a:bodyPr vert="eaVert"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19/07/2014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">
  <p:cSld name="Title and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1825625" x="838200"/>
            <a:ext cy="4351338" cx="10515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19/07/2014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  <p:cxnSp>
        <p:nvCxnSpPr>
          <p:cNvPr name="Connecteur droit 6" id="7"/>
          <p:cNvCxnSpPr/>
          <p:nvPr userDrawn="true"/>
        </p:nvCxnSpPr>
        <p:spPr>
          <a:xfrm>
            <a:off y="1755899" x="838200"/>
            <a:ext cy="0" cx="10515600"/>
          </a:xfrm>
          <a:prstGeom prst="line">
            <a:avLst/>
          </a:prstGeom>
          <a:ln w="104775">
            <a:solidFill>
              <a:srgbClr val="E74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secHead">
  <p:cSld name="Section Header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1709738" x="831850"/>
            <a:ext cy="2852737" cx="105156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4589463" x="831850"/>
            <a:ext cy="1500187" cx="10515600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19/07/2014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Obj">
  <p:cSld name="Two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 sz="half"/>
          </p:nvPr>
        </p:nvSpPr>
        <p:spPr>
          <a:xfrm>
            <a:off y="1825625" x="838200"/>
            <a:ext cy="4351338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1825625" x="6172200"/>
            <a:ext cy="4351338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19/07/2014</a:t>
            </a:fld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3" sz="quarter" type="ftr"/>
          </p:nvPr>
        </p:nvSpPr>
        <p:spPr/>
        <p:txBody>
          <a:bodyPr/>
          <a:lstStyle/>
          <a:p>
            <a:endParaRPr lang="fr-FR"/>
          </a:p>
        </p:txBody>
      </p:sp>
      <p:cxnSp>
        <p:nvCxnSpPr>
          <p:cNvPr name="Connecteur droit 7" id="8"/>
          <p:cNvCxnSpPr/>
          <p:nvPr userDrawn="true"/>
        </p:nvCxnSpPr>
        <p:spPr>
          <a:xfrm>
            <a:off y="1755899" x="838200"/>
            <a:ext cy="0" cx="10515600"/>
          </a:xfrm>
          <a:prstGeom prst="line">
            <a:avLst/>
          </a:prstGeom>
          <a:ln w="104775">
            <a:solidFill>
              <a:srgbClr val="E74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userDrawn="true" preserve="true">
  <p:cSld name="Four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 sz="half"/>
          </p:nvPr>
        </p:nvSpPr>
        <p:spPr>
          <a:xfrm>
            <a:off y="1825625" x="858296"/>
            <a:ext cy="2160000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1825625" x="6152104"/>
            <a:ext cy="2160000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19/07/2014</a:t>
            </a:fld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3" sz="quarter" type="ftr"/>
          </p:nvPr>
        </p:nvSpPr>
        <p:spPr/>
        <p:txBody>
          <a:bodyPr/>
          <a:lstStyle/>
          <a:p>
            <a:endParaRPr lang="fr-FR"/>
          </a:p>
        </p:txBody>
      </p:sp>
      <p:cxnSp>
        <p:nvCxnSpPr>
          <p:cNvPr name="Connecteur droit 7" id="8"/>
          <p:cNvCxnSpPr/>
          <p:nvPr userDrawn="true"/>
        </p:nvCxnSpPr>
        <p:spPr>
          <a:xfrm>
            <a:off y="1755899" x="838200"/>
            <a:ext cy="0" cx="10515600"/>
          </a:xfrm>
          <a:prstGeom prst="line">
            <a:avLst/>
          </a:prstGeom>
          <a:ln w="104775">
            <a:solidFill>
              <a:srgbClr val="E74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name="Espace réservé du contenu 2" id="9"/>
          <p:cNvSpPr>
            <a:spLocks noGrp="true"/>
          </p:cNvSpPr>
          <p:nvPr>
            <p:ph idx="14" sz="half"/>
          </p:nvPr>
        </p:nvSpPr>
        <p:spPr>
          <a:xfrm>
            <a:off y="4058042" x="859976"/>
            <a:ext cy="2160000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contenu 2" id="10"/>
          <p:cNvSpPr>
            <a:spLocks noGrp="true"/>
          </p:cNvSpPr>
          <p:nvPr>
            <p:ph idx="15" sz="half"/>
          </p:nvPr>
        </p:nvSpPr>
        <p:spPr>
          <a:xfrm>
            <a:off y="4049673" x="6157148"/>
            <a:ext cy="2160000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1603419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TxTwoObj">
  <p:cSld name="Comparis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365125" x="839788"/>
            <a:ext cy="1325563" cx="10515600"/>
          </a:xfrm>
        </p:spPr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681163" x="839788"/>
            <a:ext cy="823912" cx="5157787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2505075" x="839788"/>
            <a:ext cy="3684588" cx="5157787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texte 4" id="5"/>
          <p:cNvSpPr>
            <a:spLocks noGrp="true"/>
          </p:cNvSpPr>
          <p:nvPr>
            <p:ph idx="3" sz="quarter" type="body"/>
          </p:nvPr>
        </p:nvSpPr>
        <p:spPr>
          <a:xfrm>
            <a:off y="1681163" x="6172200"/>
            <a:ext cy="823912" cx="5183188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u contenu 5" id="6"/>
          <p:cNvSpPr>
            <a:spLocks noGrp="true"/>
          </p:cNvSpPr>
          <p:nvPr>
            <p:ph idx="4" sz="quarter"/>
          </p:nvPr>
        </p:nvSpPr>
        <p:spPr>
          <a:xfrm>
            <a:off y="2505075" x="6172200"/>
            <a:ext cy="3684588" cx="5183188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6" id="7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19/07/2014</a:t>
            </a:fld>
            <a:endParaRPr lang="fr-FR"/>
          </a:p>
        </p:txBody>
      </p:sp>
      <p:sp>
        <p:nvSpPr>
          <p:cNvPr name="Espace réservé du numéro de diapositive 8" id="9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  <p:cxnSp>
        <p:nvCxnSpPr>
          <p:cNvPr name="Connecteur droit 9" id="10"/>
          <p:cNvCxnSpPr/>
          <p:nvPr userDrawn="true"/>
        </p:nvCxnSpPr>
        <p:spPr>
          <a:xfrm>
            <a:off y="1735803" x="838200"/>
            <a:ext cy="0" cx="10515600"/>
          </a:xfrm>
          <a:prstGeom prst="line">
            <a:avLst/>
          </a:prstGeom>
          <a:ln w="104775">
            <a:solidFill>
              <a:srgbClr val="E74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Only">
  <p:cSld name="Title Only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e la date 2" id="3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19/07/2014</a:t>
            </a:fld>
            <a:endParaRPr lang="fr-FR"/>
          </a:p>
        </p:txBody>
      </p:sp>
      <p:sp>
        <p:nvSpPr>
          <p:cNvPr name="Espace réservé du pied de page 3" id="4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4" id="5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blank">
  <p:cSld name="Blank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e la date 1" id="2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19/07/2014</a:t>
            </a:fld>
            <a:endParaRPr lang="fr-FR"/>
          </a:p>
        </p:txBody>
      </p:sp>
      <p:sp>
        <p:nvSpPr>
          <p:cNvPr name="Espace réservé du pied de page 2" id="3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3" id="4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Tx">
  <p:cSld name="Content with Capti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457200" x="839788"/>
            <a:ext cy="1600200" cx="39322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987425" x="5183188"/>
            <a:ext cy="4873625" cx="6172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texte 3" id="4"/>
          <p:cNvSpPr>
            <a:spLocks noGrp="true"/>
          </p:cNvSpPr>
          <p:nvPr>
            <p:ph idx="2" sz="half" type="body"/>
          </p:nvPr>
        </p:nvSpPr>
        <p:spPr>
          <a:xfrm>
            <a:off y="2057400" x="839788"/>
            <a:ext cy="3811588" cx="3932237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19/07/2014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></Relationship><Relationship Id="rId13" Type="http://schemas.openxmlformats.org/officeDocument/2006/relationships/image" Target="../media/image1.png"></Relationship><Relationship Id="rId3" Type="http://schemas.openxmlformats.org/officeDocument/2006/relationships/slideLayout" Target="../slideLayouts/slideLayout3.xml"></Relationship><Relationship Id="rId7" Type="http://schemas.openxmlformats.org/officeDocument/2006/relationships/slideLayout" Target="../slideLayouts/slideLayout7.xml"></Relationship><Relationship Id="rId12" Type="http://schemas.openxmlformats.org/officeDocument/2006/relationships/theme" Target="../theme/theme1.xml"></Relationship><Relationship Id="rId2" Type="http://schemas.openxmlformats.org/officeDocument/2006/relationships/slideLayout" Target="../slideLayouts/slideLayout2.xml"></Relationship><Relationship Id="rId1" Type="http://schemas.openxmlformats.org/officeDocument/2006/relationships/slideLayout" Target="../slideLayouts/slideLayout1.xml"></Relationship><Relationship Id="rId6" Type="http://schemas.openxmlformats.org/officeDocument/2006/relationships/slideLayout" Target="../slideLayouts/slideLayout6.xml"></Relationship><Relationship Id="rId11" Type="http://schemas.openxmlformats.org/officeDocument/2006/relationships/slideLayout" Target="../slideLayouts/slideLayout11.xml"></Relationship><Relationship Id="rId5" Type="http://schemas.openxmlformats.org/officeDocument/2006/relationships/slideLayout" Target="../slideLayouts/slideLayout5.xml"></Relationship><Relationship Id="rId10" Type="http://schemas.openxmlformats.org/officeDocument/2006/relationships/slideLayout" Target="../slideLayouts/slideLayout10.xml"></Relationship><Relationship Id="rId4" Type="http://schemas.openxmlformats.org/officeDocument/2006/relationships/slideLayout" Target="../slideLayouts/slideLayout4.xml"></Relationship><Relationship Id="rId9" Type="http://schemas.openxmlformats.org/officeDocument/2006/relationships/slideLayout" Target="../slideLayouts/slideLayout9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u titre 1" id="2"/>
          <p:cNvSpPr>
            <a:spLocks noGrp="true"/>
          </p:cNvSpPr>
          <p:nvPr>
            <p:ph type="title"/>
          </p:nvPr>
        </p:nvSpPr>
        <p:spPr>
          <a:xfrm>
            <a:off y="360000" x="838200"/>
            <a:ext cy="1325563" cx="10515600"/>
          </a:xfrm>
          <a:prstGeom prst="rect">
            <a:avLst/>
          </a:prstGeom>
        </p:spPr>
        <p:txBody>
          <a:bodyPr anchor="ctr" rtlCol="false" bIns="45720" rIns="91440" tIns="45720" lIns="91440" vert="horz">
            <a:normAutofit/>
          </a:bodyPr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825625" x="838200"/>
            <a:ext cy="4351338" cx="10515600"/>
          </a:xfrm>
          <a:prstGeom prst="rect">
            <a:avLst/>
          </a:prstGeom>
        </p:spPr>
        <p:txBody>
          <a:bodyPr rtlCol="false" bIns="45720" rIns="91440" tIns="45720" lIns="91440" vert="horz">
            <a:normAutofit/>
          </a:bodyPr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2" sz="half" type="dt"/>
          </p:nvPr>
        </p:nvSpPr>
        <p:spPr>
          <a:xfrm>
            <a:off y="6356350" x="8382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l">
              <a:defRPr sz="1200">
                <a:solidFill>
                  <a:srgbClr val="E74C3C"/>
                </a:solidFill>
              </a:defRPr>
            </a:lvl1pPr>
          </a:lstStyle>
          <a:p>
            <a:fld type="datetimeFigureOut" id="{CE3110EA-6548-4EF6-B0A9-8F847AEECEDD}">
              <a:rPr smtClean="false" lang="fr-FR"/>
              <a:pPr/>
              <a:t>19/07/2014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3" sz="quarter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ctr">
              <a:defRPr sz="1200">
                <a:solidFill>
                  <a:srgbClr val="E74C3C"/>
                </a:solidFill>
              </a:defRPr>
            </a:lvl1pPr>
          </a:lstStyle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4" sz="quarter" type="sldNum"/>
          </p:nvPr>
        </p:nvSpPr>
        <p:spPr>
          <a:xfrm>
            <a:off y="6356350" x="86106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r">
              <a:defRPr sz="1200">
                <a:solidFill>
                  <a:srgbClr val="E74C3C"/>
                </a:solidFill>
              </a:defRPr>
            </a:lvl1pPr>
          </a:lstStyle>
          <a:p>
            <a:fld type="slidenum" id="{C47AABF0-D73A-43C1-84CC-8A30B6535388}">
              <a:rPr smtClean="false" lang="fr-FR"/>
              <a:pPr/>
              <a:t>‹N°›</a:t>
            </a:fld>
            <a:endParaRPr lang="fr-FR"/>
          </a:p>
        </p:txBody>
      </p:sp>
      <p:pic>
        <p:nvPicPr>
          <p:cNvPr descr="http://www.lindinglab.org/external-files/images/Rlogo1.png/image" name="Picture 2" id="7"/>
          <p:cNvPicPr>
            <a:picLocks noChangeArrowheads="true" noChangeAspect="true"/>
          </p:cNvPicPr>
          <p:nvPr userDrawn="true"/>
        </p:nvPicPr>
        <p:blipFill>
          <a:blip r:embed="rId1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y="6227276" x="11449386"/>
            <a:ext cy="502920" cx="662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0819716"/>
      </p:ext>
    </p:extLst>
  </p:cSld>
  <p:clrMap folHlink="folHlink" hlink="hlink" accent6="accent6" accent5="accent5" accent4="accent4" accent3="accent3" accent2="accent2" accent1="accent1" tx2="dk2" bg2="lt2" tx1="dk1" bg1="lt1"/>
  <p:sldLayoutIdLst>
    <p:sldLayoutId r:id="rId1" id="2147483649"/>
    <p:sldLayoutId r:id="rId2" id="2147483650"/>
    <p:sldLayoutId r:id="rId3" id="2147483651"/>
    <p:sldLayoutId r:id="rId4" id="2147483652"/>
    <p:sldLayoutId r:id="rId5" id="2147483660"/>
    <p:sldLayoutId r:id="rId6" id="2147483653"/>
    <p:sldLayoutId r:id="rId7" id="2147483654"/>
    <p:sldLayoutId r:id="rId8" id="2147483655"/>
    <p:sldLayoutId r:id="rId9" id="2147483656"/>
    <p:sldLayoutId r:id="rId10" id="2147483658"/>
    <p:sldLayoutId r:id="rId11" id="2147483659"/>
  </p:sldLayoutIdLst>
  <p:timing>
    <p:tnLst>
      <p:par>
        <p:cTn nodeType="tmRoot" restart="never" dur="indefinite" id="1"/>
      </p:par>
    </p:tnLst>
  </p:timing>
  <p:txStyles>
    <p:titleStyle>
      <a:lvl1pPr hangingPunct="true" latinLnBrk="false" eaLnBrk="true" rtl="false" defTabSz="914400" algn="l">
        <a:lnSpc>
          <a:spcPct val="90000"/>
        </a:lnSpc>
        <a:spcBef>
          <a:spcPct val="0"/>
        </a:spcBef>
        <a:buNone/>
        <a:defRPr kern="1200" sz="44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hangingPunct="true" latinLnBrk="false" eaLnBrk="true" rtl="false" defTabSz="914400" algn="l" indent="-228600" marL="228600">
        <a:lnSpc>
          <a:spcPct val="90000"/>
        </a:lnSpc>
        <a:spcBef>
          <a:spcPts val="1000"/>
        </a:spcBef>
        <a:buFont charset="0" pitchFamily="34" panose="020B0604020202020204" typeface="Arial"/>
        <a:buChar char="•"/>
        <a:defRPr kern="1200" sz="2800">
          <a:solidFill>
            <a:srgbClr val="2C3E50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indent="-228600" marL="6858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2400">
          <a:solidFill>
            <a:srgbClr val="2C3E50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indent="-228600" marL="11430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2000">
          <a:solidFill>
            <a:srgbClr val="2C3E50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indent="-228600" marL="16002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rgbClr val="2C3E50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indent="-228600" marL="20574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rgbClr val="2C3E50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indent="-228600" marL="25146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indent="-228600" marL="29718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indent="-228600" marL="34290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indent="-228600" marL="38862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hangingPunct="true" latinLnBrk="false" eaLnBrk="true" rtl="false" defTabSz="914400" algn="l" mar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marL="45720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marL="91440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marL="137160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marL="182880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marL="228600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marL="274320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marL="320040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marL="365760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This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title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Subtitle</a:t>
            </a:r>
            <a:r>
              <a:rPr lang="fr-FR" dirty="0" smtClean="0"/>
              <a:t> </a:t>
            </a:r>
            <a:r>
              <a:rPr lang="fr-FR" dirty="0" err="1" smtClean="0"/>
              <a:t>here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482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a </a:t>
            </a:r>
            <a:r>
              <a:rPr lang="fr-FR" dirty="0" err="1" smtClean="0"/>
              <a:t>pretty</a:t>
            </a:r>
            <a:r>
              <a:rPr lang="fr-FR" dirty="0" smtClean="0"/>
              <a:t> design!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That’s</a:t>
            </a:r>
            <a:r>
              <a:rPr lang="fr-FR" dirty="0" smtClean="0"/>
              <a:t> </a:t>
            </a:r>
            <a:r>
              <a:rPr lang="fr-FR" dirty="0" err="1" smtClean="0"/>
              <a:t>just</a:t>
            </a:r>
            <a:r>
              <a:rPr lang="fr-FR" dirty="0" smtClean="0"/>
              <a:t> for the </a:t>
            </a:r>
            <a:r>
              <a:rPr lang="fr-FR" dirty="0" err="1" smtClean="0"/>
              <a:t>demo</a:t>
            </a:r>
            <a:endParaRPr lang="fr-FR" dirty="0" smtClean="0"/>
          </a:p>
          <a:p>
            <a:r>
              <a:rPr lang="fr-FR" dirty="0" err="1" smtClean="0"/>
              <a:t>See</a:t>
            </a:r>
            <a:r>
              <a:rPr lang="fr-FR" dirty="0" smtClean="0"/>
              <a:t>, </a:t>
            </a:r>
            <a:r>
              <a:rPr lang="fr-FR" dirty="0" err="1" smtClean="0"/>
              <a:t>there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an R logo and I have </a:t>
            </a:r>
            <a:r>
              <a:rPr lang="fr-FR" dirty="0" err="1" smtClean="0"/>
              <a:t>changed</a:t>
            </a:r>
            <a:r>
              <a:rPr lang="fr-FR" dirty="0" smtClean="0"/>
              <a:t> default </a:t>
            </a:r>
            <a:r>
              <a:rPr lang="fr-FR" dirty="0" err="1" smtClean="0"/>
              <a:t>colors</a:t>
            </a:r>
            <a:r>
              <a:rPr lang="fr-FR" dirty="0" smtClean="0"/>
              <a:t>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402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1"/>
          <p:cNvSpPr/>
          <p:nvPr>
            <p:ph idx="0" type="title"/>
          </p:nvPr>
        </p:nvSpPr>
        <p:spPr/>
        <p:txBody>
          <a:bodyPr/>
          <a:lstStyle/>
          <a:p>
            <a:r>
              <a:rPr/>
              <a:t>my new graph</a:t>
            </a:r>
          </a:p>
        </p:txBody>
      </p:sp>
      <p:grpSp>
        <p:nvGrpSpPr>
          <p:cNvPr name="grp3" id="3"/>
          <p:cNvGrpSpPr/>
          <p:nvPr/>
        </p:nvGrpSpPr>
        <p:grpSpPr>
          <a:xfrm>
            <a:off y="1825625" x="838200"/>
            <a:ext cy="4351338" cx="10515600"/>
            <a:chOff y="1825625" x="838200"/>
            <a:chExt cy="4351338" cx="10515600"/>
          </a:xfrm>
        </p:grpSpPr>
        <p:sp>
          <p:nvSpPr>
            <p:cNvPr name="rc4" id="4"/>
            <p:cNvSpPr/>
            <p:nvPr/>
          </p:nvSpPr>
          <p:spPr>
            <a:xfrm>
              <a:off y="1825625" x="838200"/>
              <a:ext cy="4351338" cx="10515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cap="rnd" w="952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5" id="5"/>
            <p:cNvSpPr/>
            <p:nvPr/>
          </p:nvSpPr>
          <p:spPr>
            <a:xfrm>
              <a:off y="1825625" x="838200"/>
              <a:ext cy="4351337" cx="10515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6" id="6"/>
            <p:cNvSpPr/>
            <p:nvPr/>
          </p:nvSpPr>
          <p:spPr>
            <a:xfrm>
              <a:off y="1895214" x="1198837"/>
              <a:ext cy="3907141" cx="908872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l7" id="7"/>
            <p:cNvSpPr/>
            <p:nvPr/>
          </p:nvSpPr>
          <p:spPr>
            <a:xfrm>
              <a:off y="5624758" x="1198837"/>
              <a:ext cy="0" cx="9088726"/>
            </a:xfrm>
            <a:custGeom>
              <a:avLst/>
              <a:pathLst>
                <a:path h="0" w="9088726">
                  <a:moveTo>
                    <a:pt y="0" x="0"/>
                  </a:moveTo>
                  <a:lnTo>
                    <a:pt y="0" x="9088726"/>
                  </a:lnTo>
                  <a:lnTo>
                    <a:pt y="0" x="9088726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8" id="8"/>
            <p:cNvSpPr/>
            <p:nvPr/>
          </p:nvSpPr>
          <p:spPr>
            <a:xfrm>
              <a:off y="4420708" x="1198837"/>
              <a:ext cy="0" cx="9088726"/>
            </a:xfrm>
            <a:custGeom>
              <a:avLst/>
              <a:pathLst>
                <a:path h="0" w="9088726">
                  <a:moveTo>
                    <a:pt y="0" x="0"/>
                  </a:moveTo>
                  <a:lnTo>
                    <a:pt y="0" x="9088726"/>
                  </a:lnTo>
                  <a:lnTo>
                    <a:pt y="0" x="9088726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9" id="9"/>
            <p:cNvSpPr/>
            <p:nvPr/>
          </p:nvSpPr>
          <p:spPr>
            <a:xfrm>
              <a:off y="3216658" x="1198837"/>
              <a:ext cy="0" cx="9088726"/>
            </a:xfrm>
            <a:custGeom>
              <a:avLst/>
              <a:pathLst>
                <a:path h="0" w="9088726">
                  <a:moveTo>
                    <a:pt y="0" x="0"/>
                  </a:moveTo>
                  <a:lnTo>
                    <a:pt y="0" x="9088726"/>
                  </a:lnTo>
                  <a:lnTo>
                    <a:pt y="0" x="9088726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0" id="10"/>
            <p:cNvSpPr/>
            <p:nvPr/>
          </p:nvSpPr>
          <p:spPr>
            <a:xfrm>
              <a:off y="2012608" x="1198837"/>
              <a:ext cy="0" cx="9088726"/>
            </a:xfrm>
            <a:custGeom>
              <a:avLst/>
              <a:pathLst>
                <a:path h="0" w="9088726">
                  <a:moveTo>
                    <a:pt y="0" x="0"/>
                  </a:moveTo>
                  <a:lnTo>
                    <a:pt y="0" x="9088726"/>
                  </a:lnTo>
                  <a:lnTo>
                    <a:pt y="0" x="9088726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1" id="11"/>
            <p:cNvSpPr/>
            <p:nvPr/>
          </p:nvSpPr>
          <p:spPr>
            <a:xfrm>
              <a:off y="1895214" x="2070987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2" id="12"/>
            <p:cNvSpPr/>
            <p:nvPr/>
          </p:nvSpPr>
          <p:spPr>
            <a:xfrm>
              <a:off y="1895214" x="4366120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3" id="13"/>
            <p:cNvSpPr/>
            <p:nvPr/>
          </p:nvSpPr>
          <p:spPr>
            <a:xfrm>
              <a:off y="1895214" x="6661253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4" id="14"/>
            <p:cNvSpPr/>
            <p:nvPr/>
          </p:nvSpPr>
          <p:spPr>
            <a:xfrm>
              <a:off y="1895214" x="8956386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5" id="15"/>
            <p:cNvSpPr/>
            <p:nvPr/>
          </p:nvSpPr>
          <p:spPr>
            <a:xfrm>
              <a:off y="5022733" x="1198837"/>
              <a:ext cy="0" cx="9088726"/>
            </a:xfrm>
            <a:custGeom>
              <a:avLst/>
              <a:pathLst>
                <a:path h="0" w="9088726">
                  <a:moveTo>
                    <a:pt y="0" x="0"/>
                  </a:moveTo>
                  <a:lnTo>
                    <a:pt y="0" x="9088726"/>
                  </a:lnTo>
                  <a:lnTo>
                    <a:pt y="0" x="9088726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6" id="16"/>
            <p:cNvSpPr/>
            <p:nvPr/>
          </p:nvSpPr>
          <p:spPr>
            <a:xfrm>
              <a:off y="3818683" x="1198837"/>
              <a:ext cy="0" cx="9088726"/>
            </a:xfrm>
            <a:custGeom>
              <a:avLst/>
              <a:pathLst>
                <a:path h="0" w="9088726">
                  <a:moveTo>
                    <a:pt y="0" x="0"/>
                  </a:moveTo>
                  <a:lnTo>
                    <a:pt y="0" x="9088726"/>
                  </a:lnTo>
                  <a:lnTo>
                    <a:pt y="0" x="9088726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" id="17"/>
            <p:cNvSpPr/>
            <p:nvPr/>
          </p:nvSpPr>
          <p:spPr>
            <a:xfrm>
              <a:off y="2614633" x="1198837"/>
              <a:ext cy="0" cx="9088726"/>
            </a:xfrm>
            <a:custGeom>
              <a:avLst/>
              <a:pathLst>
                <a:path h="0" w="9088726">
                  <a:moveTo>
                    <a:pt y="0" x="0"/>
                  </a:moveTo>
                  <a:lnTo>
                    <a:pt y="0" x="9088726"/>
                  </a:lnTo>
                  <a:lnTo>
                    <a:pt y="0" x="9088726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8" id="18"/>
            <p:cNvSpPr/>
            <p:nvPr/>
          </p:nvSpPr>
          <p:spPr>
            <a:xfrm>
              <a:off y="1895214" x="3218554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9" id="19"/>
            <p:cNvSpPr/>
            <p:nvPr/>
          </p:nvSpPr>
          <p:spPr>
            <a:xfrm>
              <a:off y="1895214" x="5513687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20" id="20"/>
            <p:cNvSpPr/>
            <p:nvPr/>
          </p:nvSpPr>
          <p:spPr>
            <a:xfrm>
              <a:off y="1895214" x="7808820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21" id="21"/>
            <p:cNvSpPr/>
            <p:nvPr/>
          </p:nvSpPr>
          <p:spPr>
            <a:xfrm>
              <a:off y="1895214" x="10103953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2" id="22"/>
            <p:cNvSpPr/>
            <p:nvPr/>
          </p:nvSpPr>
          <p:spPr>
            <a:xfrm>
              <a:off y="5352067" x="3416187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3" id="23"/>
            <p:cNvSpPr/>
            <p:nvPr/>
          </p:nvSpPr>
          <p:spPr>
            <a:xfrm>
              <a:off y="5352067" x="295716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4" id="24"/>
            <p:cNvSpPr/>
            <p:nvPr/>
          </p:nvSpPr>
          <p:spPr>
            <a:xfrm>
              <a:off y="5412270" x="249813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5" id="25"/>
            <p:cNvSpPr/>
            <p:nvPr/>
          </p:nvSpPr>
          <p:spPr>
            <a:xfrm>
              <a:off y="5291865" x="226862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6" id="26"/>
            <p:cNvSpPr/>
            <p:nvPr/>
          </p:nvSpPr>
          <p:spPr>
            <a:xfrm>
              <a:off y="5352067" x="318667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7" id="27"/>
            <p:cNvSpPr/>
            <p:nvPr/>
          </p:nvSpPr>
          <p:spPr>
            <a:xfrm>
              <a:off y="5161335" x="4094602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8" id="28"/>
            <p:cNvSpPr/>
            <p:nvPr/>
          </p:nvSpPr>
          <p:spPr>
            <a:xfrm>
              <a:off y="5346338" x="2262892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9" id="29"/>
            <p:cNvSpPr/>
            <p:nvPr/>
          </p:nvSpPr>
          <p:spPr>
            <a:xfrm>
              <a:off y="5291865" x="318667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0" id="30"/>
            <p:cNvSpPr/>
            <p:nvPr/>
          </p:nvSpPr>
          <p:spPr>
            <a:xfrm>
              <a:off y="5352067" x="1809594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1" id="31"/>
            <p:cNvSpPr/>
            <p:nvPr/>
          </p:nvSpPr>
          <p:spPr>
            <a:xfrm>
              <a:off y="5305695" x="2970990"/>
              <a:ext cy="36101" cx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2" id="32"/>
            <p:cNvSpPr/>
            <p:nvPr/>
          </p:nvSpPr>
          <p:spPr>
            <a:xfrm>
              <a:off y="5291865" x="4104726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3" id="33"/>
            <p:cNvSpPr/>
            <p:nvPr/>
          </p:nvSpPr>
          <p:spPr>
            <a:xfrm>
              <a:off y="5231662" x="2727647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4" id="34"/>
            <p:cNvSpPr/>
            <p:nvPr/>
          </p:nvSpPr>
          <p:spPr>
            <a:xfrm>
              <a:off y="5365897" x="2741477"/>
              <a:ext cy="36101" cx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5" id="35"/>
            <p:cNvSpPr/>
            <p:nvPr/>
          </p:nvSpPr>
          <p:spPr>
            <a:xfrm>
              <a:off y="5546505" x="1593910"/>
              <a:ext cy="36101" cx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6" id="36"/>
            <p:cNvSpPr/>
            <p:nvPr/>
          </p:nvSpPr>
          <p:spPr>
            <a:xfrm>
              <a:off y="5472472" x="502278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7" id="37"/>
            <p:cNvSpPr/>
            <p:nvPr/>
          </p:nvSpPr>
          <p:spPr>
            <a:xfrm>
              <a:off y="5281740" x="4783142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8" id="38"/>
            <p:cNvSpPr/>
            <p:nvPr/>
          </p:nvSpPr>
          <p:spPr>
            <a:xfrm>
              <a:off y="5402145" x="4094602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9" id="39"/>
            <p:cNvSpPr/>
            <p:nvPr/>
          </p:nvSpPr>
          <p:spPr>
            <a:xfrm>
              <a:off y="5346338" x="3410458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0" id="40"/>
            <p:cNvSpPr/>
            <p:nvPr/>
          </p:nvSpPr>
          <p:spPr>
            <a:xfrm>
              <a:off y="5165731" x="4787538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1" id="41"/>
            <p:cNvSpPr/>
            <p:nvPr/>
          </p:nvSpPr>
          <p:spPr>
            <a:xfrm>
              <a:off y="5286136" x="3410458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2" id="42"/>
            <p:cNvSpPr/>
            <p:nvPr/>
          </p:nvSpPr>
          <p:spPr>
            <a:xfrm>
              <a:off y="5171460" x="4104726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3" id="43"/>
            <p:cNvSpPr/>
            <p:nvPr/>
          </p:nvSpPr>
          <p:spPr>
            <a:xfrm>
              <a:off y="5281740" x="3406062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4" id="44"/>
            <p:cNvSpPr/>
            <p:nvPr/>
          </p:nvSpPr>
          <p:spPr>
            <a:xfrm>
              <a:off y="5592877" x="226862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5" id="45"/>
            <p:cNvSpPr/>
            <p:nvPr/>
          </p:nvSpPr>
          <p:spPr>
            <a:xfrm>
              <a:off y="5157630" x="3402356"/>
              <a:ext cy="91421" cx="9142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6" id="46"/>
            <p:cNvSpPr/>
            <p:nvPr/>
          </p:nvSpPr>
          <p:spPr>
            <a:xfrm>
              <a:off y="5051055" x="2727647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7" id="47"/>
            <p:cNvSpPr/>
            <p:nvPr/>
          </p:nvSpPr>
          <p:spPr>
            <a:xfrm>
              <a:off y="5231662" x="318667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8" id="48"/>
            <p:cNvSpPr/>
            <p:nvPr/>
          </p:nvSpPr>
          <p:spPr>
            <a:xfrm>
              <a:off y="5221538" x="3176549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9" id="49"/>
            <p:cNvSpPr/>
            <p:nvPr/>
          </p:nvSpPr>
          <p:spPr>
            <a:xfrm>
              <a:off y="5291865" x="364570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0" id="50"/>
            <p:cNvSpPr/>
            <p:nvPr/>
          </p:nvSpPr>
          <p:spPr>
            <a:xfrm>
              <a:off y="5352067" x="364570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1" id="51"/>
            <p:cNvSpPr/>
            <p:nvPr/>
          </p:nvSpPr>
          <p:spPr>
            <a:xfrm>
              <a:off y="5231662" x="249813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2" id="52"/>
            <p:cNvSpPr/>
            <p:nvPr/>
          </p:nvSpPr>
          <p:spPr>
            <a:xfrm>
              <a:off y="5231662" x="2727647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3" id="53"/>
            <p:cNvSpPr/>
            <p:nvPr/>
          </p:nvSpPr>
          <p:spPr>
            <a:xfrm>
              <a:off y="5281740" x="4094602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4" id="54"/>
            <p:cNvSpPr/>
            <p:nvPr/>
          </p:nvSpPr>
          <p:spPr>
            <a:xfrm>
              <a:off y="5305695" x="3659530"/>
              <a:ext cy="36101" cx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5" id="55"/>
            <p:cNvSpPr/>
            <p:nvPr/>
          </p:nvSpPr>
          <p:spPr>
            <a:xfrm>
              <a:off y="5352067" x="433424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6" id="56"/>
            <p:cNvSpPr/>
            <p:nvPr/>
          </p:nvSpPr>
          <p:spPr>
            <a:xfrm>
              <a:off y="5291865" x="295716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7" id="57"/>
            <p:cNvSpPr/>
            <p:nvPr/>
          </p:nvSpPr>
          <p:spPr>
            <a:xfrm>
              <a:off y="5472472" x="318667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8" id="58"/>
            <p:cNvSpPr/>
            <p:nvPr/>
          </p:nvSpPr>
          <p:spPr>
            <a:xfrm>
              <a:off y="5412270" x="433424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9" id="59"/>
            <p:cNvSpPr/>
            <p:nvPr/>
          </p:nvSpPr>
          <p:spPr>
            <a:xfrm>
              <a:off y="5365897" x="2970990"/>
              <a:ext cy="36101" cx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0" id="60"/>
            <p:cNvSpPr/>
            <p:nvPr/>
          </p:nvSpPr>
          <p:spPr>
            <a:xfrm>
              <a:off y="5412270" x="1809594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1" id="61"/>
            <p:cNvSpPr/>
            <p:nvPr/>
          </p:nvSpPr>
          <p:spPr>
            <a:xfrm>
              <a:off y="5291865" x="3416187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2" id="62"/>
            <p:cNvSpPr/>
            <p:nvPr/>
          </p:nvSpPr>
          <p:spPr>
            <a:xfrm>
              <a:off y="5406541" x="3180945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3" id="63"/>
            <p:cNvSpPr/>
            <p:nvPr/>
          </p:nvSpPr>
          <p:spPr>
            <a:xfrm>
              <a:off y="5406541" x="2033378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4" id="64"/>
            <p:cNvSpPr/>
            <p:nvPr/>
          </p:nvSpPr>
          <p:spPr>
            <a:xfrm>
              <a:off y="5412270" x="1809594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5" id="65"/>
            <p:cNvSpPr/>
            <p:nvPr/>
          </p:nvSpPr>
          <p:spPr>
            <a:xfrm>
              <a:off y="5214567" x="3169578"/>
              <a:ext cy="97951" cx="9795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6" id="66"/>
            <p:cNvSpPr/>
            <p:nvPr/>
          </p:nvSpPr>
          <p:spPr>
            <a:xfrm>
              <a:off y="5040930" x="3406062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7" id="67"/>
            <p:cNvSpPr/>
            <p:nvPr/>
          </p:nvSpPr>
          <p:spPr>
            <a:xfrm>
              <a:off y="5346338" x="2721918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8" id="68"/>
            <p:cNvSpPr/>
            <p:nvPr/>
          </p:nvSpPr>
          <p:spPr>
            <a:xfrm>
              <a:off y="5231662" x="3416187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9" id="69"/>
            <p:cNvSpPr/>
            <p:nvPr/>
          </p:nvSpPr>
          <p:spPr>
            <a:xfrm>
              <a:off y="5352067" x="226862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0" id="70"/>
            <p:cNvSpPr/>
            <p:nvPr/>
          </p:nvSpPr>
          <p:spPr>
            <a:xfrm>
              <a:off y="5291865" x="387521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1" id="71"/>
            <p:cNvSpPr/>
            <p:nvPr/>
          </p:nvSpPr>
          <p:spPr>
            <a:xfrm>
              <a:off y="5352067" x="318667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2" id="72"/>
            <p:cNvSpPr/>
            <p:nvPr/>
          </p:nvSpPr>
          <p:spPr>
            <a:xfrm>
              <a:off y="3329350" x="7740904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3" id="73"/>
            <p:cNvSpPr/>
            <p:nvPr/>
          </p:nvSpPr>
          <p:spPr>
            <a:xfrm>
              <a:off y="3447873" x="6361942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4" id="74"/>
            <p:cNvSpPr/>
            <p:nvPr/>
          </p:nvSpPr>
          <p:spPr>
            <a:xfrm>
              <a:off y="3207063" x="7509508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5" id="75"/>
            <p:cNvSpPr/>
            <p:nvPr/>
          </p:nvSpPr>
          <p:spPr>
            <a:xfrm>
              <a:off y="3752724" x="4300161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6" id="76"/>
            <p:cNvSpPr/>
            <p:nvPr/>
          </p:nvSpPr>
          <p:spPr>
            <a:xfrm>
              <a:off y="3387670" x="6591455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7" id="77"/>
            <p:cNvSpPr/>
            <p:nvPr/>
          </p:nvSpPr>
          <p:spPr>
            <a:xfrm>
              <a:off y="3451711" x="4759188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8" id="78"/>
            <p:cNvSpPr/>
            <p:nvPr/>
          </p:nvSpPr>
          <p:spPr>
            <a:xfrm>
              <a:off y="3325651" x="6130612"/>
              <a:ext cy="143228" cx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9" id="79"/>
            <p:cNvSpPr/>
            <p:nvPr/>
          </p:nvSpPr>
          <p:spPr>
            <a:xfrm>
              <a:off y="4180560" x="2929500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0" id="80"/>
            <p:cNvSpPr/>
            <p:nvPr/>
          </p:nvSpPr>
          <p:spPr>
            <a:xfrm>
              <a:off y="3391509" x="6824807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1" id="81"/>
            <p:cNvSpPr/>
            <p:nvPr/>
          </p:nvSpPr>
          <p:spPr>
            <a:xfrm>
              <a:off y="3810970" x="3609665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2" id="82"/>
            <p:cNvSpPr/>
            <p:nvPr/>
          </p:nvSpPr>
          <p:spPr>
            <a:xfrm>
              <a:off y="4060155" x="3159013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3" id="83"/>
            <p:cNvSpPr/>
            <p:nvPr/>
          </p:nvSpPr>
          <p:spPr>
            <a:xfrm>
              <a:off y="3628480" x="5214376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4" id="84"/>
            <p:cNvSpPr/>
            <p:nvPr/>
          </p:nvSpPr>
          <p:spPr>
            <a:xfrm>
              <a:off y="3759142" x="5454146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5" id="85"/>
            <p:cNvSpPr/>
            <p:nvPr/>
          </p:nvSpPr>
          <p:spPr>
            <a:xfrm>
              <a:off y="3329350" x="5675284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6" id="86"/>
            <p:cNvSpPr/>
            <p:nvPr/>
          </p:nvSpPr>
          <p:spPr>
            <a:xfrm>
              <a:off y="3993534" x="4529674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7" id="87"/>
            <p:cNvSpPr/>
            <p:nvPr/>
          </p:nvSpPr>
          <p:spPr>
            <a:xfrm>
              <a:off y="3509958" x="7052364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8" id="88"/>
            <p:cNvSpPr/>
            <p:nvPr/>
          </p:nvSpPr>
          <p:spPr>
            <a:xfrm>
              <a:off y="3447873" x="4525836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9" id="89"/>
            <p:cNvSpPr/>
            <p:nvPr/>
          </p:nvSpPr>
          <p:spPr>
            <a:xfrm>
              <a:off y="3698940" x="4995119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0" id="90"/>
            <p:cNvSpPr/>
            <p:nvPr/>
          </p:nvSpPr>
          <p:spPr>
            <a:xfrm>
              <a:off y="3447873" x="5902915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1" id="91"/>
            <p:cNvSpPr/>
            <p:nvPr/>
          </p:nvSpPr>
          <p:spPr>
            <a:xfrm>
              <a:off y="3817100" x="4533849"/>
              <a:ext cy="123570" cx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2" id="92"/>
            <p:cNvSpPr/>
            <p:nvPr/>
          </p:nvSpPr>
          <p:spPr>
            <a:xfrm>
              <a:off y="3261990" x="5209100"/>
              <a:ext cy="150146" cx="15014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3" id="93"/>
            <p:cNvSpPr/>
            <p:nvPr/>
          </p:nvSpPr>
          <p:spPr>
            <a:xfrm>
              <a:off y="3752724" x="5677241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4" id="94"/>
            <p:cNvSpPr/>
            <p:nvPr/>
          </p:nvSpPr>
          <p:spPr>
            <a:xfrm>
              <a:off y="3207063" x="6132429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5" id="95"/>
            <p:cNvSpPr/>
            <p:nvPr/>
          </p:nvSpPr>
          <p:spPr>
            <a:xfrm>
              <a:off y="3333346" x="5679280"/>
              <a:ext cy="127839" cx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6" id="96"/>
            <p:cNvSpPr/>
            <p:nvPr/>
          </p:nvSpPr>
          <p:spPr>
            <a:xfrm>
              <a:off y="3572116" x="6365781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7" id="97"/>
            <p:cNvSpPr/>
            <p:nvPr/>
          </p:nvSpPr>
          <p:spPr>
            <a:xfrm>
              <a:off y="3509958" x="6822851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8" id="98"/>
            <p:cNvSpPr/>
            <p:nvPr/>
          </p:nvSpPr>
          <p:spPr>
            <a:xfrm>
              <a:off y="3269148" x="7281878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9" id="99"/>
            <p:cNvSpPr/>
            <p:nvPr/>
          </p:nvSpPr>
          <p:spPr>
            <a:xfrm>
              <a:off y="3143287" x="7046909"/>
              <a:ext cy="146741" cx="14674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0" id="100"/>
            <p:cNvSpPr/>
            <p:nvPr/>
          </p:nvSpPr>
          <p:spPr>
            <a:xfrm>
              <a:off y="3447873" x="5443889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1" id="101"/>
            <p:cNvSpPr/>
            <p:nvPr/>
          </p:nvSpPr>
          <p:spPr>
            <a:xfrm>
              <a:off y="4060155" x="4765606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2" id="102"/>
            <p:cNvSpPr/>
            <p:nvPr/>
          </p:nvSpPr>
          <p:spPr>
            <a:xfrm>
              <a:off y="3877303" x="4304335"/>
              <a:ext cy="123570" cx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3" id="103"/>
            <p:cNvSpPr/>
            <p:nvPr/>
          </p:nvSpPr>
          <p:spPr>
            <a:xfrm>
              <a:off y="3939750" x="4306580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4" id="104"/>
            <p:cNvSpPr/>
            <p:nvPr/>
          </p:nvSpPr>
          <p:spPr>
            <a:xfrm>
              <a:off y="3814966" x="4990741"/>
              <a:ext cy="127839" cx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5" id="105"/>
            <p:cNvSpPr/>
            <p:nvPr/>
          </p:nvSpPr>
          <p:spPr>
            <a:xfrm>
              <a:off y="3084841" x="5442073"/>
              <a:ext cy="143228" cx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6" id="106"/>
            <p:cNvSpPr/>
            <p:nvPr/>
          </p:nvSpPr>
          <p:spPr>
            <a:xfrm>
              <a:off y="3447873" x="4066809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7" id="107"/>
            <p:cNvSpPr/>
            <p:nvPr/>
          </p:nvSpPr>
          <p:spPr>
            <a:xfrm>
              <a:off y="3446056" x="5442073"/>
              <a:ext cy="143228" cx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8" id="108"/>
            <p:cNvSpPr/>
            <p:nvPr/>
          </p:nvSpPr>
          <p:spPr>
            <a:xfrm>
              <a:off y="3327468" x="7050482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9" id="109"/>
            <p:cNvSpPr/>
            <p:nvPr/>
          </p:nvSpPr>
          <p:spPr>
            <a:xfrm>
              <a:off y="3511914" x="6136267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0" id="110"/>
            <p:cNvSpPr/>
            <p:nvPr/>
          </p:nvSpPr>
          <p:spPr>
            <a:xfrm>
              <a:off y="3692521" x="4529674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1" id="111"/>
            <p:cNvSpPr/>
            <p:nvPr/>
          </p:nvSpPr>
          <p:spPr>
            <a:xfrm>
              <a:off y="3752724" x="4300161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2" id="112"/>
            <p:cNvSpPr/>
            <p:nvPr/>
          </p:nvSpPr>
          <p:spPr>
            <a:xfrm>
              <a:off y="3513953" x="4302201"/>
              <a:ext cy="127839" cx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3" id="113"/>
            <p:cNvSpPr/>
            <p:nvPr/>
          </p:nvSpPr>
          <p:spPr>
            <a:xfrm>
              <a:off y="3389553" x="5675284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4" id="114"/>
            <p:cNvSpPr/>
            <p:nvPr/>
          </p:nvSpPr>
          <p:spPr>
            <a:xfrm>
              <a:off y="3754763" x="4990741"/>
              <a:ext cy="127839" cx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5" id="115"/>
            <p:cNvSpPr/>
            <p:nvPr/>
          </p:nvSpPr>
          <p:spPr>
            <a:xfrm>
              <a:off y="4180560" x="3159013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6" id="116"/>
            <p:cNvSpPr/>
            <p:nvPr/>
          </p:nvSpPr>
          <p:spPr>
            <a:xfrm>
              <a:off y="3632319" x="4529674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7" id="117"/>
            <p:cNvSpPr/>
            <p:nvPr/>
          </p:nvSpPr>
          <p:spPr>
            <a:xfrm>
              <a:off y="3634358" x="4761227"/>
              <a:ext cy="127839" cx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8" id="118"/>
            <p:cNvSpPr/>
            <p:nvPr/>
          </p:nvSpPr>
          <p:spPr>
            <a:xfrm>
              <a:off y="3632319" x="4759188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9" id="119"/>
            <p:cNvSpPr/>
            <p:nvPr/>
          </p:nvSpPr>
          <p:spPr>
            <a:xfrm>
              <a:off y="3572116" x="5906754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0" id="120"/>
            <p:cNvSpPr/>
            <p:nvPr/>
          </p:nvSpPr>
          <p:spPr>
            <a:xfrm>
              <a:off y="4358923" x="3386282"/>
              <a:ext cy="123570" cx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1" id="121"/>
            <p:cNvSpPr/>
            <p:nvPr/>
          </p:nvSpPr>
          <p:spPr>
            <a:xfrm>
              <a:off y="3692521" x="4759188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2" id="122"/>
            <p:cNvSpPr/>
            <p:nvPr/>
          </p:nvSpPr>
          <p:spPr>
            <a:xfrm>
              <a:off y="2528830" x="6116423"/>
              <a:ext cy="171607" cx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3" id="123"/>
            <p:cNvSpPr/>
            <p:nvPr/>
          </p:nvSpPr>
          <p:spPr>
            <a:xfrm>
              <a:off y="3079729" x="4977934"/>
              <a:ext cy="153453" cx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4" id="124"/>
            <p:cNvSpPr/>
            <p:nvPr/>
          </p:nvSpPr>
          <p:spPr>
            <a:xfrm>
              <a:off y="2594935" x="7958432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5" id="125"/>
            <p:cNvSpPr/>
            <p:nvPr/>
          </p:nvSpPr>
          <p:spPr>
            <a:xfrm>
              <a:off y="2780370" x="6127153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6" id="126"/>
            <p:cNvSpPr/>
            <p:nvPr/>
          </p:nvSpPr>
          <p:spPr>
            <a:xfrm>
              <a:off y="2653610" x="6579825"/>
              <a:ext cy="162855" cx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7" id="127"/>
            <p:cNvSpPr/>
            <p:nvPr/>
          </p:nvSpPr>
          <p:spPr>
            <a:xfrm>
              <a:off y="2173518" x="9105999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8" id="128"/>
            <p:cNvSpPr/>
            <p:nvPr/>
          </p:nvSpPr>
          <p:spPr>
            <a:xfrm>
              <a:off y="3444300" x="2915670"/>
              <a:ext cy="146741" cx="14674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9" id="129"/>
            <p:cNvSpPr/>
            <p:nvPr/>
          </p:nvSpPr>
          <p:spPr>
            <a:xfrm>
              <a:off y="2358952" x="8422286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0" id="130"/>
            <p:cNvSpPr/>
            <p:nvPr/>
          </p:nvSpPr>
          <p:spPr>
            <a:xfrm>
              <a:off y="2659965" x="7045206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1" id="131"/>
            <p:cNvSpPr/>
            <p:nvPr/>
          </p:nvSpPr>
          <p:spPr>
            <a:xfrm>
              <a:off y="2468627" x="8182042"/>
              <a:ext cy="171607" cx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2" id="132"/>
            <p:cNvSpPr/>
            <p:nvPr/>
          </p:nvSpPr>
          <p:spPr>
            <a:xfrm>
              <a:off y="3078121" x="6582919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3" id="133"/>
            <p:cNvSpPr/>
            <p:nvPr/>
          </p:nvSpPr>
          <p:spPr>
            <a:xfrm>
              <a:off y="2959324" x="6355013"/>
              <a:ext cy="153453" cx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4" id="134"/>
            <p:cNvSpPr/>
            <p:nvPr/>
          </p:nvSpPr>
          <p:spPr>
            <a:xfrm>
              <a:off y="2835745" x="7269893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5" id="135"/>
            <p:cNvSpPr/>
            <p:nvPr/>
          </p:nvSpPr>
          <p:spPr>
            <a:xfrm>
              <a:off y="3138324" x="4746813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6" id="136"/>
            <p:cNvSpPr/>
            <p:nvPr/>
          </p:nvSpPr>
          <p:spPr>
            <a:xfrm>
              <a:off y="3072078" x="4970283"/>
              <a:ext cy="168754" cx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7" id="137"/>
            <p:cNvSpPr/>
            <p:nvPr/>
          </p:nvSpPr>
          <p:spPr>
            <a:xfrm>
              <a:off y="2953131" x="6348821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8" id="138"/>
            <p:cNvSpPr/>
            <p:nvPr/>
          </p:nvSpPr>
          <p:spPr>
            <a:xfrm>
              <a:off y="2840572" x="6586180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9" id="139"/>
            <p:cNvSpPr/>
            <p:nvPr/>
          </p:nvSpPr>
          <p:spPr>
            <a:xfrm>
              <a:off y="2111788" x="9333985"/>
              <a:ext cy="162855" cx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0" id="140"/>
            <p:cNvSpPr/>
            <p:nvPr/>
          </p:nvSpPr>
          <p:spPr>
            <a:xfrm>
              <a:off y="1989892" x="9332493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1" id="141"/>
            <p:cNvSpPr/>
            <p:nvPr/>
          </p:nvSpPr>
          <p:spPr>
            <a:xfrm>
              <a:off y="3146860" x="5443889"/>
              <a:ext cy="139595" cx="13959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2" id="142"/>
            <p:cNvSpPr/>
            <p:nvPr/>
          </p:nvSpPr>
          <p:spPr>
            <a:xfrm>
              <a:off y="2712321" x="7496387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3" id="143"/>
            <p:cNvSpPr/>
            <p:nvPr/>
          </p:nvSpPr>
          <p:spPr>
            <a:xfrm>
              <a:off y="3198526" x="4517299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4" id="144"/>
            <p:cNvSpPr/>
            <p:nvPr/>
          </p:nvSpPr>
          <p:spPr>
            <a:xfrm>
              <a:off y="2114881" x="9337078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5" id="145"/>
            <p:cNvSpPr/>
            <p:nvPr/>
          </p:nvSpPr>
          <p:spPr>
            <a:xfrm>
              <a:off y="3201787" x="6127153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6" id="146"/>
            <p:cNvSpPr/>
            <p:nvPr/>
          </p:nvSpPr>
          <p:spPr>
            <a:xfrm>
              <a:off y="2715340" x="7040379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7" id="147"/>
            <p:cNvSpPr/>
            <p:nvPr/>
          </p:nvSpPr>
          <p:spPr>
            <a:xfrm>
              <a:off y="2539560" x="8192773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8" id="148"/>
            <p:cNvSpPr/>
            <p:nvPr/>
          </p:nvSpPr>
          <p:spPr>
            <a:xfrm>
              <a:off y="3261990" x="5897640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9" id="149"/>
            <p:cNvSpPr/>
            <p:nvPr/>
          </p:nvSpPr>
          <p:spPr>
            <a:xfrm>
              <a:off y="3201787" x="5668127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0" id="150"/>
            <p:cNvSpPr/>
            <p:nvPr/>
          </p:nvSpPr>
          <p:spPr>
            <a:xfrm>
              <a:off y="2775543" x="6351839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1" id="151"/>
            <p:cNvSpPr/>
            <p:nvPr/>
          </p:nvSpPr>
          <p:spPr>
            <a:xfrm>
              <a:off y="2663424" x="8196232"/>
              <a:ext cy="143228" cx="14322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2" id="152"/>
            <p:cNvSpPr/>
            <p:nvPr/>
          </p:nvSpPr>
          <p:spPr>
            <a:xfrm>
              <a:off y="2477704" x="8650146"/>
              <a:ext cy="153453" cx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3" id="153"/>
            <p:cNvSpPr/>
            <p:nvPr/>
          </p:nvSpPr>
          <p:spPr>
            <a:xfrm>
              <a:off y="2295489" x="9796105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4" id="154"/>
            <p:cNvSpPr/>
            <p:nvPr/>
          </p:nvSpPr>
          <p:spPr>
            <a:xfrm>
              <a:off y="2774015" x="6350312"/>
              <a:ext cy="162855" cx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5" id="155"/>
            <p:cNvSpPr/>
            <p:nvPr/>
          </p:nvSpPr>
          <p:spPr>
            <a:xfrm>
              <a:off y="3086658" x="6132429"/>
              <a:ext cy="139595" cx="13959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6" id="156"/>
            <p:cNvSpPr/>
            <p:nvPr/>
          </p:nvSpPr>
          <p:spPr>
            <a:xfrm>
              <a:off y="2787528" x="5675284"/>
              <a:ext cy="135831" cx="13583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7" id="157"/>
            <p:cNvSpPr/>
            <p:nvPr/>
          </p:nvSpPr>
          <p:spPr>
            <a:xfrm>
              <a:off y="2471511" x="9332493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8" id="158"/>
            <p:cNvSpPr/>
            <p:nvPr/>
          </p:nvSpPr>
          <p:spPr>
            <a:xfrm>
              <a:off y="2771066" x="6117849"/>
              <a:ext cy="168754" cx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9" id="159"/>
            <p:cNvSpPr/>
            <p:nvPr/>
          </p:nvSpPr>
          <p:spPr>
            <a:xfrm>
              <a:off y="2840572" x="6356667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0" id="160"/>
            <p:cNvSpPr/>
            <p:nvPr/>
          </p:nvSpPr>
          <p:spPr>
            <a:xfrm>
              <a:off y="3261990" x="5438613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1" id="161"/>
            <p:cNvSpPr/>
            <p:nvPr/>
          </p:nvSpPr>
          <p:spPr>
            <a:xfrm>
              <a:off y="2895948" x="7499406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2" id="162"/>
            <p:cNvSpPr/>
            <p:nvPr/>
          </p:nvSpPr>
          <p:spPr>
            <a:xfrm>
              <a:off y="2771066" x="7035903"/>
              <a:ext cy="168754" cx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3" id="163"/>
            <p:cNvSpPr/>
            <p:nvPr/>
          </p:nvSpPr>
          <p:spPr>
            <a:xfrm>
              <a:off y="3073536" x="7496387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4" id="164"/>
            <p:cNvSpPr/>
            <p:nvPr/>
          </p:nvSpPr>
          <p:spPr>
            <a:xfrm>
              <a:off y="3079729" x="4977934"/>
              <a:ext cy="153453" cx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5" id="165"/>
            <p:cNvSpPr/>
            <p:nvPr/>
          </p:nvSpPr>
          <p:spPr>
            <a:xfrm>
              <a:off y="2591916" x="7266874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6" id="166"/>
            <p:cNvSpPr/>
            <p:nvPr/>
          </p:nvSpPr>
          <p:spPr>
            <a:xfrm>
              <a:off y="2709437" x="7034476"/>
              <a:ext cy="171607" cx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7" id="167"/>
            <p:cNvSpPr/>
            <p:nvPr/>
          </p:nvSpPr>
          <p:spPr>
            <a:xfrm>
              <a:off y="3013334" x="7037360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8" id="168"/>
            <p:cNvSpPr/>
            <p:nvPr/>
          </p:nvSpPr>
          <p:spPr>
            <a:xfrm>
              <a:off y="3139932" x="6125500"/>
              <a:ext cy="153453" cx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9" id="169"/>
            <p:cNvSpPr/>
            <p:nvPr/>
          </p:nvSpPr>
          <p:spPr>
            <a:xfrm>
              <a:off y="3017919" x="6582919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70" id="170"/>
            <p:cNvSpPr/>
            <p:nvPr/>
          </p:nvSpPr>
          <p:spPr>
            <a:xfrm>
              <a:off y="2892929" x="5889794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71" id="171"/>
            <p:cNvSpPr/>
            <p:nvPr/>
          </p:nvSpPr>
          <p:spPr>
            <a:xfrm>
              <a:off y="3081382" x="5209100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172" id="172"/>
            <p:cNvSpPr/>
            <p:nvPr/>
          </p:nvSpPr>
          <p:spPr>
            <a:xfrm>
              <a:off y="4986389" x="1079563"/>
              <a:ext cy="71650" cx="5664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name="tx173" id="173"/>
            <p:cNvSpPr/>
            <p:nvPr/>
          </p:nvSpPr>
          <p:spPr>
            <a:xfrm>
              <a:off y="3782721" x="1079563"/>
              <a:ext cy="71268" cx="5664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name="tx174" id="174"/>
            <p:cNvSpPr/>
            <p:nvPr/>
          </p:nvSpPr>
          <p:spPr>
            <a:xfrm>
              <a:off y="2577307" x="1079563"/>
              <a:ext cy="72633" cx="5664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name="pl175" id="175"/>
            <p:cNvSpPr/>
            <p:nvPr/>
          </p:nvSpPr>
          <p:spPr>
            <a:xfrm>
              <a:off y="5022733" x="1164042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6" id="176"/>
            <p:cNvSpPr/>
            <p:nvPr/>
          </p:nvSpPr>
          <p:spPr>
            <a:xfrm>
              <a:off y="3818683" x="1164042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7" id="177"/>
            <p:cNvSpPr/>
            <p:nvPr/>
          </p:nvSpPr>
          <p:spPr>
            <a:xfrm>
              <a:off y="2614633" x="1164042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8" id="178"/>
            <p:cNvSpPr/>
            <p:nvPr/>
          </p:nvSpPr>
          <p:spPr>
            <a:xfrm>
              <a:off y="5802355" x="3218554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9" id="179"/>
            <p:cNvSpPr/>
            <p:nvPr/>
          </p:nvSpPr>
          <p:spPr>
            <a:xfrm>
              <a:off y="5802355" x="5513687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80" id="180"/>
            <p:cNvSpPr/>
            <p:nvPr/>
          </p:nvSpPr>
          <p:spPr>
            <a:xfrm>
              <a:off y="5802355" x="7808820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81" id="181"/>
            <p:cNvSpPr/>
            <p:nvPr/>
          </p:nvSpPr>
          <p:spPr>
            <a:xfrm>
              <a:off y="5802355" x="10103953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182" id="182"/>
            <p:cNvSpPr/>
            <p:nvPr/>
          </p:nvSpPr>
          <p:spPr>
            <a:xfrm>
              <a:off y="5863948" x="3190232"/>
              <a:ext cy="71650" cx="5664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name="tx183" id="183"/>
            <p:cNvSpPr/>
            <p:nvPr/>
          </p:nvSpPr>
          <p:spPr>
            <a:xfrm>
              <a:off y="5862966" x="5485365"/>
              <a:ext cy="72633" cx="5664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name="tx184" id="184"/>
            <p:cNvSpPr/>
            <p:nvPr/>
          </p:nvSpPr>
          <p:spPr>
            <a:xfrm>
              <a:off y="5864658" x="7780498"/>
              <a:ext cy="70941" cx="5664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</a:t>
              </a:r>
            </a:p>
          </p:txBody>
        </p:sp>
        <p:sp>
          <p:nvSpPr>
            <p:cNvPr name="tx185" id="185"/>
            <p:cNvSpPr/>
            <p:nvPr/>
          </p:nvSpPr>
          <p:spPr>
            <a:xfrm>
              <a:off y="5862911" x="10075631"/>
              <a:ext cy="72687" cx="5664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  <p:sp>
          <p:nvSpPr>
            <p:cNvPr name="tx186" id="186"/>
            <p:cNvSpPr/>
            <p:nvPr/>
          </p:nvSpPr>
          <p:spPr>
            <a:xfrm>
              <a:off y="5959620" x="5378739"/>
              <a:ext cy="119918" cx="728922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Sepal.Length</a:t>
              </a:r>
            </a:p>
          </p:txBody>
        </p:sp>
        <p:sp>
          <p:nvSpPr>
            <p:cNvPr name="tx187" id="187"/>
            <p:cNvSpPr/>
            <p:nvPr/>
          </p:nvSpPr>
          <p:spPr>
            <a:xfrm rot="-5400000">
              <a:off y="3788825" x="608782"/>
              <a:ext cy="119918" cx="710300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Petal.Length</a:t>
              </a:r>
            </a:p>
          </p:txBody>
        </p:sp>
        <p:sp>
          <p:nvSpPr>
            <p:cNvPr name="rc188" id="188"/>
            <p:cNvSpPr/>
            <p:nvPr/>
          </p:nvSpPr>
          <p:spPr>
            <a:xfrm>
              <a:off y="2754137" x="10395563"/>
              <a:ext cy="1267231" cx="7806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tx189" id="189"/>
            <p:cNvSpPr/>
            <p:nvPr/>
          </p:nvSpPr>
          <p:spPr>
            <a:xfrm>
              <a:off y="2800088" x="10449563"/>
              <a:ext cy="96316" cx="67264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Petal.Width</a:t>
              </a:r>
            </a:p>
          </p:txBody>
        </p:sp>
        <p:sp>
          <p:nvSpPr>
            <p:cNvPr name="rc190" id="190"/>
            <p:cNvSpPr/>
            <p:nvPr/>
          </p:nvSpPr>
          <p:spPr>
            <a:xfrm>
              <a:off y="2946696" x="10449563"/>
              <a:ext cy="201168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1" id="191"/>
            <p:cNvSpPr/>
            <p:nvPr/>
          </p:nvSpPr>
          <p:spPr>
            <a:xfrm>
              <a:off y="3001570" x="10511852"/>
              <a:ext cy="91421" cx="91421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cap="rnd" w="9000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2" id="192"/>
            <p:cNvSpPr/>
            <p:nvPr/>
          </p:nvSpPr>
          <p:spPr>
            <a:xfrm>
              <a:off y="3147864" x="10449563"/>
              <a:ext cy="201168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3" id="193"/>
            <p:cNvSpPr/>
            <p:nvPr/>
          </p:nvSpPr>
          <p:spPr>
            <a:xfrm>
              <a:off y="3188908" x="10498022"/>
              <a:ext cy="119081" cx="119081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cap="rnd" w="9000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4" id="194"/>
            <p:cNvSpPr/>
            <p:nvPr/>
          </p:nvSpPr>
          <p:spPr>
            <a:xfrm>
              <a:off y="3349032" x="10449563"/>
              <a:ext cy="201167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5" id="195"/>
            <p:cNvSpPr/>
            <p:nvPr/>
          </p:nvSpPr>
          <p:spPr>
            <a:xfrm>
              <a:off y="3379818" x="10487765"/>
              <a:ext cy="139595" cx="139595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cap="rnd" w="9000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6" id="196"/>
            <p:cNvSpPr/>
            <p:nvPr/>
          </p:nvSpPr>
          <p:spPr>
            <a:xfrm>
              <a:off y="3550200" x="10449563"/>
              <a:ext cy="201167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7" id="197"/>
            <p:cNvSpPr/>
            <p:nvPr/>
          </p:nvSpPr>
          <p:spPr>
            <a:xfrm>
              <a:off y="3572450" x="10479229"/>
              <a:ext cy="156668" cx="156668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cap="rnd" w="9000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8" id="198"/>
            <p:cNvSpPr/>
            <p:nvPr/>
          </p:nvSpPr>
          <p:spPr>
            <a:xfrm>
              <a:off y="3751368" x="10449563"/>
              <a:ext cy="215999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9" id="199"/>
            <p:cNvSpPr/>
            <p:nvPr/>
          </p:nvSpPr>
          <p:spPr>
            <a:xfrm>
              <a:off y="3773565" x="10471759"/>
              <a:ext cy="171607" cx="171607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cap="rnd" w="9000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200" id="200"/>
            <p:cNvSpPr/>
            <p:nvPr/>
          </p:nvSpPr>
          <p:spPr>
            <a:xfrm>
              <a:off y="3009900" x="10690709"/>
              <a:ext cy="72687" cx="141500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0.5</a:t>
              </a:r>
            </a:p>
          </p:txBody>
        </p:sp>
        <p:sp>
          <p:nvSpPr>
            <p:cNvPr name="tx201" id="201"/>
            <p:cNvSpPr/>
            <p:nvPr/>
          </p:nvSpPr>
          <p:spPr>
            <a:xfrm>
              <a:off y="3211068" x="10690709"/>
              <a:ext cy="72687" cx="141500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name="tx202" id="202"/>
            <p:cNvSpPr/>
            <p:nvPr/>
          </p:nvSpPr>
          <p:spPr>
            <a:xfrm>
              <a:off y="3412781" x="10690709"/>
              <a:ext cy="72141" cx="141500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1.5</a:t>
              </a:r>
            </a:p>
          </p:txBody>
        </p:sp>
        <p:sp>
          <p:nvSpPr>
            <p:cNvPr name="tx203" id="203"/>
            <p:cNvSpPr/>
            <p:nvPr/>
          </p:nvSpPr>
          <p:spPr>
            <a:xfrm>
              <a:off y="3613404" x="10690709"/>
              <a:ext cy="72687" cx="141500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2.0</a:t>
              </a:r>
            </a:p>
          </p:txBody>
        </p:sp>
        <p:sp>
          <p:nvSpPr>
            <p:cNvPr name="tx204" id="204"/>
            <p:cNvSpPr/>
            <p:nvPr/>
          </p:nvSpPr>
          <p:spPr>
            <a:xfrm>
              <a:off y="3821988" x="10690709"/>
              <a:ext cy="72687" cx="141500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2.5</a:t>
              </a:r>
            </a:p>
          </p:txBody>
        </p:sp>
        <p:sp>
          <p:nvSpPr>
            <p:cNvPr name="rc205" id="205"/>
            <p:cNvSpPr/>
            <p:nvPr/>
          </p:nvSpPr>
          <p:spPr>
            <a:xfrm>
              <a:off y="4093368" x="10395563"/>
              <a:ext cy="850063" cx="77846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tx206" id="206"/>
            <p:cNvSpPr/>
            <p:nvPr/>
          </p:nvSpPr>
          <p:spPr>
            <a:xfrm>
              <a:off y="4120288" x="10449563"/>
              <a:ext cy="115347" cx="42237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Species</a:t>
              </a:r>
            </a:p>
          </p:txBody>
        </p:sp>
        <p:sp>
          <p:nvSpPr>
            <p:cNvPr name="rc207" id="207"/>
            <p:cNvSpPr/>
            <p:nvPr/>
          </p:nvSpPr>
          <p:spPr>
            <a:xfrm>
              <a:off y="4285928" x="10449563"/>
              <a:ext cy="201167" cx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08" id="208"/>
            <p:cNvSpPr/>
            <p:nvPr/>
          </p:nvSpPr>
          <p:spPr>
            <a:xfrm>
              <a:off y="4361686" x="10525321"/>
              <a:ext cy="49651" cx="4965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209" id="209"/>
            <p:cNvSpPr/>
            <p:nvPr/>
          </p:nvSpPr>
          <p:spPr>
            <a:xfrm>
              <a:off y="4487096" x="10449563"/>
              <a:ext cy="201168" cx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10" id="210"/>
            <p:cNvSpPr/>
            <p:nvPr/>
          </p:nvSpPr>
          <p:spPr>
            <a:xfrm>
              <a:off y="4562854" x="10525321"/>
              <a:ext cy="49651" cx="4965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211" id="211"/>
            <p:cNvSpPr/>
            <p:nvPr/>
          </p:nvSpPr>
          <p:spPr>
            <a:xfrm>
              <a:off y="4688264" x="10449563"/>
              <a:ext cy="201167" cx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12" id="212"/>
            <p:cNvSpPr/>
            <p:nvPr/>
          </p:nvSpPr>
          <p:spPr>
            <a:xfrm>
              <a:off y="4764022" x="10525321"/>
              <a:ext cy="49651" cx="4965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213" id="213"/>
            <p:cNvSpPr/>
            <p:nvPr/>
          </p:nvSpPr>
          <p:spPr>
            <a:xfrm>
              <a:off y="4355461" x="10675877"/>
              <a:ext cy="66357" cx="29293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setosa</a:t>
              </a:r>
            </a:p>
          </p:txBody>
        </p:sp>
        <p:sp>
          <p:nvSpPr>
            <p:cNvPr name="tx214" id="214"/>
            <p:cNvSpPr/>
            <p:nvPr/>
          </p:nvSpPr>
          <p:spPr>
            <a:xfrm>
              <a:off y="4545933" x="10675877"/>
              <a:ext cy="77053" cx="44414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versicolor</a:t>
              </a:r>
            </a:p>
          </p:txBody>
        </p:sp>
        <p:sp>
          <p:nvSpPr>
            <p:cNvPr name="tx215" id="215"/>
            <p:cNvSpPr/>
            <p:nvPr/>
          </p:nvSpPr>
          <p:spPr>
            <a:xfrm>
              <a:off y="4731822" x="10675877"/>
              <a:ext cy="92332" cx="378499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virginica</a:t>
              </a:r>
            </a:p>
          </p:txBody>
        </p:sp>
      </p:grp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Thanks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962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44</properties:Words>
  <properties:PresentationFormat>Grand écran</properties:PresentationFormat>
  <properties:Paragraphs>8</properties:Paragraphs>
  <properties:Slides>4</properties:Slides>
  <properties:Notes>0</properties:Notes>
  <properties:TotalTime>22</properties:TotalTime>
  <properties:HiddenSlides>0</properties:HiddenSlides>
  <properties:MMClips>0</properties:MMClips>
  <properties:ScaleCrop>false</properties:ScaleCrop>
  <properties: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properties:HeadingPairs>
  <properties:TitlesOfParts>
    <vt:vector size="8" baseType="lpstr">
      <vt:lpstr>Arial</vt:lpstr>
      <vt:lpstr>Calibri</vt:lpstr>
      <vt:lpstr>Calibri Light</vt:lpstr>
      <vt:lpstr>Thème Office</vt:lpstr>
      <vt:lpstr>This is a title</vt:lpstr>
      <vt:lpstr>What a pretty design!</vt:lpstr>
      <vt:lpstr>Slide title</vt:lpstr>
      <vt:lpstr>Thanks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2014-07-19T15:46:12Z</dcterms:modified>
  <cp:revision>12</cp:revision>
  <dc:title>Présentation PowerPoint</dc:title>
</cp:coreProperties>
</file>