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slide1_image_rId3.png" ContentType="image/pn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465395683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3" Type="http://schemas.openxmlformats.org/officeDocument/2006/relationships/image" Target="../media/slide1_image_rId3.png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Vector graphics format versus raster format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8" cx="518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1825625" x="838200"/>
              <a:ext cy="4351337" cx="5181600"/>
            </a:xfrm>
            <a:custGeom>
              <a:avLst/>
              <a:pathLst>
                <a:path h="4351337" w="5181600">
                  <a:moveTo>
                    <a:pt y="4351337" x="0"/>
                  </a:moveTo>
                  <a:lnTo>
                    <a:pt y="0" x="0"/>
                  </a:lnTo>
                  <a:lnTo>
                    <a:pt y="0" x="5181600"/>
                  </a:lnTo>
                  <a:lnTo>
                    <a:pt y="4351337" x="5181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1895214" x="1198837"/>
              <a:ext cy="3907141" cx="3754726"/>
            </a:xfrm>
            <a:custGeom>
              <a:avLst/>
              <a:pathLst>
                <a:path h="3907141" w="3754726">
                  <a:moveTo>
                    <a:pt y="3907141" x="0"/>
                  </a:moveTo>
                  <a:lnTo>
                    <a:pt y="0" x="0"/>
                  </a:lnTo>
                  <a:lnTo>
                    <a:pt y="0" x="3754726"/>
                  </a:lnTo>
                  <a:lnTo>
                    <a:pt y="3907141" x="3754726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562475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442070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321665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01260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895214" x="1559139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895214" x="2507302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895214" x="3455465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1895214" x="4403629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5022733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818683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14633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895214" x="2033221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895214" x="2981384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895214" x="392954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1895214" x="487771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52067" x="20961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352067" x="190652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412270" x="171689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291865" x="162207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352067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161335" x="2370481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346338" x="1616346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291865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352067" x="1432442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305695" x="1920354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291865" x="238060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231662" x="181170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365897" x="182553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546505" x="1351456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472472" x="275987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281740" x="2654930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402145" x="2370481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346338" x="209042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165731" x="2659326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286136" x="209042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171460" x="238060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281740" x="208603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592877" x="162207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157630" x="208232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051055" x="181170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31662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21538" x="1991216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291865" x="21909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352067" x="21909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31662" x="171689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31662" x="181170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281740" x="2370481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05695" x="2204803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352067" x="247542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291865" x="190652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472472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412270" x="247542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365897" x="1920354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412270" x="1432442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291865" x="20961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406541" x="1995611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406541" x="1521530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412270" x="1432442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214567" x="1984245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040930" x="208603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346338" x="1805979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231662" x="20961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352067" x="162207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291865" x="2285789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5352067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329350" x="386163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447873" x="3290851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207063" x="3764933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752724" x="2441343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387670" x="3385667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451711" x="263097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3325651" x="3194219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4180560" x="187886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391509" x="3484322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810970" x="215493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4060155" x="19736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628480" x="2816770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759142" x="292184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329350" x="3008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993534" x="2536159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509958" x="3577182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447873" x="2532321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698940" x="273221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447873" x="310121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817100" x="2540333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261990" x="2811494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752724" x="30102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207063" x="319603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333346" x="30122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572116" x="3294690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509958" x="3482366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269148" x="3671999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143287" x="3571727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3447873" x="291158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4060155" x="2637394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877303" x="2445517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939750" x="2447761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814966" x="272783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084841" x="2909770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447873" x="234268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446056" x="2909770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327468" x="3575300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511914" x="3199873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692521" x="2536159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752724" x="2441343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513953" x="2443382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389553" x="3008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754763" x="272783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4180560" x="19736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632319" x="2536159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634358" x="2633015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632319" x="263097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3572116" x="310505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4358923" x="206625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3692521" x="263097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2528830" x="3180029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3079729" x="2715025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594935" x="394446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780370" x="3190759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653610" x="3374037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2173518" x="4418544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3444300" x="1865033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358952" x="4138922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659965" x="3570025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2468627" x="40333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3078121" x="3377131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959324" x="3283922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835745" x="3660014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138324" x="2618600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3072078" x="2707374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953131" x="327773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840572" x="3380392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2111788" x="4511833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989892" x="4510342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3146860" x="2911586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2712321" x="375181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3198526" x="2523784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2114881" x="4514927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3201787" x="3190759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715340" x="3565197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2539560" x="40441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261990" x="309594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3201787" x="30011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775543" x="328074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663424" x="4047565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477704" x="423208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295489" x="470455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774015" x="3279221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3086658" x="3196035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787528" x="30082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471511" x="4510342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771066" x="3181455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840572" x="328557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3261990" x="290631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895948" x="3754830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771066" x="3560721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073536" x="375181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3079729" x="2715025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591916" x="3656995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2709437" x="3559294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013334" x="3562179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139932" x="318910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3017919" x="3377131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892929" x="308809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3081382" x="2811494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986389" x="10795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3782721" x="10795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2577307" x="10795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50227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81868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26146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802355" x="2033221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802355" x="298138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802355" x="392954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802355" x="487771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863948" x="2004899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62966" x="2953062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64658" x="3901225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862911" x="4849388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959620" x="27117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3788825" x="6087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2754137" x="5061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2800088" x="5115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946696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3001570" x="5177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3147864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3188908" x="5164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3349032" x="5115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3379818" x="5153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3550200" x="5115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3572450" x="5145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3751368" x="5115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3773565" x="5137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3009900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3211068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3412781" x="5356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613404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821988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4093368" x="5061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4120288" x="5115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4285928" x="5115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4361686" x="5191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4487096" x="5115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4562854" x="5191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4688264" x="5115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4764022" x="5191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4355461" x="5341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4545933" x="5341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4731822" x="5341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pic>
        <p:nvPicPr>
          <p:cNvPr name="Picture 2" id="2"/>
          <p:cNvPicPr>
            <a:picLocks noChangeAspect="true"/>
          </p:cNvPicPr>
          <p:nvPr>
            <p:ph idx="2"/>
          </p:nvPr>
        </p:nvPicPr>
        <p:blipFill>
          <a:blip r:embed="rId3" cstate="print"/>
          <a:stretch>
            <a:fillRect/>
          </a:stretch>
        </p:blipFill>
        <p:spPr>
          <a:xfrm>
            <a:off y="1825625" x="838200"/>
            <a:ext cy="4351338" cx="51816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