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814388845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914400" x="914400"/>
            <a:ext cy="4572000" cx="4572000"/>
            <a:chOff y="914400" x="914400"/>
            <a:chExt cy="4572000" cx="4572000"/>
          </a:xfrm>
        </p:grpSpPr>
        <p:sp>
          <p:nvSpPr>
            <p:cNvPr name="rc4" id="4"/>
            <p:cNvSpPr/>
            <p:nvPr/>
          </p:nvSpPr>
          <p:spPr>
            <a:xfrm>
              <a:off y="914400" x="914400"/>
              <a:ext cy="4572000" cx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914400" x="914400"/>
              <a:ext cy="4572000" cx="4572000"/>
            </a:xfrm>
            <a:custGeom>
              <a:avLst/>
              <a:pathLst>
                <a:path h="4572000" w="4572000">
                  <a:moveTo>
                    <a:pt y="4572000" x="0"/>
                  </a:moveTo>
                  <a:lnTo>
                    <a:pt y="0" x="0"/>
                  </a:lnTo>
                  <a:lnTo>
                    <a:pt y="0" x="4572000"/>
                  </a:lnTo>
                  <a:lnTo>
                    <a:pt y="4572000" x="4572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1173416" x="1275037"/>
              <a:ext cy="3938375" cx="3145126"/>
            </a:xfrm>
            <a:custGeom>
              <a:avLst/>
              <a:pathLst>
                <a:path h="3938375" w="3145126">
                  <a:moveTo>
                    <a:pt y="3938375" x="0"/>
                  </a:moveTo>
                  <a:lnTo>
                    <a:pt y="0" x="0"/>
                  </a:lnTo>
                  <a:lnTo>
                    <a:pt y="0" x="3145126"/>
                  </a:lnTo>
                  <a:lnTo>
                    <a:pt y="3938375" x="31451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932775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719100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505425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291750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173416" x="1576842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173416" x="2371066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173416" x="3165290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173416" x="3959513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4325937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112262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898587" x="1275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173416" x="1973954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173416" x="2768178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173416" x="3562401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173416" x="4356625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4658159" x="2021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4658159" x="186265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4718843" x="170380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4597475" x="1624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4658159" x="1942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4465984" x="2249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4652431" x="1618655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4597475" x="1942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4658159" x="1465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4611306" x="1876481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4597475" x="225976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4536792" x="1783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4671989" x="1797059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4854041" x="1399947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4779527" x="257745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4587351" x="2487906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4708719" x="2249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4652431" x="2015767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4470379" x="2492301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4591747" x="2015767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4476108" x="225976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4587351" x="201137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4900894" x="1624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4462278" x="2007666"/>
              <a:ext cy="91421" cx="9142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4354740" x="1783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4536792" x="1942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4526667" x="1931949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4597475" x="210091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4658159" x="210091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4536792" x="170380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4536792" x="1783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4587351" x="2249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4611306" x="2114748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4658159" x="233918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4597475" x="186265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4779527" x="1942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4718843" x="233918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4671989" x="1876481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4718843" x="1465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4597475" x="2021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4713114" x="1936345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4713114" x="1539233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4718843" x="1465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4519697" x="1924978"/>
              <a:ext cy="97951" cx="979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4344616" x="201137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4652431" x="1777500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4536792" x="2021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4658159" x="1624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4597475" x="2180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4658159" x="1942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2619560" x="3494486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2739046" x="3016069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2496311" x="3413181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046303" x="230510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2678362" x="3095492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2742884" x="2463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2615862" x="2934831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477508" x="1834991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2682200" x="317875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105030" x="2064883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356140" x="191441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2921097" x="2618957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052722" x="2708637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2619560" x="27796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289038" x="2384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2801612" x="3256219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2739046" x="238069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2992038" x="2549792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2739046" x="2857225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111161" x="2388703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2551719" x="2613682"/>
              <a:ext cy="150146" cx="15014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046303" x="278164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2496311" x="2936647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2623556" x="2783680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2864252" x="3019908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2801612" x="3176796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2558877" x="3335641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2432054" x="3250764"/>
              <a:ext cy="146741" cx="14674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2739046" x="269838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356140" x="247037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171845" x="2309281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234773" x="2311525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109026" x="2545413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2373127" x="2696564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2739046" x="2221845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2737229" x="2696564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2617678" x="3254336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2803568" x="294048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2985619" x="2384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046303" x="230510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2805608" x="2307146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2680244" x="27796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048343" x="2545413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477508" x="191441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2924935" x="2384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2926975" x="2465991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2924935" x="2463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2864252" x="286106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657315" x="1991591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985619" x="2463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1812783" x="2920641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368014" x="253260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1879370" x="3561923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066249" x="293137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1938527" x="3083862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1454584" x="3959035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735473" x="1821161"/>
              <a:ext cy="146741" cx="14674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1641463" x="3725595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1944881" x="324906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1752100" x="3635442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366407" x="3086955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246647" x="3009141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122106" x="3323656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2427090" x="2451576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360364" x="2524956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240454" x="3002948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126933" x="3090216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392373" x="4036930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269514" x="4035439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435627" x="2698380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1997719" x="3400060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487774" x="2372154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1395467" x="4040024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491035" x="293137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000738" x="3244234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1823514" x="3646173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2551719" x="2851949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491035" x="2772527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061422" x="3005967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1948341" x="3649632"/>
              <a:ext cy="143228" cx="14322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1761177" x="3803364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1577518" x="4198868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059894" x="3004439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374943" x="2936647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073407" x="2779684"/>
              <a:ext cy="135831" cx="13583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1754984" x="4035439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056945" x="2922068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126933" x="3010794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551719" x="2693104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182789" x="3403079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056945" x="3239757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2361822" x="3400060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368014" x="253260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1876352" x="3320637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1994835" x="3238331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2301138" x="3241215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2428698" x="2929718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305723" x="3086955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179770" x="2844103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2369668" x="2613682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289594" x="11557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076300" x="11557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1861261" x="11557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4325937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112262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1898587" x="1240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111792" x="19739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111792" x="2768178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111792" x="356240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111792" x="4356625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173385" x="19456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172403" x="2739856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174095" x="3534079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172348" x="4328303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269057" x="24831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082645" x="6849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047957" x="45281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093908" x="45821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240516" x="4582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2295389" x="4644452"/>
              <a:ext cy="91421" cx="914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2441684" x="4582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2482727" x="4630622"/>
              <a:ext cy="119081" cx="1190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2642852" x="4582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2673638" x="4620365"/>
              <a:ext cy="139595" cx="1395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2844020" x="4582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2866270" x="4611829"/>
              <a:ext cy="156668" cx="1566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045188" x="45821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067384" x="4604359"/>
              <a:ext cy="171607" cx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2303720" x="4823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2504888" x="4823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2706601" x="48233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2907224" x="4823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115808" x="4823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3387188" x="45281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3414108" x="45821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3579748" x="45821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3655506" x="4657921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3780916" x="45821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3856674" x="46579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3982084" x="45821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057842" x="465792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3649281" x="48084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3839753" x="48084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025642" x="48084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  <p:sp>
          <p:nvSpPr>
            <p:cNvPr name="tx216" id="216"/>
            <p:cNvSpPr/>
            <p:nvPr/>
          </p:nvSpPr>
          <p:spPr>
            <a:xfrm>
              <a:off y="973757" x="2178268"/>
              <a:ext cy="116152" cx="133866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fontname Helvetica</a:t>
              </a:r>
            </a:p>
          </p:txBody>
        </p:sp>
      </p:grpSp>
      <p:grpSp>
        <p:nvGrpSpPr>
          <p:cNvPr name="grp3" id="3"/>
          <p:cNvGrpSpPr/>
          <p:nvPr/>
        </p:nvGrpSpPr>
        <p:grpSpPr>
          <a:xfrm>
            <a:off y="914400" x="5486400"/>
            <a:ext cy="4572000" cx="4572000"/>
            <a:chOff y="914400" x="5486400"/>
            <a:chExt cy="4572000" cx="4572000"/>
          </a:xfrm>
        </p:grpSpPr>
        <p:sp>
          <p:nvSpPr>
            <p:cNvPr name="rc4" id="4"/>
            <p:cNvSpPr/>
            <p:nvPr/>
          </p:nvSpPr>
          <p:spPr>
            <a:xfrm>
              <a:off y="914400" x="5486400"/>
              <a:ext cy="4572000" cx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5" id="5"/>
            <p:cNvSpPr/>
            <p:nvPr/>
          </p:nvSpPr>
          <p:spPr>
            <a:xfrm>
              <a:off y="914400" x="5486400"/>
              <a:ext cy="4572000" cx="4571999"/>
            </a:xfrm>
            <a:custGeom>
              <a:avLst/>
              <a:pathLst>
                <a:path h="4572000" w="4571999">
                  <a:moveTo>
                    <a:pt y="4572000" x="0"/>
                  </a:moveTo>
                  <a:lnTo>
                    <a:pt y="0" x="0"/>
                  </a:lnTo>
                  <a:lnTo>
                    <a:pt y="0" x="4571999"/>
                  </a:lnTo>
                  <a:lnTo>
                    <a:pt y="4572000" x="45719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g6" id="6"/>
            <p:cNvSpPr/>
            <p:nvPr/>
          </p:nvSpPr>
          <p:spPr>
            <a:xfrm>
              <a:off y="1173416" x="5847037"/>
              <a:ext cy="3938375" cx="3145126"/>
            </a:xfrm>
            <a:custGeom>
              <a:avLst/>
              <a:pathLst>
                <a:path h="3938375" w="3145126">
                  <a:moveTo>
                    <a:pt y="3938375" x="0"/>
                  </a:moveTo>
                  <a:lnTo>
                    <a:pt y="0" x="0"/>
                  </a:lnTo>
                  <a:lnTo>
                    <a:pt y="0" x="3145126"/>
                  </a:lnTo>
                  <a:lnTo>
                    <a:pt y="3938375" x="3145126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932775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719100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505425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291750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173416" x="6148842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173416" x="6943066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173416" x="7737290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173416" x="8531513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4325937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112262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898587" x="5847037"/>
              <a:ext cy="0" cx="3145126"/>
            </a:xfrm>
            <a:custGeom>
              <a:avLst/>
              <a:pathLst>
                <a:path h="0" w="3145126">
                  <a:moveTo>
                    <a:pt y="0" x="0"/>
                  </a:moveTo>
                  <a:lnTo>
                    <a:pt y="0" x="31451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173416" x="6545954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173416" x="7340178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173416" x="8134401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173416" x="8928625"/>
              <a:ext cy="3938375" cx="0"/>
            </a:xfrm>
            <a:custGeom>
              <a:avLst/>
              <a:pathLst>
                <a:path h="3938375" w="0">
                  <a:moveTo>
                    <a:pt y="3938375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4658159" x="6593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4658159" x="643465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4718843" x="627580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4597475" x="6196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4658159" x="6514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4465984" x="6821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4652431" x="6190655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4597475" x="6514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4658159" x="6037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4611306" x="6448481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4597475" x="683176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4536792" x="6355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4671989" x="6369059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4854041" x="5971947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4779527" x="7149452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4587351" x="7059906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4708719" x="6821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4652431" x="6587767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4470379" x="7064301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4591747" x="6587767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4476108" x="683176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4587351" x="658337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4900894" x="6196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4462278" x="6579666"/>
              <a:ext cy="91421" cx="9142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4354740" x="6355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4536792" x="6514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4526667" x="6503949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4597475" x="667291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4658159" x="667291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4536792" x="627580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4536792" x="6355228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4587351" x="6821638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4611306" x="6686748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4658159" x="691118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4597475" x="6434651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4779527" x="6514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4718843" x="6911185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4671989" x="6448481"/>
              <a:ext cy="36101" cx="3610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4718843" x="6037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4597475" x="6593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4713114" x="6508345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4713114" x="6111233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4718843" x="6037539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4519697" x="6496978"/>
              <a:ext cy="97951" cx="979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4344616" x="6583371"/>
              <a:ext cy="84009" cx="8400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4652431" x="6349500"/>
              <a:ext cy="75218" cx="75218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4536792" x="6593496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4658159" x="6196384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4597475" x="6752340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4658159" x="6514073"/>
              <a:ext cy="63761" cx="6376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2619560" x="8066486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2739046" x="7588069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2496311" x="7985181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046303" x="687710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2678362" x="7667492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2742884" x="7035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2615862" x="7506831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477508" x="6406991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2682200" x="775075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105030" x="6636883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356140" x="648641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2921097" x="7190957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052722" x="7280637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2619560" x="73516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289038" x="6956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2801612" x="7828219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2739046" x="695269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2992038" x="7121792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2739046" x="7429225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111161" x="6960703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2551719" x="7185682"/>
              <a:ext cy="150146" cx="150146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046303" x="735364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2496311" x="7508647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2623556" x="7355680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2864252" x="7591908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2801612" x="7748796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2558877" x="7907641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2432054" x="7822764"/>
              <a:ext cy="146741" cx="14674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2739046" x="7270380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356140" x="7042370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171845" x="6881281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234773" x="6883525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109026" x="7117413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2373127" x="7268564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2739046" x="6793845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2737229" x="7268564"/>
              <a:ext cy="143228" cx="14322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2617678" x="7826336"/>
              <a:ext cy="139595" cx="139595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2803568" x="751248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2985619" x="6956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046303" x="6877106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2805608" x="6879146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2680244" x="7351684"/>
              <a:ext cy="135831" cx="13583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048343" x="7117413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477508" x="6486413"/>
              <a:ext cy="119081" cx="11908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2924935" x="6956529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2926975" x="7037991"/>
              <a:ext cy="127839" cx="127839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2924935" x="7035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2864252" x="7433063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657315" x="6563591"/>
              <a:ext cy="123570" cx="123570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985619" x="7035951"/>
              <a:ext cy="131918" cx="131918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1812783" x="7492641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368014" x="710460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1879370" x="8133923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066249" x="750337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1938527" x="7655862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1454584" x="8531035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735473" x="6393161"/>
              <a:ext cy="146741" cx="14674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1641463" x="8297595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1944881" x="782106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1752100" x="8207442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366407" x="7658955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246647" x="7581141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122106" x="7895656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2427090" x="7023576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360364" x="7096956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240454" x="7574948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126933" x="7662216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392373" x="8608930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269514" x="8607439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435627" x="7270380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1997719" x="7972060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487774" x="6944154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1395467" x="8612024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491035" x="7503371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000738" x="7816234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1823514" x="8218173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2551719" x="7423949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491035" x="7344527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061422" x="7577967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1948341" x="8221632"/>
              <a:ext cy="143228" cx="14322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1761177" x="8375364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1577518" x="8770868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059894" x="7576439"/>
              <a:ext cy="162855" cx="16285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374943" x="7508647"/>
              <a:ext cy="139595" cx="139595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073407" x="7351684"/>
              <a:ext cy="135831" cx="13583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1754984" x="8607439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056945" x="7494068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126933" x="7582794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551719" x="7265104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182789" x="7975079"/>
              <a:ext cy="159800" cx="159800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056945" x="7811757"/>
              <a:ext cy="168754" cx="16875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2361822" x="7972060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368014" x="7104606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1876352" x="7892637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1994835" x="7810331"/>
              <a:ext cy="171607" cx="17160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2301138" x="7813215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2428698" x="7501718"/>
              <a:ext cy="153453" cx="15345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305723" x="7658955"/>
              <a:ext cy="156668" cx="15666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179770" x="7416103"/>
              <a:ext cy="165838" cx="165838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2369668" x="7185682"/>
              <a:ext cy="150146" cx="150146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289594" x="57277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076300" x="57277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1861261" x="57277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4325937" x="5812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112262" x="5812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1898587" x="58122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111792" x="654595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111792" x="7340178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111792" x="813440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111792" x="8928625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173385" x="6517632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172403" x="7311856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174095" x="8106079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172348" x="8900303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269057" x="70551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082645" x="52569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047957" x="91001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093908" x="91541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240516" x="9154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2295389" x="9216452"/>
              <a:ext cy="91421" cx="914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2441684" x="9154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2482727" x="9202622"/>
              <a:ext cy="119081" cx="1190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2642852" x="9154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2673638" x="9192365"/>
              <a:ext cy="139595" cx="13959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2844020" x="91541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2866270" x="9183829"/>
              <a:ext cy="156668" cx="1566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045188" x="91541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067384" x="9176359"/>
              <a:ext cy="171607" cx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cap="rnd" w="90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2303720" x="9395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2504888" x="9395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2706601" x="93953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2907224" x="9395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115808" x="93953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3387188" x="91001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3414108" x="91541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3579748" x="91541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3655506" x="9229921"/>
              <a:ext cy="49651" cx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cap="rnd" w="9000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3780916" x="9154163"/>
              <a:ext cy="201167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3856674" x="9229921"/>
              <a:ext cy="49651" cx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cap="rnd" w="9000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3982084" x="9154163"/>
              <a:ext cy="201168" cx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057842" x="9229921"/>
              <a:ext cy="49651" cx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cap="rnd" w="9000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3649281" x="93804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3839753" x="93804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025642" x="93804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  <p:sp>
          <p:nvSpPr>
            <p:cNvPr name="tx216" id="216"/>
            <p:cNvSpPr/>
            <p:nvPr/>
          </p:nvSpPr>
          <p:spPr>
            <a:xfrm>
              <a:off y="973757" x="6638904"/>
              <a:ext cy="116152" cx="1561393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fontname Courier New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