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slide1_image_rId3.png" ContentType="image/png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></Relationship><Relationship Id="rId2" Type="http://schemas.openxmlformats.org/package/2006/relationships/metadata/thumbnail" Target="docProps/thumbnail.jpeg"></Relationship><Relationship Id="rId1" Type="http://schemas.openxmlformats.org/officeDocument/2006/relationships/officeDocument" Target="ppt/presentation.xml"></Relationship><Relationship Id="rId4" Type="http://schemas.openxmlformats.org/officeDocument/2006/relationships/extended-properties" Target="docProps/app.xml"></Relationship></Relationships>
</file>

<file path=ppt/presentation.xml><?xml version="1.0" encoding="utf-8"?>
<p:presentation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r:id="rId1" id="2147483648"/>
  </p:sldMasterIdLst>
  <p:sldIdLst>
    <p:sldId r:id="rId6" id="112950860"/>
  </p:sldIdLst>
  <p:sldSz cy="6858000" cx="12192000"/>
  <p:notesSz cy="9144000" cx="6858000"/>
  <p:defaultTextStyle>
    <a:defPPr>
      <a:defRPr lang="fr-FR"/>
    </a:defPPr>
    <a:lvl1pPr hangingPunct="true" latinLnBrk="false" eaLnBrk="true" rtl="false" defTabSz="914400" algn="l" mar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hangingPunct="true" latinLnBrk="false" eaLnBrk="true" rtl="false" defTabSz="914400" algn="l" marL="457200">
      <a:defRPr kern="1200" sz="1800">
        <a:solidFill>
          <a:schemeClr val="tx1"/>
        </a:solidFill>
        <a:latin typeface="+mn-lt"/>
        <a:ea typeface="+mn-ea"/>
        <a:cs typeface="+mn-cs"/>
      </a:defRPr>
    </a:lvl2pPr>
    <a:lvl3pPr hangingPunct="true" latinLnBrk="false" eaLnBrk="true" rtl="false" defTabSz="914400" algn="l" marL="914400">
      <a:defRPr kern="1200" sz="1800">
        <a:solidFill>
          <a:schemeClr val="tx1"/>
        </a:solidFill>
        <a:latin typeface="+mn-lt"/>
        <a:ea typeface="+mn-ea"/>
        <a:cs typeface="+mn-cs"/>
      </a:defRPr>
    </a:lvl3pPr>
    <a:lvl4pPr hangingPunct="true" latinLnBrk="false" eaLnBrk="true" rtl="false" defTabSz="914400" algn="l" marL="1371600">
      <a:defRPr kern="1200" sz="1800">
        <a:solidFill>
          <a:schemeClr val="tx1"/>
        </a:solidFill>
        <a:latin typeface="+mn-lt"/>
        <a:ea typeface="+mn-ea"/>
        <a:cs typeface="+mn-cs"/>
      </a:defRPr>
    </a:lvl4pPr>
    <a:lvl5pPr hangingPunct="true" latinLnBrk="false" eaLnBrk="true" rtl="false" defTabSz="914400" algn="l" marL="1828800">
      <a:defRPr kern="1200" sz="1800">
        <a:solidFill>
          <a:schemeClr val="tx1"/>
        </a:solidFill>
        <a:latin typeface="+mn-lt"/>
        <a:ea typeface="+mn-ea"/>
        <a:cs typeface="+mn-cs"/>
      </a:defRPr>
    </a:lvl5pPr>
    <a:lvl6pPr hangingPunct="true" latinLnBrk="false" eaLnBrk="true" rtl="false" defTabSz="914400" algn="l" marL="2286000">
      <a:defRPr kern="1200" sz="1800">
        <a:solidFill>
          <a:schemeClr val="tx1"/>
        </a:solidFill>
        <a:latin typeface="+mn-lt"/>
        <a:ea typeface="+mn-ea"/>
        <a:cs typeface="+mn-cs"/>
      </a:defRPr>
    </a:lvl6pPr>
    <a:lvl7pPr hangingPunct="true" latinLnBrk="false" eaLnBrk="true" rtl="false" defTabSz="914400" algn="l" marL="2743200">
      <a:defRPr kern="1200" sz="1800">
        <a:solidFill>
          <a:schemeClr val="tx1"/>
        </a:solidFill>
        <a:latin typeface="+mn-lt"/>
        <a:ea typeface="+mn-ea"/>
        <a:cs typeface="+mn-cs"/>
      </a:defRPr>
    </a:lvl7pPr>
    <a:lvl8pPr hangingPunct="true" latinLnBrk="false" eaLnBrk="true" rtl="false" defTabSz="914400" algn="l" marL="3200400">
      <a:defRPr kern="1200" sz="1800">
        <a:solidFill>
          <a:schemeClr val="tx1"/>
        </a:solidFill>
        <a:latin typeface="+mn-lt"/>
        <a:ea typeface="+mn-ea"/>
        <a:cs typeface="+mn-cs"/>
      </a:defRPr>
    </a:lvl8pPr>
    <a:lvl9pPr hangingPunct="true" latinLnBrk="false" eaLnBrk="true" rtl="false" defTabSz="914400" algn="l" marL="365760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3" Type="http://schemas.openxmlformats.org/officeDocument/2006/relationships/viewProps" Target="viewProps.xml"></Relationship><Relationship Id="rId2" Type="http://schemas.openxmlformats.org/officeDocument/2006/relationships/presProps" Target="presProps.xml"></Relationship><Relationship Id="rId1" Type="http://schemas.openxmlformats.org/officeDocument/2006/relationships/slideMaster" Target="slideMasters/slideMaster1.xml"></Relationship><Relationship Id="rId5" Type="http://schemas.openxmlformats.org/officeDocument/2006/relationships/tableStyles" Target="tableStyles.xml"></Relationship><Relationship Id="rId4" Type="http://schemas.openxmlformats.org/officeDocument/2006/relationships/theme" Target="theme/theme1.xml"></Relationship><Relationship Id="rId6" Type="http://schemas.openxmlformats.org/officeDocument/2006/relationships/slide" Target="slides/slide1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itle">
  <p:cSld name="Title Slide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ctrTitle"/>
          </p:nvPr>
        </p:nvSpPr>
        <p:spPr>
          <a:xfrm>
            <a:off y="1122363" x="1524000"/>
            <a:ext cy="2387600" cx="9144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Sous-titre 2" id="3"/>
          <p:cNvSpPr>
            <a:spLocks noGrp="true"/>
          </p:cNvSpPr>
          <p:nvPr>
            <p:ph idx="1" type="subTitle"/>
          </p:nvPr>
        </p:nvSpPr>
        <p:spPr>
          <a:xfrm>
            <a:off y="3602038" x="1524000"/>
            <a:ext cy="1655762" cx="9144000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smtClean="false" lang="fr-FR"/>
              <a:t>Modifiez le style des sous-titres du masque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10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vertTitleAndTx">
  <p:cSld name="Vertical Title and Tex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vertical 1" id="2"/>
          <p:cNvSpPr>
            <a:spLocks noGrp="true"/>
          </p:cNvSpPr>
          <p:nvPr>
            <p:ph orient="vert" type="title"/>
          </p:nvPr>
        </p:nvSpPr>
        <p:spPr>
          <a:xfrm>
            <a:off y="365125" x="8724900"/>
            <a:ext cy="5811838" cx="2628900"/>
          </a:xfrm>
        </p:spPr>
        <p:txBody>
          <a:bodyPr vert="eaVert"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vertical 2" id="3"/>
          <p:cNvSpPr>
            <a:spLocks noGrp="true"/>
          </p:cNvSpPr>
          <p:nvPr>
            <p:ph idx="1" orient="vert" type="body"/>
          </p:nvPr>
        </p:nvSpPr>
        <p:spPr>
          <a:xfrm>
            <a:off y="365125" x="838200"/>
            <a:ext cy="5811838" cx="7734300"/>
          </a:xfrm>
        </p:spPr>
        <p:txBody>
          <a:bodyPr vert="eaVert"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2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obj">
  <p:cSld name="Title and Conten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/>
          </p:nvPr>
        </p:nvSpPr>
        <p:spPr>
          <a:xfrm>
            <a:off y="1825625" x="838200"/>
            <a:ext cy="4351338" cx="10515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3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secHead">
  <p:cSld name="Section Header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1709738" x="831850"/>
            <a:ext cy="2852737" cx="105156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4589463" x="831850"/>
            <a:ext cy="1500187" cx="10515600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4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woObj">
  <p:cSld name="Two Conten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 sz="half"/>
          </p:nvPr>
        </p:nvSpPr>
        <p:spPr>
          <a:xfrm>
            <a:off y="1825625" x="838200"/>
            <a:ext cy="4351338" cx="5181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contenu 3" id="4"/>
          <p:cNvSpPr>
            <a:spLocks noGrp="true"/>
          </p:cNvSpPr>
          <p:nvPr>
            <p:ph idx="2" sz="half"/>
          </p:nvPr>
        </p:nvSpPr>
        <p:spPr>
          <a:xfrm>
            <a:off y="1825625" x="6172200"/>
            <a:ext cy="4351338" cx="5181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4" id="5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numéro de diapositive 6" id="7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  <p:sp>
        <p:nvSpPr>
          <p:cNvPr name="Espace réservé du pied de page 5" id="6"/>
          <p:cNvSpPr>
            <a:spLocks noGrp="true"/>
          </p:cNvSpPr>
          <p:nvPr>
            <p:ph idx="13" sz="quarter" type="ftr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5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woTxTwoObj">
  <p:cSld name="Comparison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365125" x="839788"/>
            <a:ext cy="1325563" cx="10515600"/>
          </a:xfrm>
        </p:spPr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1681163" x="839788"/>
            <a:ext cy="823912" cx="5157787"/>
          </a:xfrm>
        </p:spPr>
        <p:txBody>
          <a:bodyPr anchor="b"/>
          <a:lstStyle>
            <a:lvl1pPr indent="0" marL="0">
              <a:buNone/>
              <a:defRPr b="true" sz="2400"/>
            </a:lvl1pPr>
            <a:lvl2pPr indent="0" marL="457200">
              <a:buNone/>
              <a:defRPr b="true" sz="2000"/>
            </a:lvl2pPr>
            <a:lvl3pPr indent="0" marL="914400">
              <a:buNone/>
              <a:defRPr b="true" sz="1800"/>
            </a:lvl3pPr>
            <a:lvl4pPr indent="0" marL="1371600">
              <a:buNone/>
              <a:defRPr b="true" sz="1600"/>
            </a:lvl4pPr>
            <a:lvl5pPr indent="0" marL="1828800">
              <a:buNone/>
              <a:defRPr b="true" sz="1600"/>
            </a:lvl5pPr>
            <a:lvl6pPr indent="0" marL="2286000">
              <a:buNone/>
              <a:defRPr b="true" sz="1600"/>
            </a:lvl6pPr>
            <a:lvl7pPr indent="0" marL="2743200">
              <a:buNone/>
              <a:defRPr b="true" sz="1600"/>
            </a:lvl7pPr>
            <a:lvl8pPr indent="0" marL="3200400">
              <a:buNone/>
              <a:defRPr b="true" sz="1600"/>
            </a:lvl8pPr>
            <a:lvl9pPr indent="0" marL="3657600">
              <a:buNone/>
              <a:defRPr b="true" sz="16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u contenu 3" id="4"/>
          <p:cNvSpPr>
            <a:spLocks noGrp="true"/>
          </p:cNvSpPr>
          <p:nvPr>
            <p:ph idx="2" sz="half"/>
          </p:nvPr>
        </p:nvSpPr>
        <p:spPr>
          <a:xfrm>
            <a:off y="2505075" x="839788"/>
            <a:ext cy="3684588" cx="5157787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texte 4" id="5"/>
          <p:cNvSpPr>
            <a:spLocks noGrp="true"/>
          </p:cNvSpPr>
          <p:nvPr>
            <p:ph idx="3" sz="quarter" type="body"/>
          </p:nvPr>
        </p:nvSpPr>
        <p:spPr>
          <a:xfrm>
            <a:off y="1681163" x="6172200"/>
            <a:ext cy="823912" cx="5183188"/>
          </a:xfrm>
        </p:spPr>
        <p:txBody>
          <a:bodyPr anchor="b"/>
          <a:lstStyle>
            <a:lvl1pPr indent="0" marL="0">
              <a:buNone/>
              <a:defRPr b="true" sz="2400"/>
            </a:lvl1pPr>
            <a:lvl2pPr indent="0" marL="457200">
              <a:buNone/>
              <a:defRPr b="true" sz="2000"/>
            </a:lvl2pPr>
            <a:lvl3pPr indent="0" marL="914400">
              <a:buNone/>
              <a:defRPr b="true" sz="1800"/>
            </a:lvl3pPr>
            <a:lvl4pPr indent="0" marL="1371600">
              <a:buNone/>
              <a:defRPr b="true" sz="1600"/>
            </a:lvl4pPr>
            <a:lvl5pPr indent="0" marL="1828800">
              <a:buNone/>
              <a:defRPr b="true" sz="1600"/>
            </a:lvl5pPr>
            <a:lvl6pPr indent="0" marL="2286000">
              <a:buNone/>
              <a:defRPr b="true" sz="1600"/>
            </a:lvl6pPr>
            <a:lvl7pPr indent="0" marL="2743200">
              <a:buNone/>
              <a:defRPr b="true" sz="1600"/>
            </a:lvl7pPr>
            <a:lvl8pPr indent="0" marL="3200400">
              <a:buNone/>
              <a:defRPr b="true" sz="1600"/>
            </a:lvl8pPr>
            <a:lvl9pPr indent="0" marL="3657600">
              <a:buNone/>
              <a:defRPr b="true" sz="16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u contenu 5" id="6"/>
          <p:cNvSpPr>
            <a:spLocks noGrp="true"/>
          </p:cNvSpPr>
          <p:nvPr>
            <p:ph idx="4" sz="quarter"/>
          </p:nvPr>
        </p:nvSpPr>
        <p:spPr>
          <a:xfrm>
            <a:off y="2505075" x="6172200"/>
            <a:ext cy="3684588" cx="5183188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6" id="7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numéro de diapositive 8" id="9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6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itleOnly">
  <p:cSld name="Title Only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e la date 2" id="3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3" id="4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4" id="5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7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blank">
  <p:cSld name="Blank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Espace réservé de la date 1" id="2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2" id="3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3" id="4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8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objTx">
  <p:cSld name="Content with Caption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457200" x="839788"/>
            <a:ext cy="1600200" cx="39322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/>
          </p:nvPr>
        </p:nvSpPr>
        <p:spPr>
          <a:xfrm>
            <a:off y="987425" x="5183188"/>
            <a:ext cy="4873625" cx="6172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texte 3" id="4"/>
          <p:cNvSpPr>
            <a:spLocks noGrp="true"/>
          </p:cNvSpPr>
          <p:nvPr>
            <p:ph idx="2" sz="half" type="body"/>
          </p:nvPr>
        </p:nvSpPr>
        <p:spPr>
          <a:xfrm>
            <a:off y="2057400" x="839788"/>
            <a:ext cy="3811588" cx="3932237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e la date 4" id="5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5" id="6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6" id="7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9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vertTx">
  <p:cSld name="Title and Vertical Tex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vertical 2" id="3"/>
          <p:cNvSpPr>
            <a:spLocks noGrp="true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></Relationship><Relationship Id="rId3" Type="http://schemas.openxmlformats.org/officeDocument/2006/relationships/slideLayout" Target="../slideLayouts/slideLayout3.xml"></Relationship><Relationship Id="rId7" Type="http://schemas.openxmlformats.org/officeDocument/2006/relationships/slideLayout" Target="../slideLayouts/slideLayout7.xml"></Relationship><Relationship Id="rId2" Type="http://schemas.openxmlformats.org/officeDocument/2006/relationships/slideLayout" Target="../slideLayouts/slideLayout2.xml"></Relationship><Relationship Id="rId1" Type="http://schemas.openxmlformats.org/officeDocument/2006/relationships/slideLayout" Target="../slideLayouts/slideLayout1.xml"></Relationship><Relationship Id="rId6" Type="http://schemas.openxmlformats.org/officeDocument/2006/relationships/slideLayout" Target="../slideLayouts/slideLayout6.xml"></Relationship><Relationship Id="rId11" Type="http://schemas.openxmlformats.org/officeDocument/2006/relationships/theme" Target="../theme/theme1.xml"></Relationship><Relationship Id="rId5" Type="http://schemas.openxmlformats.org/officeDocument/2006/relationships/slideLayout" Target="../slideLayouts/slideLayout5.xml"></Relationship><Relationship Id="rId10" Type="http://schemas.openxmlformats.org/officeDocument/2006/relationships/slideLayout" Target="../slideLayouts/slideLayout10.xml"></Relationship><Relationship Id="rId4" Type="http://schemas.openxmlformats.org/officeDocument/2006/relationships/slideLayout" Target="../slideLayouts/slideLayout4.xml"></Relationship><Relationship Id="rId9" Type="http://schemas.openxmlformats.org/officeDocument/2006/relationships/slideLayout" Target="../slideLayouts/slideLayout9.xml"></Relationship></Relationships>
</file>

<file path=ppt/slideMasters/slideMaster1.xml><?xml version="1.0" encoding="utf-8"?>
<p:sldMaster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Espace réservé du titre 1" id="2"/>
          <p:cNvSpPr>
            <a:spLocks noGrp="true"/>
          </p:cNvSpPr>
          <p:nvPr>
            <p:ph type="title"/>
          </p:nvPr>
        </p:nvSpPr>
        <p:spPr>
          <a:xfrm>
            <a:off y="360000" x="838200"/>
            <a:ext cy="1325563" cx="10515600"/>
          </a:xfrm>
          <a:prstGeom prst="rect">
            <a:avLst/>
          </a:prstGeom>
        </p:spPr>
        <p:txBody>
          <a:bodyPr anchor="ctr" rtlCol="false" bIns="45720" rIns="91440" tIns="45720" lIns="91440" vert="horz">
            <a:normAutofit/>
          </a:bodyPr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1825625" x="838200"/>
            <a:ext cy="4351338" cx="10515600"/>
          </a:xfrm>
          <a:prstGeom prst="rect">
            <a:avLst/>
          </a:prstGeom>
        </p:spPr>
        <p:txBody>
          <a:bodyPr rtlCol="false" bIns="45720" rIns="91440" tIns="45720" lIns="91440" vert="horz">
            <a:normAutofit/>
          </a:bodyPr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2" sz="half" type="dt"/>
          </p:nvPr>
        </p:nvSpPr>
        <p:spPr>
          <a:xfrm>
            <a:off y="6356350" x="838200"/>
            <a:ext cy="365125" cx="27432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3" sz="quarter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4" sz="quarter" type="sldNum"/>
          </p:nvPr>
        </p:nvSpPr>
        <p:spPr>
          <a:xfrm>
            <a:off y="6356350" x="8610600"/>
            <a:ext cy="365125" cx="27432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folHlink="folHlink" hlink="hlink" accent6="accent6" accent5="accent5" accent4="accent4" accent3="accent3" accent2="accent2" accent1="accent1" tx2="dk2" bg2="lt2" tx1="dk1" bg1="lt1"/>
  <p:sldLayoutIdLst>
    <p:sldLayoutId r:id="rId1" id="2147483649"/>
    <p:sldLayoutId r:id="rId2" id="2147483650"/>
    <p:sldLayoutId r:id="rId3" id="2147483651"/>
    <p:sldLayoutId r:id="rId4" id="2147483652"/>
    <p:sldLayoutId r:id="rId5" id="2147483653"/>
    <p:sldLayoutId r:id="rId6" id="2147483654"/>
    <p:sldLayoutId r:id="rId7" id="2147483655"/>
    <p:sldLayoutId r:id="rId8" id="2147483656"/>
    <p:sldLayoutId r:id="rId9" id="2147483658"/>
    <p:sldLayoutId r:id="rId10" id="2147483659"/>
  </p:sldLayoutIdLst>
  <p:timing>
    <p:tnLst>
      <p:par>
        <p:cTn nodeType="tmRoot" restart="never" dur="indefinite" id="1"/>
      </p:par>
    </p:tnLst>
  </p:timing>
  <p:txStyles>
    <p:titleStyle>
      <a:lvl1pPr hangingPunct="true" latinLnBrk="false" eaLnBrk="true" rtl="false" defTabSz="914400" algn="l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hangingPunct="true" latinLnBrk="false" eaLnBrk="true" rtl="false" defTabSz="914400" algn="l" indent="-228600" marL="228600">
        <a:lnSpc>
          <a:spcPct val="90000"/>
        </a:lnSpc>
        <a:spcBef>
          <a:spcPts val="1000"/>
        </a:spcBef>
        <a:buFont charset="0" pitchFamily="34" panose="020B060402020202020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hangingPunct="true" latinLnBrk="false" eaLnBrk="true" rtl="false" defTabSz="914400" algn="l" indent="-228600" marL="6858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hangingPunct="true" latinLnBrk="false" eaLnBrk="true" rtl="false" defTabSz="914400" algn="l" indent="-228600" marL="11430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hangingPunct="true" latinLnBrk="false" eaLnBrk="true" rtl="false" defTabSz="914400" algn="l" indent="-228600" marL="16002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hangingPunct="true" latinLnBrk="false" eaLnBrk="true" rtl="false" defTabSz="914400" algn="l" indent="-228600" marL="20574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hangingPunct="true" latinLnBrk="false" eaLnBrk="true" rtl="false" defTabSz="914400" algn="l" indent="-228600" marL="25146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hangingPunct="true" latinLnBrk="false" eaLnBrk="true" rtl="false" defTabSz="914400" algn="l" indent="-228600" marL="29718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hangingPunct="true" latinLnBrk="false" eaLnBrk="true" rtl="false" defTabSz="914400" algn="l" indent="-228600" marL="34290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hangingPunct="true" latinLnBrk="false" eaLnBrk="true" rtl="false" defTabSz="914400" algn="l" indent="-228600" marL="38862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hangingPunct="true" latinLnBrk="false" eaLnBrk="true" rtl="false" defTabSz="914400" algn="l" mar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hangingPunct="true" latinLnBrk="false" eaLnBrk="true" rtl="false" defTabSz="914400" algn="l" marL="45720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hangingPunct="true" latinLnBrk="false" eaLnBrk="true" rtl="false" defTabSz="914400" algn="l" marL="91440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hangingPunct="true" latinLnBrk="false" eaLnBrk="true" rtl="false" defTabSz="914400" algn="l" marL="137160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hangingPunct="true" latinLnBrk="false" eaLnBrk="true" rtl="false" defTabSz="914400" algn="l" marL="182880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hangingPunct="true" latinLnBrk="false" eaLnBrk="true" rtl="false" defTabSz="914400" algn="l" marL="228600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hangingPunct="true" latinLnBrk="false" eaLnBrk="true" rtl="false" defTabSz="914400" algn="l" marL="274320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hangingPunct="true" latinLnBrk="false" eaLnBrk="true" rtl="false" defTabSz="914400" algn="l" marL="320040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hangingPunct="true" latinLnBrk="false" eaLnBrk="true" rtl="false" defTabSz="914400" algn="l" marL="365760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3" Type="http://schemas.openxmlformats.org/officeDocument/2006/relationships/image" Target="../media/slide1_image_rId3.png"/></Relationships>
</file>

<file path=ppt/slides/slide1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name="grp3" id="3"/>
          <p:cNvGrpSpPr/>
          <p:nvPr/>
        </p:nvGrpSpPr>
        <p:grpSpPr>
          <a:xfrm>
            <a:off y="1825625" x="838200"/>
            <a:ext cy="4351338" cx="5181600"/>
            <a:chOff y="1825625" x="838200"/>
            <a:chExt cy="4351338" cx="5181600"/>
          </a:xfrm>
        </p:grpSpPr>
        <p:sp>
          <p:nvSpPr>
            <p:cNvPr name="rc4" id="4"/>
            <p:cNvSpPr/>
            <p:nvPr/>
          </p:nvSpPr>
          <p:spPr>
            <a:xfrm>
              <a:off y="1825625" x="838200"/>
              <a:ext cy="4351338" cx="5181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cap="rnd" w="952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g5" id="5"/>
            <p:cNvSpPr/>
            <p:nvPr/>
          </p:nvSpPr>
          <p:spPr>
            <a:xfrm>
              <a:off y="1825625" x="838200"/>
              <a:ext cy="4351337" cx="5181600"/>
            </a:xfrm>
            <a:custGeom>
              <a:avLst/>
              <a:pathLst>
                <a:path h="4351337" w="5181600">
                  <a:moveTo>
                    <a:pt y="4351337" x="0"/>
                  </a:moveTo>
                  <a:lnTo>
                    <a:pt y="0" x="0"/>
                  </a:lnTo>
                  <a:lnTo>
                    <a:pt y="0" x="5181600"/>
                  </a:lnTo>
                  <a:lnTo>
                    <a:pt y="4351337" x="518160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g6" id="6"/>
            <p:cNvSpPr/>
            <p:nvPr/>
          </p:nvSpPr>
          <p:spPr>
            <a:xfrm>
              <a:off y="2084641" x="1198837"/>
              <a:ext cy="3717713" cx="3754726"/>
            </a:xfrm>
            <a:custGeom>
              <a:avLst/>
              <a:pathLst>
                <a:path h="3717713" w="3754726">
                  <a:moveTo>
                    <a:pt y="3717713" x="0"/>
                  </a:moveTo>
                  <a:lnTo>
                    <a:pt y="0" x="0"/>
                  </a:lnTo>
                  <a:lnTo>
                    <a:pt y="0" x="3754726"/>
                  </a:lnTo>
                  <a:lnTo>
                    <a:pt y="3717713" x="3754726"/>
                  </a:lnTo>
                  <a:close/>
                </a:path>
              </a:pathLst>
            </a:cu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l7" id="7"/>
            <p:cNvSpPr/>
            <p:nvPr/>
          </p:nvSpPr>
          <p:spPr>
            <a:xfrm>
              <a:off y="5633368" x="1198837"/>
              <a:ext cy="0" cx="3754726"/>
            </a:xfrm>
            <a:custGeom>
              <a:avLst/>
              <a:pathLst>
                <a:path h="0" w="3754726">
                  <a:moveTo>
                    <a:pt y="0" x="0"/>
                  </a:moveTo>
                  <a:lnTo>
                    <a:pt y="0" x="3754726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8" id="8"/>
            <p:cNvSpPr/>
            <p:nvPr/>
          </p:nvSpPr>
          <p:spPr>
            <a:xfrm>
              <a:off y="4487694" x="1198837"/>
              <a:ext cy="0" cx="3754726"/>
            </a:xfrm>
            <a:custGeom>
              <a:avLst/>
              <a:pathLst>
                <a:path h="0" w="3754726">
                  <a:moveTo>
                    <a:pt y="0" x="0"/>
                  </a:moveTo>
                  <a:lnTo>
                    <a:pt y="0" x="3754726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9" id="9"/>
            <p:cNvSpPr/>
            <p:nvPr/>
          </p:nvSpPr>
          <p:spPr>
            <a:xfrm>
              <a:off y="3342019" x="1198837"/>
              <a:ext cy="0" cx="3754726"/>
            </a:xfrm>
            <a:custGeom>
              <a:avLst/>
              <a:pathLst>
                <a:path h="0" w="3754726">
                  <a:moveTo>
                    <a:pt y="0" x="0"/>
                  </a:moveTo>
                  <a:lnTo>
                    <a:pt y="0" x="3754726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0" id="10"/>
            <p:cNvSpPr/>
            <p:nvPr/>
          </p:nvSpPr>
          <p:spPr>
            <a:xfrm>
              <a:off y="2196345" x="1198837"/>
              <a:ext cy="0" cx="3754726"/>
            </a:xfrm>
            <a:custGeom>
              <a:avLst/>
              <a:pathLst>
                <a:path h="0" w="3754726">
                  <a:moveTo>
                    <a:pt y="0" x="0"/>
                  </a:moveTo>
                  <a:lnTo>
                    <a:pt y="0" x="3754726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1" id="11"/>
            <p:cNvSpPr/>
            <p:nvPr/>
          </p:nvSpPr>
          <p:spPr>
            <a:xfrm>
              <a:off y="2084641" x="1559139"/>
              <a:ext cy="3717713" cx="0"/>
            </a:xfrm>
            <a:custGeom>
              <a:avLst/>
              <a:pathLst>
                <a:path h="3717713" w="0">
                  <a:moveTo>
                    <a:pt y="3717713" x="0"/>
                  </a:moveTo>
                  <a:lnTo>
                    <a:pt y="0" x="0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2" id="12"/>
            <p:cNvSpPr/>
            <p:nvPr/>
          </p:nvSpPr>
          <p:spPr>
            <a:xfrm>
              <a:off y="2084641" x="2507302"/>
              <a:ext cy="3717713" cx="0"/>
            </a:xfrm>
            <a:custGeom>
              <a:avLst/>
              <a:pathLst>
                <a:path h="3717713" w="0">
                  <a:moveTo>
                    <a:pt y="3717713" x="0"/>
                  </a:moveTo>
                  <a:lnTo>
                    <a:pt y="0" x="0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3" id="13"/>
            <p:cNvSpPr/>
            <p:nvPr/>
          </p:nvSpPr>
          <p:spPr>
            <a:xfrm>
              <a:off y="2084641" x="3455465"/>
              <a:ext cy="3717713" cx="0"/>
            </a:xfrm>
            <a:custGeom>
              <a:avLst/>
              <a:pathLst>
                <a:path h="3717713" w="0">
                  <a:moveTo>
                    <a:pt y="3717713" x="0"/>
                  </a:moveTo>
                  <a:lnTo>
                    <a:pt y="0" x="0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4" id="14"/>
            <p:cNvSpPr/>
            <p:nvPr/>
          </p:nvSpPr>
          <p:spPr>
            <a:xfrm>
              <a:off y="2084641" x="4403629"/>
              <a:ext cy="3717713" cx="0"/>
            </a:xfrm>
            <a:custGeom>
              <a:avLst/>
              <a:pathLst>
                <a:path h="3717713" w="0">
                  <a:moveTo>
                    <a:pt y="3717713" x="0"/>
                  </a:moveTo>
                  <a:lnTo>
                    <a:pt y="0" x="0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5" id="15"/>
            <p:cNvSpPr/>
            <p:nvPr/>
          </p:nvSpPr>
          <p:spPr>
            <a:xfrm>
              <a:off y="5060531" x="1198837"/>
              <a:ext cy="0" cx="3754726"/>
            </a:xfrm>
            <a:custGeom>
              <a:avLst/>
              <a:pathLst>
                <a:path h="0" w="3754726">
                  <a:moveTo>
                    <a:pt y="0" x="0"/>
                  </a:moveTo>
                  <a:lnTo>
                    <a:pt y="0" x="3754726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6" id="16"/>
            <p:cNvSpPr/>
            <p:nvPr/>
          </p:nvSpPr>
          <p:spPr>
            <a:xfrm>
              <a:off y="3914856" x="1198837"/>
              <a:ext cy="0" cx="3754726"/>
            </a:xfrm>
            <a:custGeom>
              <a:avLst/>
              <a:pathLst>
                <a:path h="0" w="3754726">
                  <a:moveTo>
                    <a:pt y="0" x="0"/>
                  </a:moveTo>
                  <a:lnTo>
                    <a:pt y="0" x="3754726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" id="17"/>
            <p:cNvSpPr/>
            <p:nvPr/>
          </p:nvSpPr>
          <p:spPr>
            <a:xfrm>
              <a:off y="2769182" x="1198837"/>
              <a:ext cy="0" cx="3754726"/>
            </a:xfrm>
            <a:custGeom>
              <a:avLst/>
              <a:pathLst>
                <a:path h="0" w="3754726">
                  <a:moveTo>
                    <a:pt y="0" x="0"/>
                  </a:moveTo>
                  <a:lnTo>
                    <a:pt y="0" x="3754726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8" id="18"/>
            <p:cNvSpPr/>
            <p:nvPr/>
          </p:nvSpPr>
          <p:spPr>
            <a:xfrm>
              <a:off y="2084641" x="2033221"/>
              <a:ext cy="3717713" cx="0"/>
            </a:xfrm>
            <a:custGeom>
              <a:avLst/>
              <a:pathLst>
                <a:path h="3717713" w="0">
                  <a:moveTo>
                    <a:pt y="3717713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9" id="19"/>
            <p:cNvSpPr/>
            <p:nvPr/>
          </p:nvSpPr>
          <p:spPr>
            <a:xfrm>
              <a:off y="2084641" x="2981384"/>
              <a:ext cy="3717713" cx="0"/>
            </a:xfrm>
            <a:custGeom>
              <a:avLst/>
              <a:pathLst>
                <a:path h="3717713" w="0">
                  <a:moveTo>
                    <a:pt y="3717713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20" id="20"/>
            <p:cNvSpPr/>
            <p:nvPr/>
          </p:nvSpPr>
          <p:spPr>
            <a:xfrm>
              <a:off y="2084641" x="3929547"/>
              <a:ext cy="3717713" cx="0"/>
            </a:xfrm>
            <a:custGeom>
              <a:avLst/>
              <a:pathLst>
                <a:path h="3717713" w="0">
                  <a:moveTo>
                    <a:pt y="3717713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21" id="21"/>
            <p:cNvSpPr/>
            <p:nvPr/>
          </p:nvSpPr>
          <p:spPr>
            <a:xfrm>
              <a:off y="2084641" x="4877710"/>
              <a:ext cy="3717713" cx="0"/>
            </a:xfrm>
            <a:custGeom>
              <a:avLst/>
              <a:pathLst>
                <a:path h="3717713" w="0">
                  <a:moveTo>
                    <a:pt y="3717713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2" id="22"/>
            <p:cNvSpPr/>
            <p:nvPr/>
          </p:nvSpPr>
          <p:spPr>
            <a:xfrm>
              <a:off y="5372352" x="2096156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3" id="23"/>
            <p:cNvSpPr/>
            <p:nvPr/>
          </p:nvSpPr>
          <p:spPr>
            <a:xfrm>
              <a:off y="5372352" x="1906524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4" id="24"/>
            <p:cNvSpPr/>
            <p:nvPr/>
          </p:nvSpPr>
          <p:spPr>
            <a:xfrm>
              <a:off y="5429636" x="1716891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5" id="25"/>
            <p:cNvSpPr/>
            <p:nvPr/>
          </p:nvSpPr>
          <p:spPr>
            <a:xfrm>
              <a:off y="5315069" x="1622075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6" id="26"/>
            <p:cNvSpPr/>
            <p:nvPr/>
          </p:nvSpPr>
          <p:spPr>
            <a:xfrm>
              <a:off y="5372352" x="2001340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7" id="27"/>
            <p:cNvSpPr/>
            <p:nvPr/>
          </p:nvSpPr>
          <p:spPr>
            <a:xfrm>
              <a:off y="5190377" x="2370481"/>
              <a:ext cy="84009" cx="84009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8" id="28"/>
            <p:cNvSpPr/>
            <p:nvPr/>
          </p:nvSpPr>
          <p:spPr>
            <a:xfrm>
              <a:off y="5366624" x="1616346"/>
              <a:ext cy="75218" cx="75218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9" id="29"/>
            <p:cNvSpPr/>
            <p:nvPr/>
          </p:nvSpPr>
          <p:spPr>
            <a:xfrm>
              <a:off y="5315069" x="2001340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0" id="30"/>
            <p:cNvSpPr/>
            <p:nvPr/>
          </p:nvSpPr>
          <p:spPr>
            <a:xfrm>
              <a:off y="5372352" x="1432442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1" id="31"/>
            <p:cNvSpPr/>
            <p:nvPr/>
          </p:nvSpPr>
          <p:spPr>
            <a:xfrm>
              <a:off y="5328899" x="1920354"/>
              <a:ext cy="36101" cx="3610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2" id="32"/>
            <p:cNvSpPr/>
            <p:nvPr/>
          </p:nvSpPr>
          <p:spPr>
            <a:xfrm>
              <a:off y="5315069" x="2380605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3" id="33"/>
            <p:cNvSpPr/>
            <p:nvPr/>
          </p:nvSpPr>
          <p:spPr>
            <a:xfrm>
              <a:off y="5257785" x="1811707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4" id="34"/>
            <p:cNvSpPr/>
            <p:nvPr/>
          </p:nvSpPr>
          <p:spPr>
            <a:xfrm>
              <a:off y="5386183" x="1825537"/>
              <a:ext cy="36101" cx="3610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5" id="35"/>
            <p:cNvSpPr/>
            <p:nvPr/>
          </p:nvSpPr>
          <p:spPr>
            <a:xfrm>
              <a:off y="5558034" x="1351456"/>
              <a:ext cy="36101" cx="3610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6" id="36"/>
            <p:cNvSpPr/>
            <p:nvPr/>
          </p:nvSpPr>
          <p:spPr>
            <a:xfrm>
              <a:off y="5486920" x="2759870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7" id="37"/>
            <p:cNvSpPr/>
            <p:nvPr/>
          </p:nvSpPr>
          <p:spPr>
            <a:xfrm>
              <a:off y="5304944" x="2654930"/>
              <a:ext cy="84009" cx="84009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8" id="38"/>
            <p:cNvSpPr/>
            <p:nvPr/>
          </p:nvSpPr>
          <p:spPr>
            <a:xfrm>
              <a:off y="5419512" x="2370481"/>
              <a:ext cy="84009" cx="84009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9" id="39"/>
            <p:cNvSpPr/>
            <p:nvPr/>
          </p:nvSpPr>
          <p:spPr>
            <a:xfrm>
              <a:off y="5366624" x="2090428"/>
              <a:ext cy="75218" cx="75218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0" id="40"/>
            <p:cNvSpPr/>
            <p:nvPr/>
          </p:nvSpPr>
          <p:spPr>
            <a:xfrm>
              <a:off y="5194773" x="2659326"/>
              <a:ext cy="75218" cx="75218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1" id="41"/>
            <p:cNvSpPr/>
            <p:nvPr/>
          </p:nvSpPr>
          <p:spPr>
            <a:xfrm>
              <a:off y="5309340" x="2090428"/>
              <a:ext cy="75218" cx="75218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2" id="42"/>
            <p:cNvSpPr/>
            <p:nvPr/>
          </p:nvSpPr>
          <p:spPr>
            <a:xfrm>
              <a:off y="5200501" x="2380605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3" id="43"/>
            <p:cNvSpPr/>
            <p:nvPr/>
          </p:nvSpPr>
          <p:spPr>
            <a:xfrm>
              <a:off y="5304944" x="2086032"/>
              <a:ext cy="84009" cx="84009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4" id="44"/>
            <p:cNvSpPr/>
            <p:nvPr/>
          </p:nvSpPr>
          <p:spPr>
            <a:xfrm>
              <a:off y="5601487" x="1622075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5" id="45"/>
            <p:cNvSpPr/>
            <p:nvPr/>
          </p:nvSpPr>
          <p:spPr>
            <a:xfrm>
              <a:off y="5186671" x="2082326"/>
              <a:ext cy="91421" cx="9142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6" id="46"/>
            <p:cNvSpPr/>
            <p:nvPr/>
          </p:nvSpPr>
          <p:spPr>
            <a:xfrm>
              <a:off y="5085934" x="1811707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7" id="47"/>
            <p:cNvSpPr/>
            <p:nvPr/>
          </p:nvSpPr>
          <p:spPr>
            <a:xfrm>
              <a:off y="5257785" x="2001340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8" id="48"/>
            <p:cNvSpPr/>
            <p:nvPr/>
          </p:nvSpPr>
          <p:spPr>
            <a:xfrm>
              <a:off y="5247661" x="1991216"/>
              <a:ext cy="84009" cx="84009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9" id="49"/>
            <p:cNvSpPr/>
            <p:nvPr/>
          </p:nvSpPr>
          <p:spPr>
            <a:xfrm>
              <a:off y="5315069" x="2190973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0" id="50"/>
            <p:cNvSpPr/>
            <p:nvPr/>
          </p:nvSpPr>
          <p:spPr>
            <a:xfrm>
              <a:off y="5372352" x="2190973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1" id="51"/>
            <p:cNvSpPr/>
            <p:nvPr/>
          </p:nvSpPr>
          <p:spPr>
            <a:xfrm>
              <a:off y="5257785" x="1716891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2" id="52"/>
            <p:cNvSpPr/>
            <p:nvPr/>
          </p:nvSpPr>
          <p:spPr>
            <a:xfrm>
              <a:off y="5257785" x="1811707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3" id="53"/>
            <p:cNvSpPr/>
            <p:nvPr/>
          </p:nvSpPr>
          <p:spPr>
            <a:xfrm>
              <a:off y="5304944" x="2370481"/>
              <a:ext cy="84009" cx="84009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4" id="54"/>
            <p:cNvSpPr/>
            <p:nvPr/>
          </p:nvSpPr>
          <p:spPr>
            <a:xfrm>
              <a:off y="5328899" x="2204803"/>
              <a:ext cy="36101" cx="3610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5" id="55"/>
            <p:cNvSpPr/>
            <p:nvPr/>
          </p:nvSpPr>
          <p:spPr>
            <a:xfrm>
              <a:off y="5372352" x="2475421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6" id="56"/>
            <p:cNvSpPr/>
            <p:nvPr/>
          </p:nvSpPr>
          <p:spPr>
            <a:xfrm>
              <a:off y="5315069" x="1906524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7" id="57"/>
            <p:cNvSpPr/>
            <p:nvPr/>
          </p:nvSpPr>
          <p:spPr>
            <a:xfrm>
              <a:off y="5486920" x="2001340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8" id="58"/>
            <p:cNvSpPr/>
            <p:nvPr/>
          </p:nvSpPr>
          <p:spPr>
            <a:xfrm>
              <a:off y="5429636" x="2475421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9" id="59"/>
            <p:cNvSpPr/>
            <p:nvPr/>
          </p:nvSpPr>
          <p:spPr>
            <a:xfrm>
              <a:off y="5386183" x="1920354"/>
              <a:ext cy="36101" cx="3610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0" id="60"/>
            <p:cNvSpPr/>
            <p:nvPr/>
          </p:nvSpPr>
          <p:spPr>
            <a:xfrm>
              <a:off y="5429636" x="1432442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1" id="61"/>
            <p:cNvSpPr/>
            <p:nvPr/>
          </p:nvSpPr>
          <p:spPr>
            <a:xfrm>
              <a:off y="5315069" x="2096156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2" id="62"/>
            <p:cNvSpPr/>
            <p:nvPr/>
          </p:nvSpPr>
          <p:spPr>
            <a:xfrm>
              <a:off y="5423908" x="1995611"/>
              <a:ext cy="75218" cx="75218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3" id="63"/>
            <p:cNvSpPr/>
            <p:nvPr/>
          </p:nvSpPr>
          <p:spPr>
            <a:xfrm>
              <a:off y="5423908" x="1521530"/>
              <a:ext cy="75218" cx="75218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4" id="64"/>
            <p:cNvSpPr/>
            <p:nvPr/>
          </p:nvSpPr>
          <p:spPr>
            <a:xfrm>
              <a:off y="5429636" x="1432442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5" id="65"/>
            <p:cNvSpPr/>
            <p:nvPr/>
          </p:nvSpPr>
          <p:spPr>
            <a:xfrm>
              <a:off y="5240690" x="1984245"/>
              <a:ext cy="97951" cx="979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6" id="66"/>
            <p:cNvSpPr/>
            <p:nvPr/>
          </p:nvSpPr>
          <p:spPr>
            <a:xfrm>
              <a:off y="5075810" x="2086032"/>
              <a:ext cy="84009" cx="84009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7" id="67"/>
            <p:cNvSpPr/>
            <p:nvPr/>
          </p:nvSpPr>
          <p:spPr>
            <a:xfrm>
              <a:off y="5366624" x="1805979"/>
              <a:ext cy="75218" cx="75218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8" id="68"/>
            <p:cNvSpPr/>
            <p:nvPr/>
          </p:nvSpPr>
          <p:spPr>
            <a:xfrm>
              <a:off y="5257785" x="2096156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9" id="69"/>
            <p:cNvSpPr/>
            <p:nvPr/>
          </p:nvSpPr>
          <p:spPr>
            <a:xfrm>
              <a:off y="5372352" x="1622075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0" id="70"/>
            <p:cNvSpPr/>
            <p:nvPr/>
          </p:nvSpPr>
          <p:spPr>
            <a:xfrm>
              <a:off y="5315069" x="2285789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1" id="71"/>
            <p:cNvSpPr/>
            <p:nvPr/>
          </p:nvSpPr>
          <p:spPr>
            <a:xfrm>
              <a:off y="5372352" x="2001340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2" id="72"/>
            <p:cNvSpPr/>
            <p:nvPr/>
          </p:nvSpPr>
          <p:spPr>
            <a:xfrm>
              <a:off y="3445955" x="3861631"/>
              <a:ext cy="135831" cx="13583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3" id="73"/>
            <p:cNvSpPr/>
            <p:nvPr/>
          </p:nvSpPr>
          <p:spPr>
            <a:xfrm>
              <a:off y="3558640" x="3290851"/>
              <a:ext cy="139595" cx="139595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4" id="74"/>
            <p:cNvSpPr/>
            <p:nvPr/>
          </p:nvSpPr>
          <p:spPr>
            <a:xfrm>
              <a:off y="3329505" x="3764933"/>
              <a:ext cy="139595" cx="139595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5" id="75"/>
            <p:cNvSpPr/>
            <p:nvPr/>
          </p:nvSpPr>
          <p:spPr>
            <a:xfrm>
              <a:off y="3848897" x="2441343"/>
              <a:ext cy="131918" cx="13191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6" id="76"/>
            <p:cNvSpPr/>
            <p:nvPr/>
          </p:nvSpPr>
          <p:spPr>
            <a:xfrm>
              <a:off y="3501356" x="3385667"/>
              <a:ext cy="139595" cx="139595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7" id="77"/>
            <p:cNvSpPr/>
            <p:nvPr/>
          </p:nvSpPr>
          <p:spPr>
            <a:xfrm>
              <a:off y="3562478" x="2630975"/>
              <a:ext cy="131918" cx="13191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8" id="78"/>
            <p:cNvSpPr/>
            <p:nvPr/>
          </p:nvSpPr>
          <p:spPr>
            <a:xfrm>
              <a:off y="3442256" x="3194219"/>
              <a:ext cy="143228" cx="14322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9" id="79"/>
            <p:cNvSpPr/>
            <p:nvPr/>
          </p:nvSpPr>
          <p:spPr>
            <a:xfrm>
              <a:off y="4256302" x="1878863"/>
              <a:ext cy="119081" cx="11908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0" id="80"/>
            <p:cNvSpPr/>
            <p:nvPr/>
          </p:nvSpPr>
          <p:spPr>
            <a:xfrm>
              <a:off y="3505195" x="3484322"/>
              <a:ext cy="131918" cx="13191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1" id="81"/>
            <p:cNvSpPr/>
            <p:nvPr/>
          </p:nvSpPr>
          <p:spPr>
            <a:xfrm>
              <a:off y="3904224" x="2154938"/>
              <a:ext cy="135831" cx="13583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2" id="82"/>
            <p:cNvSpPr/>
            <p:nvPr/>
          </p:nvSpPr>
          <p:spPr>
            <a:xfrm>
              <a:off y="4141734" x="1973680"/>
              <a:ext cy="119081" cx="11908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3" id="83"/>
            <p:cNvSpPr/>
            <p:nvPr/>
          </p:nvSpPr>
          <p:spPr>
            <a:xfrm>
              <a:off y="3730491" x="2816770"/>
              <a:ext cy="139595" cx="139595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4" id="84"/>
            <p:cNvSpPr/>
            <p:nvPr/>
          </p:nvSpPr>
          <p:spPr>
            <a:xfrm>
              <a:off y="3855316" x="2921843"/>
              <a:ext cy="119081" cx="11908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5" id="85"/>
            <p:cNvSpPr/>
            <p:nvPr/>
          </p:nvSpPr>
          <p:spPr>
            <a:xfrm>
              <a:off y="3445955" x="3008284"/>
              <a:ext cy="135831" cx="13583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6" id="86"/>
            <p:cNvSpPr/>
            <p:nvPr/>
          </p:nvSpPr>
          <p:spPr>
            <a:xfrm>
              <a:off y="4078032" x="2536159"/>
              <a:ext cy="131918" cx="13191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7" id="87"/>
            <p:cNvSpPr/>
            <p:nvPr/>
          </p:nvSpPr>
          <p:spPr>
            <a:xfrm>
              <a:off y="3617806" x="3577182"/>
              <a:ext cy="135831" cx="13583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8" id="88"/>
            <p:cNvSpPr/>
            <p:nvPr/>
          </p:nvSpPr>
          <p:spPr>
            <a:xfrm>
              <a:off y="3558640" x="2532321"/>
              <a:ext cy="139595" cx="139595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9" id="89"/>
            <p:cNvSpPr/>
            <p:nvPr/>
          </p:nvSpPr>
          <p:spPr>
            <a:xfrm>
              <a:off y="3798032" x="2732210"/>
              <a:ext cy="119081" cx="11908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0" id="90"/>
            <p:cNvSpPr/>
            <p:nvPr/>
          </p:nvSpPr>
          <p:spPr>
            <a:xfrm>
              <a:off y="3558640" x="3101218"/>
              <a:ext cy="139595" cx="139595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1" id="91"/>
            <p:cNvSpPr/>
            <p:nvPr/>
          </p:nvSpPr>
          <p:spPr>
            <a:xfrm>
              <a:off y="3910355" x="2540333"/>
              <a:ext cy="123570" cx="123570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2" id="92"/>
            <p:cNvSpPr/>
            <p:nvPr/>
          </p:nvSpPr>
          <p:spPr>
            <a:xfrm>
              <a:off y="3381513" x="2811494"/>
              <a:ext cy="150146" cx="15014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3" id="93"/>
            <p:cNvSpPr/>
            <p:nvPr/>
          </p:nvSpPr>
          <p:spPr>
            <a:xfrm>
              <a:off y="3848897" x="3010241"/>
              <a:ext cy="131918" cx="13191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4" id="94"/>
            <p:cNvSpPr/>
            <p:nvPr/>
          </p:nvSpPr>
          <p:spPr>
            <a:xfrm>
              <a:off y="3329505" x="3196035"/>
              <a:ext cy="139595" cx="139595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5" id="95"/>
            <p:cNvSpPr/>
            <p:nvPr/>
          </p:nvSpPr>
          <p:spPr>
            <a:xfrm>
              <a:off y="3449951" x="3012280"/>
              <a:ext cy="127839" cx="127839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6" id="96"/>
            <p:cNvSpPr/>
            <p:nvPr/>
          </p:nvSpPr>
          <p:spPr>
            <a:xfrm>
              <a:off y="3677046" x="3294690"/>
              <a:ext cy="131918" cx="13191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7" id="97"/>
            <p:cNvSpPr/>
            <p:nvPr/>
          </p:nvSpPr>
          <p:spPr>
            <a:xfrm>
              <a:off y="3617806" x="3482366"/>
              <a:ext cy="135831" cx="13583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8" id="98"/>
            <p:cNvSpPr/>
            <p:nvPr/>
          </p:nvSpPr>
          <p:spPr>
            <a:xfrm>
              <a:off y="3388671" x="3671999"/>
              <a:ext cy="135831" cx="13583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9" id="99"/>
            <p:cNvSpPr/>
            <p:nvPr/>
          </p:nvSpPr>
          <p:spPr>
            <a:xfrm>
              <a:off y="3268648" x="3571727"/>
              <a:ext cy="146741" cx="14674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0" id="100"/>
            <p:cNvSpPr/>
            <p:nvPr/>
          </p:nvSpPr>
          <p:spPr>
            <a:xfrm>
              <a:off y="3558640" x="2911586"/>
              <a:ext cy="139595" cx="139595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1" id="101"/>
            <p:cNvSpPr/>
            <p:nvPr/>
          </p:nvSpPr>
          <p:spPr>
            <a:xfrm>
              <a:off y="4141734" x="2637394"/>
              <a:ext cy="119081" cx="11908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2" id="102"/>
            <p:cNvSpPr/>
            <p:nvPr/>
          </p:nvSpPr>
          <p:spPr>
            <a:xfrm>
              <a:off y="3967639" x="2445517"/>
              <a:ext cy="123570" cx="123570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3" id="103"/>
            <p:cNvSpPr/>
            <p:nvPr/>
          </p:nvSpPr>
          <p:spPr>
            <a:xfrm>
              <a:off y="4027167" x="2447761"/>
              <a:ext cy="119081" cx="11908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4" id="104"/>
            <p:cNvSpPr/>
            <p:nvPr/>
          </p:nvSpPr>
          <p:spPr>
            <a:xfrm>
              <a:off y="3908220" x="2727831"/>
              <a:ext cy="127839" cx="127839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5" id="105"/>
            <p:cNvSpPr/>
            <p:nvPr/>
          </p:nvSpPr>
          <p:spPr>
            <a:xfrm>
              <a:off y="3213121" x="2909770"/>
              <a:ext cy="143228" cx="14322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6" id="106"/>
            <p:cNvSpPr/>
            <p:nvPr/>
          </p:nvSpPr>
          <p:spPr>
            <a:xfrm>
              <a:off y="3558640" x="2342688"/>
              <a:ext cy="139595" cx="139595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7" id="107"/>
            <p:cNvSpPr/>
            <p:nvPr/>
          </p:nvSpPr>
          <p:spPr>
            <a:xfrm>
              <a:off y="3556824" x="2909770"/>
              <a:ext cy="143228" cx="14322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8" id="108"/>
            <p:cNvSpPr/>
            <p:nvPr/>
          </p:nvSpPr>
          <p:spPr>
            <a:xfrm>
              <a:off y="3444072" x="3575300"/>
              <a:ext cy="139595" cx="139595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9" id="109"/>
            <p:cNvSpPr/>
            <p:nvPr/>
          </p:nvSpPr>
          <p:spPr>
            <a:xfrm>
              <a:off y="3619762" x="3199873"/>
              <a:ext cy="131918" cx="13191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0" id="110"/>
            <p:cNvSpPr/>
            <p:nvPr/>
          </p:nvSpPr>
          <p:spPr>
            <a:xfrm>
              <a:off y="3791613" x="2536159"/>
              <a:ext cy="131918" cx="13191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1" id="111"/>
            <p:cNvSpPr/>
            <p:nvPr/>
          </p:nvSpPr>
          <p:spPr>
            <a:xfrm>
              <a:off y="3848897" x="2441343"/>
              <a:ext cy="131918" cx="13191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2" id="112"/>
            <p:cNvSpPr/>
            <p:nvPr/>
          </p:nvSpPr>
          <p:spPr>
            <a:xfrm>
              <a:off y="3621802" x="2443382"/>
              <a:ext cy="127839" cx="127839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3" id="113"/>
            <p:cNvSpPr/>
            <p:nvPr/>
          </p:nvSpPr>
          <p:spPr>
            <a:xfrm>
              <a:off y="3503238" x="3008284"/>
              <a:ext cy="135831" cx="13583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4" id="114"/>
            <p:cNvSpPr/>
            <p:nvPr/>
          </p:nvSpPr>
          <p:spPr>
            <a:xfrm>
              <a:off y="3850937" x="2727831"/>
              <a:ext cy="127839" cx="127839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5" id="115"/>
            <p:cNvSpPr/>
            <p:nvPr/>
          </p:nvSpPr>
          <p:spPr>
            <a:xfrm>
              <a:off y="4256302" x="1973680"/>
              <a:ext cy="119081" cx="11908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6" id="116"/>
            <p:cNvSpPr/>
            <p:nvPr/>
          </p:nvSpPr>
          <p:spPr>
            <a:xfrm>
              <a:off y="3734330" x="2536159"/>
              <a:ext cy="131918" cx="13191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7" id="117"/>
            <p:cNvSpPr/>
            <p:nvPr/>
          </p:nvSpPr>
          <p:spPr>
            <a:xfrm>
              <a:off y="3736369" x="2633015"/>
              <a:ext cy="127839" cx="127839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8" id="118"/>
            <p:cNvSpPr/>
            <p:nvPr/>
          </p:nvSpPr>
          <p:spPr>
            <a:xfrm>
              <a:off y="3734330" x="2630975"/>
              <a:ext cy="131918" cx="13191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9" id="119"/>
            <p:cNvSpPr/>
            <p:nvPr/>
          </p:nvSpPr>
          <p:spPr>
            <a:xfrm>
              <a:off y="3677046" x="3105057"/>
              <a:ext cy="131918" cx="13191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0" id="120"/>
            <p:cNvSpPr/>
            <p:nvPr/>
          </p:nvSpPr>
          <p:spPr>
            <a:xfrm>
              <a:off y="4425908" x="2066252"/>
              <a:ext cy="123570" cx="123570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1" id="121"/>
            <p:cNvSpPr/>
            <p:nvPr/>
          </p:nvSpPr>
          <p:spPr>
            <a:xfrm>
              <a:off y="3791613" x="2630975"/>
              <a:ext cy="131918" cx="13191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2" id="122"/>
            <p:cNvSpPr/>
            <p:nvPr/>
          </p:nvSpPr>
          <p:spPr>
            <a:xfrm>
              <a:off y="2683378" x="3180029"/>
              <a:ext cy="171607" cx="17160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3" id="123"/>
            <p:cNvSpPr/>
            <p:nvPr/>
          </p:nvSpPr>
          <p:spPr>
            <a:xfrm>
              <a:off y="3208009" x="2715025"/>
              <a:ext cy="153453" cx="153453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4" id="124"/>
            <p:cNvSpPr/>
            <p:nvPr/>
          </p:nvSpPr>
          <p:spPr>
            <a:xfrm>
              <a:off y="2746565" x="3944463"/>
              <a:ext cy="159800" cx="159800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5" id="125"/>
            <p:cNvSpPr/>
            <p:nvPr/>
          </p:nvSpPr>
          <p:spPr>
            <a:xfrm>
              <a:off y="2923243" x="3190759"/>
              <a:ext cy="150146" cx="15014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6" id="126"/>
            <p:cNvSpPr/>
            <p:nvPr/>
          </p:nvSpPr>
          <p:spPr>
            <a:xfrm>
              <a:off y="2802321" x="3374037"/>
              <a:ext cy="162855" cx="162855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7" id="127"/>
            <p:cNvSpPr/>
            <p:nvPr/>
          </p:nvSpPr>
          <p:spPr>
            <a:xfrm>
              <a:off y="2345579" x="4418544"/>
              <a:ext cy="159800" cx="159800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8" id="128"/>
            <p:cNvSpPr/>
            <p:nvPr/>
          </p:nvSpPr>
          <p:spPr>
            <a:xfrm>
              <a:off y="3555067" x="1865033"/>
              <a:ext cy="146741" cx="14674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9" id="129"/>
            <p:cNvSpPr/>
            <p:nvPr/>
          </p:nvSpPr>
          <p:spPr>
            <a:xfrm>
              <a:off y="2522257" x="4138922"/>
              <a:ext cy="150146" cx="15014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0" id="130"/>
            <p:cNvSpPr/>
            <p:nvPr/>
          </p:nvSpPr>
          <p:spPr>
            <a:xfrm>
              <a:off y="2808676" x="3570025"/>
              <a:ext cy="150146" cx="15014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1" id="131"/>
            <p:cNvSpPr/>
            <p:nvPr/>
          </p:nvSpPr>
          <p:spPr>
            <a:xfrm>
              <a:off y="2626094" x="4033376"/>
              <a:ext cy="171607" cx="17160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2" id="132"/>
            <p:cNvSpPr/>
            <p:nvPr/>
          </p:nvSpPr>
          <p:spPr>
            <a:xfrm>
              <a:off y="3206401" x="3377131"/>
              <a:ext cy="156668" cx="15666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3" id="133"/>
            <p:cNvSpPr/>
            <p:nvPr/>
          </p:nvSpPr>
          <p:spPr>
            <a:xfrm>
              <a:off y="3093441" x="3283922"/>
              <a:ext cy="153453" cx="153453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4" id="134"/>
            <p:cNvSpPr/>
            <p:nvPr/>
          </p:nvSpPr>
          <p:spPr>
            <a:xfrm>
              <a:off y="2975700" x="3660014"/>
              <a:ext cy="159800" cx="159800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5" id="135"/>
            <p:cNvSpPr/>
            <p:nvPr/>
          </p:nvSpPr>
          <p:spPr>
            <a:xfrm>
              <a:off y="3263685" x="2618600"/>
              <a:ext cy="156668" cx="15666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6" id="136"/>
            <p:cNvSpPr/>
            <p:nvPr/>
          </p:nvSpPr>
          <p:spPr>
            <a:xfrm>
              <a:off y="3200358" x="2707374"/>
              <a:ext cy="168754" cx="16875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7" id="137"/>
            <p:cNvSpPr/>
            <p:nvPr/>
          </p:nvSpPr>
          <p:spPr>
            <a:xfrm>
              <a:off y="3087249" x="3277730"/>
              <a:ext cy="165838" cx="16583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8" id="138"/>
            <p:cNvSpPr/>
            <p:nvPr/>
          </p:nvSpPr>
          <p:spPr>
            <a:xfrm>
              <a:off y="2980527" x="3380392"/>
              <a:ext cy="150146" cx="15014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9" id="139"/>
            <p:cNvSpPr/>
            <p:nvPr/>
          </p:nvSpPr>
          <p:spPr>
            <a:xfrm>
              <a:off y="2286768" x="4511833"/>
              <a:ext cy="162855" cx="162855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0" id="140"/>
            <p:cNvSpPr/>
            <p:nvPr/>
          </p:nvSpPr>
          <p:spPr>
            <a:xfrm>
              <a:off y="2170709" x="4510342"/>
              <a:ext cy="165838" cx="16583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1" id="141"/>
            <p:cNvSpPr/>
            <p:nvPr/>
          </p:nvSpPr>
          <p:spPr>
            <a:xfrm>
              <a:off y="3272221" x="2911586"/>
              <a:ext cy="139595" cx="139595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2" id="142"/>
            <p:cNvSpPr/>
            <p:nvPr/>
          </p:nvSpPr>
          <p:spPr>
            <a:xfrm>
              <a:off y="2858114" x="3751811"/>
              <a:ext cy="165838" cx="16583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3" id="143"/>
            <p:cNvSpPr/>
            <p:nvPr/>
          </p:nvSpPr>
          <p:spPr>
            <a:xfrm>
              <a:off y="3320968" x="2523784"/>
              <a:ext cy="156668" cx="15666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4" id="144"/>
            <p:cNvSpPr/>
            <p:nvPr/>
          </p:nvSpPr>
          <p:spPr>
            <a:xfrm>
              <a:off y="2289861" x="4514927"/>
              <a:ext cy="156668" cx="15666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5" id="145"/>
            <p:cNvSpPr/>
            <p:nvPr/>
          </p:nvSpPr>
          <p:spPr>
            <a:xfrm>
              <a:off y="3324229" x="3190759"/>
              <a:ext cy="150146" cx="15014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6" id="146"/>
            <p:cNvSpPr/>
            <p:nvPr/>
          </p:nvSpPr>
          <p:spPr>
            <a:xfrm>
              <a:off y="2861133" x="3565197"/>
              <a:ext cy="159800" cx="159800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7" id="147"/>
            <p:cNvSpPr/>
            <p:nvPr/>
          </p:nvSpPr>
          <p:spPr>
            <a:xfrm>
              <a:off y="2694108" x="4044106"/>
              <a:ext cy="150146" cx="15014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8" id="148"/>
            <p:cNvSpPr/>
            <p:nvPr/>
          </p:nvSpPr>
          <p:spPr>
            <a:xfrm>
              <a:off y="3381513" x="3095943"/>
              <a:ext cy="150146" cx="15014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9" id="149"/>
            <p:cNvSpPr/>
            <p:nvPr/>
          </p:nvSpPr>
          <p:spPr>
            <a:xfrm>
              <a:off y="3324229" x="3001127"/>
              <a:ext cy="150146" cx="15014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0" id="150"/>
            <p:cNvSpPr/>
            <p:nvPr/>
          </p:nvSpPr>
          <p:spPr>
            <a:xfrm>
              <a:off y="2918416" x="3280749"/>
              <a:ext cy="159800" cx="159800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1" id="151"/>
            <p:cNvSpPr/>
            <p:nvPr/>
          </p:nvSpPr>
          <p:spPr>
            <a:xfrm>
              <a:off y="2812135" x="4047565"/>
              <a:ext cy="143228" cx="14322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2" id="152"/>
            <p:cNvSpPr/>
            <p:nvPr/>
          </p:nvSpPr>
          <p:spPr>
            <a:xfrm>
              <a:off y="2635172" x="4232086"/>
              <a:ext cy="153453" cx="153453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3" id="153"/>
            <p:cNvSpPr/>
            <p:nvPr/>
          </p:nvSpPr>
          <p:spPr>
            <a:xfrm>
              <a:off y="2461713" x="4704559"/>
              <a:ext cy="156668" cx="15666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4" id="154"/>
            <p:cNvSpPr/>
            <p:nvPr/>
          </p:nvSpPr>
          <p:spPr>
            <a:xfrm>
              <a:off y="2916889" x="3279221"/>
              <a:ext cy="162855" cx="162855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5" id="155"/>
            <p:cNvSpPr/>
            <p:nvPr/>
          </p:nvSpPr>
          <p:spPr>
            <a:xfrm>
              <a:off y="3214937" x="3196035"/>
              <a:ext cy="139595" cx="139595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6" id="156"/>
            <p:cNvSpPr/>
            <p:nvPr/>
          </p:nvSpPr>
          <p:spPr>
            <a:xfrm>
              <a:off y="2930401" x="3008284"/>
              <a:ext cy="135831" cx="13583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7" id="157"/>
            <p:cNvSpPr/>
            <p:nvPr/>
          </p:nvSpPr>
          <p:spPr>
            <a:xfrm>
              <a:off y="2628979" x="4510342"/>
              <a:ext cy="165838" cx="16583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8" id="158"/>
            <p:cNvSpPr/>
            <p:nvPr/>
          </p:nvSpPr>
          <p:spPr>
            <a:xfrm>
              <a:off y="2913940" x="3181455"/>
              <a:ext cy="168754" cx="16875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9" id="159"/>
            <p:cNvSpPr/>
            <p:nvPr/>
          </p:nvSpPr>
          <p:spPr>
            <a:xfrm>
              <a:off y="2980527" x="3285576"/>
              <a:ext cy="150146" cx="15014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0" id="160"/>
            <p:cNvSpPr/>
            <p:nvPr/>
          </p:nvSpPr>
          <p:spPr>
            <a:xfrm>
              <a:off y="3381513" x="2906310"/>
              <a:ext cy="150146" cx="15014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1" id="161"/>
            <p:cNvSpPr/>
            <p:nvPr/>
          </p:nvSpPr>
          <p:spPr>
            <a:xfrm>
              <a:off y="3032984" x="3754830"/>
              <a:ext cy="159800" cx="159800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2" id="162"/>
            <p:cNvSpPr/>
            <p:nvPr/>
          </p:nvSpPr>
          <p:spPr>
            <a:xfrm>
              <a:off y="2913940" x="3560721"/>
              <a:ext cy="168754" cx="16875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3" id="163"/>
            <p:cNvSpPr/>
            <p:nvPr/>
          </p:nvSpPr>
          <p:spPr>
            <a:xfrm>
              <a:off y="3201816" x="3751811"/>
              <a:ext cy="165838" cx="16583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4" id="164"/>
            <p:cNvSpPr/>
            <p:nvPr/>
          </p:nvSpPr>
          <p:spPr>
            <a:xfrm>
              <a:off y="3208009" x="2715025"/>
              <a:ext cy="153453" cx="153453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5" id="165"/>
            <p:cNvSpPr/>
            <p:nvPr/>
          </p:nvSpPr>
          <p:spPr>
            <a:xfrm>
              <a:off y="2743546" x="3656995"/>
              <a:ext cy="165838" cx="16583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6" id="166"/>
            <p:cNvSpPr/>
            <p:nvPr/>
          </p:nvSpPr>
          <p:spPr>
            <a:xfrm>
              <a:off y="2855229" x="3559294"/>
              <a:ext cy="171607" cx="17160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7" id="167"/>
            <p:cNvSpPr/>
            <p:nvPr/>
          </p:nvSpPr>
          <p:spPr>
            <a:xfrm>
              <a:off y="3144532" x="3562179"/>
              <a:ext cy="165838" cx="16583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8" id="168"/>
            <p:cNvSpPr/>
            <p:nvPr/>
          </p:nvSpPr>
          <p:spPr>
            <a:xfrm>
              <a:off y="3265293" x="3189106"/>
              <a:ext cy="153453" cx="153453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9" id="169"/>
            <p:cNvSpPr/>
            <p:nvPr/>
          </p:nvSpPr>
          <p:spPr>
            <a:xfrm>
              <a:off y="3149117" x="3377131"/>
              <a:ext cy="156668" cx="15666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70" id="170"/>
            <p:cNvSpPr/>
            <p:nvPr/>
          </p:nvSpPr>
          <p:spPr>
            <a:xfrm>
              <a:off y="3029965" x="3088097"/>
              <a:ext cy="165838" cx="16583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71" id="171"/>
            <p:cNvSpPr/>
            <p:nvPr/>
          </p:nvSpPr>
          <p:spPr>
            <a:xfrm>
              <a:off y="3209662" x="2811494"/>
              <a:ext cy="150146" cx="15014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x172" id="172"/>
            <p:cNvSpPr/>
            <p:nvPr/>
          </p:nvSpPr>
          <p:spPr>
            <a:xfrm>
              <a:off y="5024187" x="1079563"/>
              <a:ext cy="71650" cx="56643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</a:t>
              </a:r>
            </a:p>
          </p:txBody>
        </p:sp>
        <p:sp>
          <p:nvSpPr>
            <p:cNvPr name="tx173" id="173"/>
            <p:cNvSpPr/>
            <p:nvPr/>
          </p:nvSpPr>
          <p:spPr>
            <a:xfrm>
              <a:off y="3878894" x="1079563"/>
              <a:ext cy="71268" cx="56643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</a:t>
              </a:r>
            </a:p>
          </p:txBody>
        </p:sp>
        <p:sp>
          <p:nvSpPr>
            <p:cNvPr name="tx174" id="174"/>
            <p:cNvSpPr/>
            <p:nvPr/>
          </p:nvSpPr>
          <p:spPr>
            <a:xfrm>
              <a:off y="2731856" x="1079563"/>
              <a:ext cy="72633" cx="56643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name="pl175" id="175"/>
            <p:cNvSpPr/>
            <p:nvPr/>
          </p:nvSpPr>
          <p:spPr>
            <a:xfrm>
              <a:off y="5060531" x="1164042"/>
              <a:ext cy="0" cx="34794"/>
            </a:xfrm>
            <a:custGeom>
              <a:avLst/>
              <a:pathLst>
                <a:path h="0" w="34794">
                  <a:moveTo>
                    <a:pt y="0" x="0"/>
                  </a:moveTo>
                  <a:lnTo>
                    <a:pt y="0" x="34794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6" id="176"/>
            <p:cNvSpPr/>
            <p:nvPr/>
          </p:nvSpPr>
          <p:spPr>
            <a:xfrm>
              <a:off y="3914856" x="1164042"/>
              <a:ext cy="0" cx="34794"/>
            </a:xfrm>
            <a:custGeom>
              <a:avLst/>
              <a:pathLst>
                <a:path h="0" w="34794">
                  <a:moveTo>
                    <a:pt y="0" x="0"/>
                  </a:moveTo>
                  <a:lnTo>
                    <a:pt y="0" x="34794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7" id="177"/>
            <p:cNvSpPr/>
            <p:nvPr/>
          </p:nvSpPr>
          <p:spPr>
            <a:xfrm>
              <a:off y="2769182" x="1164042"/>
              <a:ext cy="0" cx="34794"/>
            </a:xfrm>
            <a:custGeom>
              <a:avLst/>
              <a:pathLst>
                <a:path h="0" w="34794">
                  <a:moveTo>
                    <a:pt y="0" x="0"/>
                  </a:moveTo>
                  <a:lnTo>
                    <a:pt y="0" x="34794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8" id="178"/>
            <p:cNvSpPr/>
            <p:nvPr/>
          </p:nvSpPr>
          <p:spPr>
            <a:xfrm>
              <a:off y="5802355" x="2033221"/>
              <a:ext cy="34794" cx="0"/>
            </a:xfrm>
            <a:custGeom>
              <a:avLst/>
              <a:pathLst>
                <a:path h="34794" w="0">
                  <a:moveTo>
                    <a:pt y="34794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9" id="179"/>
            <p:cNvSpPr/>
            <p:nvPr/>
          </p:nvSpPr>
          <p:spPr>
            <a:xfrm>
              <a:off y="5802355" x="2981384"/>
              <a:ext cy="34794" cx="0"/>
            </a:xfrm>
            <a:custGeom>
              <a:avLst/>
              <a:pathLst>
                <a:path h="34794" w="0">
                  <a:moveTo>
                    <a:pt y="34794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80" id="180"/>
            <p:cNvSpPr/>
            <p:nvPr/>
          </p:nvSpPr>
          <p:spPr>
            <a:xfrm>
              <a:off y="5802355" x="3929547"/>
              <a:ext cy="34794" cx="0"/>
            </a:xfrm>
            <a:custGeom>
              <a:avLst/>
              <a:pathLst>
                <a:path h="34794" w="0">
                  <a:moveTo>
                    <a:pt y="34794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81" id="181"/>
            <p:cNvSpPr/>
            <p:nvPr/>
          </p:nvSpPr>
          <p:spPr>
            <a:xfrm>
              <a:off y="5802355" x="4877710"/>
              <a:ext cy="34794" cx="0"/>
            </a:xfrm>
            <a:custGeom>
              <a:avLst/>
              <a:pathLst>
                <a:path h="34794" w="0">
                  <a:moveTo>
                    <a:pt y="34794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x182" id="182"/>
            <p:cNvSpPr/>
            <p:nvPr/>
          </p:nvSpPr>
          <p:spPr>
            <a:xfrm>
              <a:off y="5863948" x="2004899"/>
              <a:ext cy="71650" cx="56643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5</a:t>
              </a:r>
            </a:p>
          </p:txBody>
        </p:sp>
        <p:sp>
          <p:nvSpPr>
            <p:cNvPr name="tx183" id="183"/>
            <p:cNvSpPr/>
            <p:nvPr/>
          </p:nvSpPr>
          <p:spPr>
            <a:xfrm>
              <a:off y="5862966" x="2953062"/>
              <a:ext cy="72633" cx="56643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name="tx184" id="184"/>
            <p:cNvSpPr/>
            <p:nvPr/>
          </p:nvSpPr>
          <p:spPr>
            <a:xfrm>
              <a:off y="5864658" x="3901225"/>
              <a:ext cy="70941" cx="56643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7</a:t>
              </a:r>
            </a:p>
          </p:txBody>
        </p:sp>
        <p:sp>
          <p:nvSpPr>
            <p:cNvPr name="tx185" id="185"/>
            <p:cNvSpPr/>
            <p:nvPr/>
          </p:nvSpPr>
          <p:spPr>
            <a:xfrm>
              <a:off y="5862911" x="4849388"/>
              <a:ext cy="72687" cx="56643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8</a:t>
              </a:r>
            </a:p>
          </p:txBody>
        </p:sp>
        <p:sp>
          <p:nvSpPr>
            <p:cNvPr name="tx186" id="186"/>
            <p:cNvSpPr/>
            <p:nvPr/>
          </p:nvSpPr>
          <p:spPr>
            <a:xfrm>
              <a:off y="5959620" x="2711739"/>
              <a:ext cy="119918" cx="728922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Sepal.Length</a:t>
              </a:r>
            </a:p>
          </p:txBody>
        </p:sp>
        <p:sp>
          <p:nvSpPr>
            <p:cNvPr name="tx187" id="187"/>
            <p:cNvSpPr/>
            <p:nvPr/>
          </p:nvSpPr>
          <p:spPr>
            <a:xfrm rot="-5400000">
              <a:off y="3883539" x="608782"/>
              <a:ext cy="119918" cx="710300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Petal.Length</a:t>
              </a:r>
            </a:p>
          </p:txBody>
        </p:sp>
        <p:sp>
          <p:nvSpPr>
            <p:cNvPr name="rc188" id="188"/>
            <p:cNvSpPr/>
            <p:nvPr/>
          </p:nvSpPr>
          <p:spPr>
            <a:xfrm>
              <a:off y="2848851" x="5061563"/>
              <a:ext cy="1267231" cx="7806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tx189" id="189"/>
            <p:cNvSpPr/>
            <p:nvPr/>
          </p:nvSpPr>
          <p:spPr>
            <a:xfrm>
              <a:off y="2894802" x="5115563"/>
              <a:ext cy="96316" cx="672647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Petal.Width</a:t>
              </a:r>
            </a:p>
          </p:txBody>
        </p:sp>
        <p:sp>
          <p:nvSpPr>
            <p:cNvPr name="rc190" id="190"/>
            <p:cNvSpPr/>
            <p:nvPr/>
          </p:nvSpPr>
          <p:spPr>
            <a:xfrm>
              <a:off y="3041410" x="5115563"/>
              <a:ext cy="201168" cx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91" id="191"/>
            <p:cNvSpPr/>
            <p:nvPr/>
          </p:nvSpPr>
          <p:spPr>
            <a:xfrm>
              <a:off y="3096283" x="5177852"/>
              <a:ext cy="91421" cx="9142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cap="rnd" w="90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192" id="192"/>
            <p:cNvSpPr/>
            <p:nvPr/>
          </p:nvSpPr>
          <p:spPr>
            <a:xfrm>
              <a:off y="3242578" x="5115563"/>
              <a:ext cy="201168" cx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93" id="193"/>
            <p:cNvSpPr/>
            <p:nvPr/>
          </p:nvSpPr>
          <p:spPr>
            <a:xfrm>
              <a:off y="3283621" x="5164022"/>
              <a:ext cy="119081" cx="11908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cap="rnd" w="90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194" id="194"/>
            <p:cNvSpPr/>
            <p:nvPr/>
          </p:nvSpPr>
          <p:spPr>
            <a:xfrm>
              <a:off y="3443746" x="5115563"/>
              <a:ext cy="201168" cx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95" id="195"/>
            <p:cNvSpPr/>
            <p:nvPr/>
          </p:nvSpPr>
          <p:spPr>
            <a:xfrm>
              <a:off y="3474532" x="5153765"/>
              <a:ext cy="139595" cx="13959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cap="rnd" w="90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196" id="196"/>
            <p:cNvSpPr/>
            <p:nvPr/>
          </p:nvSpPr>
          <p:spPr>
            <a:xfrm>
              <a:off y="3644914" x="5115563"/>
              <a:ext cy="201168" cx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97" id="197"/>
            <p:cNvSpPr/>
            <p:nvPr/>
          </p:nvSpPr>
          <p:spPr>
            <a:xfrm>
              <a:off y="3667164" x="5145229"/>
              <a:ext cy="156668" cx="156668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cap="rnd" w="90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198" id="198"/>
            <p:cNvSpPr/>
            <p:nvPr/>
          </p:nvSpPr>
          <p:spPr>
            <a:xfrm>
              <a:off y="3846082" x="5115563"/>
              <a:ext cy="215999" cx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99" id="199"/>
            <p:cNvSpPr/>
            <p:nvPr/>
          </p:nvSpPr>
          <p:spPr>
            <a:xfrm>
              <a:off y="3868278" x="5137759"/>
              <a:ext cy="171607" cx="17160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cap="rnd" w="90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x200" id="200"/>
            <p:cNvSpPr/>
            <p:nvPr/>
          </p:nvSpPr>
          <p:spPr>
            <a:xfrm>
              <a:off y="3104614" x="5356709"/>
              <a:ext cy="72687" cx="141500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0.5</a:t>
              </a:r>
            </a:p>
          </p:txBody>
        </p:sp>
        <p:sp>
          <p:nvSpPr>
            <p:cNvPr name="tx201" id="201"/>
            <p:cNvSpPr/>
            <p:nvPr/>
          </p:nvSpPr>
          <p:spPr>
            <a:xfrm>
              <a:off y="3305782" x="5356709"/>
              <a:ext cy="72687" cx="141500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1.0</a:t>
              </a:r>
            </a:p>
          </p:txBody>
        </p:sp>
        <p:sp>
          <p:nvSpPr>
            <p:cNvPr name="tx202" id="202"/>
            <p:cNvSpPr/>
            <p:nvPr/>
          </p:nvSpPr>
          <p:spPr>
            <a:xfrm>
              <a:off y="3507495" x="5356709"/>
              <a:ext cy="72141" cx="141500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1.5</a:t>
              </a:r>
            </a:p>
          </p:txBody>
        </p:sp>
        <p:sp>
          <p:nvSpPr>
            <p:cNvPr name="tx203" id="203"/>
            <p:cNvSpPr/>
            <p:nvPr/>
          </p:nvSpPr>
          <p:spPr>
            <a:xfrm>
              <a:off y="3708118" x="5356709"/>
              <a:ext cy="72687" cx="141500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2.0</a:t>
              </a:r>
            </a:p>
          </p:txBody>
        </p:sp>
        <p:sp>
          <p:nvSpPr>
            <p:cNvPr name="tx204" id="204"/>
            <p:cNvSpPr/>
            <p:nvPr/>
          </p:nvSpPr>
          <p:spPr>
            <a:xfrm>
              <a:off y="3916702" x="5356709"/>
              <a:ext cy="72687" cx="141500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2.5</a:t>
              </a:r>
            </a:p>
          </p:txBody>
        </p:sp>
        <p:sp>
          <p:nvSpPr>
            <p:cNvPr name="rc205" id="205"/>
            <p:cNvSpPr/>
            <p:nvPr/>
          </p:nvSpPr>
          <p:spPr>
            <a:xfrm>
              <a:off y="4188082" x="5061563"/>
              <a:ext cy="850063" cx="77846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tx206" id="206"/>
            <p:cNvSpPr/>
            <p:nvPr/>
          </p:nvSpPr>
          <p:spPr>
            <a:xfrm>
              <a:off y="4215002" x="5115563"/>
              <a:ext cy="115347" cx="422374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Species</a:t>
              </a:r>
            </a:p>
          </p:txBody>
        </p:sp>
        <p:sp>
          <p:nvSpPr>
            <p:cNvPr name="rc207" id="207"/>
            <p:cNvSpPr/>
            <p:nvPr/>
          </p:nvSpPr>
          <p:spPr>
            <a:xfrm>
              <a:off y="4380642" x="5115563"/>
              <a:ext cy="201167" cx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08" id="208"/>
            <p:cNvSpPr/>
            <p:nvPr/>
          </p:nvSpPr>
          <p:spPr>
            <a:xfrm>
              <a:off y="4456400" x="5191321"/>
              <a:ext cy="49651" cx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209" id="209"/>
            <p:cNvSpPr/>
            <p:nvPr/>
          </p:nvSpPr>
          <p:spPr>
            <a:xfrm>
              <a:off y="4581810" x="5115563"/>
              <a:ext cy="201167" cx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10" id="210"/>
            <p:cNvSpPr/>
            <p:nvPr/>
          </p:nvSpPr>
          <p:spPr>
            <a:xfrm>
              <a:off y="4657568" x="5191321"/>
              <a:ext cy="49651" cx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211" id="211"/>
            <p:cNvSpPr/>
            <p:nvPr/>
          </p:nvSpPr>
          <p:spPr>
            <a:xfrm>
              <a:off y="4782978" x="5115563"/>
              <a:ext cy="201168" cx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12" id="212"/>
            <p:cNvSpPr/>
            <p:nvPr/>
          </p:nvSpPr>
          <p:spPr>
            <a:xfrm>
              <a:off y="4858736" x="5191321"/>
              <a:ext cy="49651" cx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x213" id="213"/>
            <p:cNvSpPr/>
            <p:nvPr/>
          </p:nvSpPr>
          <p:spPr>
            <a:xfrm>
              <a:off y="4450175" x="5341877"/>
              <a:ext cy="66357" cx="292933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setosa</a:t>
              </a:r>
            </a:p>
          </p:txBody>
        </p:sp>
        <p:sp>
          <p:nvSpPr>
            <p:cNvPr name="tx214" id="214"/>
            <p:cNvSpPr/>
            <p:nvPr/>
          </p:nvSpPr>
          <p:spPr>
            <a:xfrm>
              <a:off y="4640647" x="5341877"/>
              <a:ext cy="77053" cx="444147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versicolor</a:t>
              </a:r>
            </a:p>
          </p:txBody>
        </p:sp>
        <p:sp>
          <p:nvSpPr>
            <p:cNvPr name="tx215" id="215"/>
            <p:cNvSpPr/>
            <p:nvPr/>
          </p:nvSpPr>
          <p:spPr>
            <a:xfrm>
              <a:off y="4826536" x="5341877"/>
              <a:ext cy="92332" cx="378499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virginica</a:t>
              </a:r>
            </a:p>
          </p:txBody>
        </p:sp>
        <p:sp>
          <p:nvSpPr>
            <p:cNvPr name="tx216" id="216"/>
            <p:cNvSpPr/>
            <p:nvPr/>
          </p:nvSpPr>
          <p:spPr>
            <a:xfrm>
              <a:off y="1857314" x="2566036"/>
              <a:ext cy="143820" cx="1020328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Vector Graphic</a:t>
              </a:r>
            </a:p>
          </p:txBody>
        </p:sp>
      </p:grpSp>
      <p:pic>
        <p:nvPicPr>
          <p:cNvPr name="Picture 1" id="1"/>
          <p:cNvPicPr>
            <a:picLocks noChangeAspect="true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y="1825625" x="838200"/>
            <a:ext cy="4351338" cx="5181600"/>
          </a:xfrm>
          <a:prstGeom prst="rect">
            <a:avLst/>
          </a:prstGeom>
        </p:spPr>
      </p:pic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size="4" baseType="lpstr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