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2" id="256"/>
    <p:sldId r:id="rId3" id="257"/>
    <p:sldId r:id="rId10" id="1628359739"/>
    <p:sldId r:id="rId5" id="259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theme" Target="theme/theme1.xml"></Relationship><Relationship Id="rId3" Type="http://schemas.openxmlformats.org/officeDocument/2006/relationships/slide" Target="slides/slide2.xml"></Relationship><Relationship Id="rId7" Type="http://schemas.openxmlformats.org/officeDocument/2006/relationships/viewProps" Target="viewProps.xml"></Relationship><Relationship Id="rId2" Type="http://schemas.openxmlformats.org/officeDocument/2006/relationships/slide" Target="slides/slide1.xml"></Relationship><Relationship Id="rId1" Type="http://schemas.openxmlformats.org/officeDocument/2006/relationships/slideMaster" Target="slideMasters/slideMaster1.xml"></Relationship><Relationship Id="rId6" Type="http://schemas.openxmlformats.org/officeDocument/2006/relationships/presProps" Target="presProps.xml"></Relationship><Relationship Id="rId5" Type="http://schemas.openxmlformats.org/officeDocument/2006/relationships/slide" Target="slides/slide4.xml"></Relationship><Relationship Id="rId9" Type="http://schemas.openxmlformats.org/officeDocument/2006/relationships/tableStyles" Target="tableStyles.xml"></Relationship><Relationship Id="rId10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3564611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6" id="7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Four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58296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52104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Espace réservé du contenu 2" id="9"/>
          <p:cNvSpPr>
            <a:spLocks noGrp="true"/>
          </p:cNvSpPr>
          <p:nvPr>
            <p:ph idx="14" sz="half"/>
          </p:nvPr>
        </p:nvSpPr>
        <p:spPr>
          <a:xfrm>
            <a:off y="4058042" x="859976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2" id="10"/>
          <p:cNvSpPr>
            <a:spLocks noGrp="true"/>
          </p:cNvSpPr>
          <p:nvPr>
            <p:ph idx="15" sz="half"/>
          </p:nvPr>
        </p:nvSpPr>
        <p:spPr>
          <a:xfrm>
            <a:off y="4049673" x="6157148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603419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9" id="10"/>
          <p:cNvCxnSpPr/>
          <p:nvPr userDrawn="true"/>
        </p:nvCxnSpPr>
        <p:spPr>
          <a:xfrm>
            <a:off y="1735803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13" Type="http://schemas.openxmlformats.org/officeDocument/2006/relationships/image" Target="../media/image1.png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12" Type="http://schemas.openxmlformats.org/officeDocument/2006/relationships/theme" Target="../theme/theme1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rgbClr val="E74C3C"/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pPr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rgbClr val="E74C3C"/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rgbClr val="E74C3C"/>
                </a:solidFill>
              </a:defRPr>
            </a:lvl1pPr>
          </a:lstStyle>
          <a:p>
            <a:fld type="slidenum" id="{C47AABF0-D73A-43C1-84CC-8A30B6535388}">
              <a:rPr smtClean="false" lang="fr-FR"/>
              <a:pPr/>
              <a:t>‹N°›</a:t>
            </a:fld>
            <a:endParaRPr lang="fr-FR"/>
          </a:p>
        </p:txBody>
      </p:sp>
      <p:pic>
        <p:nvPicPr>
          <p:cNvPr descr="http://www.lindinglab.org/external-files/images/Rlogo1.png/image" name="Picture 2" id="7"/>
          <p:cNvPicPr>
            <a:picLocks noChangeArrowheads="true" noChangeAspect="true"/>
          </p:cNvPicPr>
          <p:nvPr userDrawn="true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y="6227276" x="11449386"/>
            <a:ext cy="502920" cx="66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60"/>
    <p:sldLayoutId r:id="rId6" id="2147483653"/>
    <p:sldLayoutId r:id="rId7" id="2147483654"/>
    <p:sldLayoutId r:id="rId8" id="2147483655"/>
    <p:sldLayoutId r:id="rId9" id="2147483656"/>
    <p:sldLayoutId r:id="rId10" id="2147483658"/>
    <p:sldLayoutId r:id="rId11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rgbClr val="2C3E50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rgbClr val="2C3E50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rgbClr val="2C3E50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rgbClr val="2C3E50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rgbClr val="2C3E50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Subtitle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8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 </a:t>
            </a:r>
            <a:r>
              <a:rPr lang="fr-FR" dirty="0" err="1" smtClean="0"/>
              <a:t>pretty</a:t>
            </a:r>
            <a:r>
              <a:rPr lang="fr-FR" dirty="0" smtClean="0"/>
              <a:t> design!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for the </a:t>
            </a:r>
            <a:r>
              <a:rPr lang="fr-FR" dirty="0" err="1" smtClean="0"/>
              <a:t>demo</a:t>
            </a:r>
            <a:endParaRPr lang="fr-FR" dirty="0" smtClean="0"/>
          </a:p>
          <a:p>
            <a:r>
              <a:rPr lang="fr-FR" dirty="0" err="1" smtClean="0"/>
              <a:t>See</a:t>
            </a:r>
            <a:r>
              <a:rPr lang="fr-FR" dirty="0" smtClean="0"/>
              <a:t>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R logo and I have </a:t>
            </a:r>
            <a:r>
              <a:rPr lang="fr-FR" dirty="0" err="1" smtClean="0"/>
              <a:t>changed</a:t>
            </a:r>
            <a:r>
              <a:rPr lang="fr-FR" dirty="0" smtClean="0"/>
              <a:t> default </a:t>
            </a:r>
            <a:r>
              <a:rPr lang="fr-FR" dirty="0" err="1" smtClean="0"/>
              <a:t>colors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0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my new graph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1825625" x="838200"/>
              <a:ext cy="4351337" cx="10515600"/>
            </a:xfrm>
            <a:custGeom>
              <a:avLst/>
              <a:pathLst>
                <a:path h="4351337" w="10515600">
                  <a:moveTo>
                    <a:pt y="4351337" x="0"/>
                  </a:moveTo>
                  <a:lnTo>
                    <a:pt y="0" x="0"/>
                  </a:lnTo>
                  <a:lnTo>
                    <a:pt y="0" x="10515600"/>
                  </a:lnTo>
                  <a:lnTo>
                    <a:pt y="4351337" x="10515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1895214" x="1198837"/>
              <a:ext cy="3907141" cx="9088726"/>
            </a:xfrm>
            <a:custGeom>
              <a:avLst/>
              <a:pathLst>
                <a:path h="3907141" w="9088726">
                  <a:moveTo>
                    <a:pt y="3907141" x="0"/>
                  </a:moveTo>
                  <a:lnTo>
                    <a:pt y="0" x="0"/>
                  </a:lnTo>
                  <a:lnTo>
                    <a:pt y="0" x="9088726"/>
                  </a:lnTo>
                  <a:lnTo>
                    <a:pt y="3907141" x="90887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56247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44207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2166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0126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20709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43661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66612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895214" x="8956386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50227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81868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146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3218554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55136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78088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895214" x="101039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52067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52067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412270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291865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16133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346338" x="2262892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291865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52067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305695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91865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365897" x="274147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546505" x="159391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472472" x="502278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281740" x="478314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40214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346338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65731" x="478753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286136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171460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28174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59287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157630" x="340235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051055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3166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21538" x="317654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291865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352067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31662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281740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05695" x="365953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52067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291865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7247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412270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65897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291865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06541" x="318094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06541" x="203337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14567" x="3169578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04093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346338" x="272191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231662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35206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291865" x="387521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329350" x="774090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447873" x="636194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207063" x="750950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387670" x="659145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45171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325651" x="6130612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4180560" x="292950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391509" x="682480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810970" x="3609665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4060155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628480" x="521437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759142" x="545414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329350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993534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509958" x="70523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447873" x="452583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698940" x="499511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447873" x="590291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817100" x="4533849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261990" x="5209100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752724" x="56772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207063" x="613242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333346" x="56792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72116" x="636578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509958" x="682285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269148" x="728187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143287" x="7046909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447873" x="544388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4060155" x="476560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877303" x="430433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939750" x="43065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814966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084841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7873" x="406680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446056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327468" x="70504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511914" x="613626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692521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513953" x="430220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389553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754763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4180560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32319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34358" x="4761227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632319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572116" x="590675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4358923" x="338628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69252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528830" x="611642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594935" x="7958432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780370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653610" x="657982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173518" x="910599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3444300" x="2915670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358952" x="842228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659965" x="70452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468627" x="8182042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3078121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959324" x="635501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835745" x="726989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138324" x="4746813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3072078" x="497028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953131" x="634882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840572" x="658618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111788" x="933398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989892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3146860" x="544388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712321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3198526" x="451729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114881" x="9337078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3201787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715340" x="704037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539560" x="819277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61990" x="589764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3201787" x="56681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775543" x="635183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663424" x="8196232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477704" x="865014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295489" x="9796105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774015" x="635031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3086658" x="613242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787528" x="56752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471511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771066" x="6117849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840572" x="635666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3261990" x="543861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895948" x="7499406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771066" x="70359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3536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591916" x="726687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709437" x="70344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013334" x="703736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139932" x="6125500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3017919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892929" x="588979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3081382" x="520910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986389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782721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2577307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50227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81868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26146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32185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551368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780882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802355" x="101039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863948" x="31902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2966" x="5485365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4658" x="7780498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862911" x="10075631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959620" x="5378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788825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754137" x="10395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800088" x="10449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946696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3001570" x="10511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3147864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3188908" x="10498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3349032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3379818" x="10487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3550200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3572450" x="10479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751368" x="10449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773565" x="10471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3009900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21106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412781" x="10690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613404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82198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4093368" x="10395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4120288" x="10449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4285928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4361686" x="10525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4487096" x="10449563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4562854" x="10525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4688264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764022" x="10525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4355461" x="10675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545933" x="10675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731822" x="10675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6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44</properties:Words>
  <properties:PresentationFormat>Grand écran</properties:PresentationFormat>
  <properties:Paragraphs>8</properties:Paragraphs>
  <properties:Slides>4</properties:Slides>
  <properties:Notes>0</properties:Notes>
  <properties:TotalTime>22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properties:HeadingPairs>
  <properties:TitlesOfParts>
    <vt:vector size="8" baseType="lpstr">
      <vt:lpstr>Arial</vt:lpstr>
      <vt:lpstr>Calibri</vt:lpstr>
      <vt:lpstr>Calibri Light</vt:lpstr>
      <vt:lpstr>Thème Office</vt:lpstr>
      <vt:lpstr>This is a title</vt:lpstr>
      <vt:lpstr>What a pretty design!</vt:lpstr>
      <vt:lpstr>Slide title</vt:lpstr>
      <vt:lpstr>Thanks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2014-07-19T15:46:12Z</dcterms:modified>
  <cp:revision>12</cp:revision>
  <dc:title>Présentation PowerPoint</dc:title>
</cp:coreProperties>
</file>