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331264092"/>
    <p:sldId r:id="rId7" id="2042050481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5181600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itle Texts3" id="3"/>
          <p:cNvSpPr>
            <a:spLocks noGrp="true"/>
          </p:cNvSpPr>
          <p:nvPr>
            <p:ph idx="3"/>
          </p:nvPr>
        </p:nvSpPr>
        <p:spPr>
          <a:xfrm rot="0">
            <a:off y="1825625" x="6172200"/>
            <a:ext cy="4351338" cx="5181600"/>
          </a:xfrm>
        </p:spPr>
        <p:txBody>
          <a:bodyPr/>
          <a:lstStyle/>
          <a:p>
            <a:r>
              <a:rPr/>
              <a:t/>
            </a:r>
          </a:p>
          <a:p>
            <a:r>
              <a:rPr/>
              <a:t>Hello World!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4946531" x="1876495"/>
              <a:ext cy="347654" cx="93343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6" id="6"/>
            <p:cNvSpPr/>
            <p:nvPr/>
          </p:nvSpPr>
          <p:spPr>
            <a:xfrm>
              <a:off y="4598877" x="2996617"/>
              <a:ext cy="695309" cx="9334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7" id="7"/>
            <p:cNvSpPr/>
            <p:nvPr/>
          </p:nvSpPr>
          <p:spPr>
            <a:xfrm>
              <a:off y="4251222" x="4116739"/>
              <a:ext cy="1042964" cx="93343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8" id="8"/>
            <p:cNvSpPr/>
            <p:nvPr/>
          </p:nvSpPr>
          <p:spPr>
            <a:xfrm>
              <a:off y="3903567" x="5236861"/>
              <a:ext cy="1390618" cx="9334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9" id="9"/>
            <p:cNvSpPr/>
            <p:nvPr/>
          </p:nvSpPr>
          <p:spPr>
            <a:xfrm>
              <a:off y="3555913" x="6356983"/>
              <a:ext cy="1738273" cx="93343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0" id="10"/>
            <p:cNvSpPr/>
            <p:nvPr/>
          </p:nvSpPr>
          <p:spPr>
            <a:xfrm>
              <a:off y="3208258" x="7477105"/>
              <a:ext cy="2085928" cx="933434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1" id="11"/>
            <p:cNvSpPr/>
            <p:nvPr/>
          </p:nvSpPr>
          <p:spPr>
            <a:xfrm>
              <a:off y="2860603" x="8597227"/>
              <a:ext cy="2433582" cx="933434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2" id="12"/>
            <p:cNvSpPr/>
            <p:nvPr/>
          </p:nvSpPr>
          <p:spPr>
            <a:xfrm>
              <a:off y="2512949" x="9717349"/>
              <a:ext cy="2781237" cx="93343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3" id="13"/>
            <p:cNvSpPr/>
            <p:nvPr/>
          </p:nvSpPr>
          <p:spPr>
            <a:xfrm>
              <a:off y="2512949" x="1525524"/>
              <a:ext cy="2781237" cx="0"/>
            </a:xfrm>
            <a:custGeom>
              <a:avLst/>
              <a:pathLst>
                <a:path h="2781237" w="0">
                  <a:moveTo>
                    <a:pt y="2781237" x="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4" id="14"/>
            <p:cNvSpPr/>
            <p:nvPr/>
          </p:nvSpPr>
          <p:spPr>
            <a:xfrm>
              <a:off y="5294186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5" id="15"/>
            <p:cNvSpPr/>
            <p:nvPr/>
          </p:nvSpPr>
          <p:spPr>
            <a:xfrm>
              <a:off y="4598877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6" id="16"/>
            <p:cNvSpPr/>
            <p:nvPr/>
          </p:nvSpPr>
          <p:spPr>
            <a:xfrm>
              <a:off y="3903567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7" id="17"/>
            <p:cNvSpPr/>
            <p:nvPr/>
          </p:nvSpPr>
          <p:spPr>
            <a:xfrm>
              <a:off y="3208258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8" id="18"/>
            <p:cNvSpPr/>
            <p:nvPr/>
          </p:nvSpPr>
          <p:spPr>
            <a:xfrm>
              <a:off y="2512949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 rot="-5400000">
              <a:off y="5248756" x="1243523"/>
              <a:ext cy="90859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name="tx20" id="20"/>
            <p:cNvSpPr/>
            <p:nvPr/>
          </p:nvSpPr>
          <p:spPr>
            <a:xfrm rot="-5400000">
              <a:off y="4554095" x="1244171"/>
              <a:ext cy="89563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21" id="21"/>
            <p:cNvSpPr/>
            <p:nvPr/>
          </p:nvSpPr>
          <p:spPr>
            <a:xfrm rot="-5400000">
              <a:off y="3859024" x="1244410"/>
              <a:ext cy="89086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22" id="22"/>
            <p:cNvSpPr/>
            <p:nvPr/>
          </p:nvSpPr>
          <p:spPr>
            <a:xfrm rot="-5400000">
              <a:off y="3162862" x="1243557"/>
              <a:ext cy="90791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23" id="23"/>
            <p:cNvSpPr/>
            <p:nvPr/>
          </p:nvSpPr>
          <p:spPr>
            <a:xfrm rot="-5400000">
              <a:off y="2467519" x="1243523"/>
              <a:ext cy="90859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