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3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708128687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3" Type="http://schemas.openxmlformats.org/officeDocument/2006/relationships/image" Target="../media/slide1_image_rId3.png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518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5181600"/>
            </a:xfrm>
            <a:custGeom>
              <a:avLst/>
              <a:pathLst>
                <a:path h="4351337" w="5181600">
                  <a:moveTo>
                    <a:pt y="4351337" x="0"/>
                  </a:moveTo>
                  <a:lnTo>
                    <a:pt y="0" x="0"/>
                  </a:lnTo>
                  <a:lnTo>
                    <a:pt y="0" x="5181600"/>
                  </a:lnTo>
                  <a:lnTo>
                    <a:pt y="4351337" x="518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895214" x="1198837"/>
              <a:ext cy="3907141" cx="3754726"/>
            </a:xfrm>
            <a:custGeom>
              <a:avLst/>
              <a:pathLst>
                <a:path h="3907141" w="3754726">
                  <a:moveTo>
                    <a:pt y="3907141" x="0"/>
                  </a:moveTo>
                  <a:lnTo>
                    <a:pt y="0" x="0"/>
                  </a:lnTo>
                  <a:lnTo>
                    <a:pt y="0" x="3754726"/>
                  </a:lnTo>
                  <a:lnTo>
                    <a:pt y="3907141" x="3754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155913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2507302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3455465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440362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2033221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298138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392954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487771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161634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182553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351456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275987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2654930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265932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208232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1991216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2204803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1995611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1521530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1984245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1805979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2285789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386163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329085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3764933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3385667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3194219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187886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3484322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215493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281677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292184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3577182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253232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273221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310121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2540333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2811494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3010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319603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3012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3294690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3482366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3671999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3571727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291158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2637394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2445517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2447761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234268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357530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319987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2443382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2633015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310505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206625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3180029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394446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3374037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441854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1865033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413892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3570025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40333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3283922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366001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2618600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2707374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327773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338039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4511833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2911586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2523784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4514927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3565197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40441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309594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3001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328074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4047565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423208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470455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3279221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3196035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3008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3181455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328557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290631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3754830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3560721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3656995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3559294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3562179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318910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308809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2811494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203322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2981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392954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487771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2004899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2953062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3901225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4849388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2711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5061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5115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5177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5164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5153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5145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5115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5137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5356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5061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5115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5191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5115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5191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5191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5341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5341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5341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name="Picture 2" id="2"/>
          <p:cNvPicPr>
            <a:picLocks noChangeAspect="true"/>
          </p:cNvPicPr>
          <p:nvPr>
            <p:ph idx="2"/>
          </p:nvPr>
        </p:nvPicPr>
        <p:blipFill>
          <a:blip r:embed="rId3" cstate="print"/>
          <a:stretch>
            <a:fillRect/>
          </a:stretch>
        </p:blipFill>
        <p:spPr>
          <a:xfrm>
            <a:off y="1825625" x="838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