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1_image_rId3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280654493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3" Type="http://schemas.openxmlformats.org/officeDocument/2006/relationships/image" Target="../media/slide1_image_rId3.png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518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1825625" x="838200"/>
              <a:ext cy="4351337" cx="5181600"/>
            </a:xfrm>
            <a:custGeom>
              <a:avLst/>
              <a:pathLst>
                <a:path h="4351337" w="5181600">
                  <a:moveTo>
                    <a:pt y="4351337" x="0"/>
                  </a:moveTo>
                  <a:lnTo>
                    <a:pt y="0" x="0"/>
                  </a:lnTo>
                  <a:lnTo>
                    <a:pt y="0" x="5181600"/>
                  </a:lnTo>
                  <a:lnTo>
                    <a:pt y="4351337" x="518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084641" x="1198837"/>
              <a:ext cy="3717713" cx="3754726"/>
            </a:xfrm>
            <a:custGeom>
              <a:avLst/>
              <a:pathLst>
                <a:path h="3717713" w="3754726">
                  <a:moveTo>
                    <a:pt y="3717713" x="0"/>
                  </a:moveTo>
                  <a:lnTo>
                    <a:pt y="0" x="0"/>
                  </a:lnTo>
                  <a:lnTo>
                    <a:pt y="0" x="3754726"/>
                  </a:lnTo>
                  <a:lnTo>
                    <a:pt y="3717713" x="37547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3336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87694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342019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196345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2084641" x="1559139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084641" x="2507302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084641" x="3455465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084641" x="4403629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60531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914856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769182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084641" x="2033221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2084641" x="2981384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2084641" x="3929547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2084641" x="4877710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72352" x="209615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72352" x="190652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29636" x="171689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315069" x="162207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72352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90377" x="237048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66624" x="1616346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315069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72352" x="143244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28899" x="1920354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315069" x="238060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57785" x="1811707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86183" x="1825537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58034" x="1351456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86920" x="275987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304944" x="2654930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19512" x="237048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66624" x="2090428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94773" x="2659326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309340" x="2090428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200501" x="238060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304944" x="2086032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601487" x="162207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86671" x="2082326"/>
              <a:ext cy="91421" cx="9142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85934" x="1811707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57785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47661" x="1991216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315069" x="21909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72352" x="21909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57785" x="171689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57785" x="1811707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304944" x="237048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28899" x="2204803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72352" x="247542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315069" x="190652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86920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29636" x="247542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86183" x="1920354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29636" x="143244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315069" x="209615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23908" x="1995611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23908" x="1521530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29636" x="143244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40690" x="1984245"/>
              <a:ext cy="97951" cx="979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75810" x="2086032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66624" x="1805979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57785" x="209615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72352" x="162207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315069" x="228578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72352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445955" x="3861631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558640" x="3290851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329505" x="3764933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848897" x="244134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501356" x="3385667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562478" x="2630975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442256" x="3194219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256302" x="187886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505195" x="3484322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904224" x="2154938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141734" x="197368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730491" x="281677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855316" x="292184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445955" x="30082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4078032" x="253615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617806" x="3577182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558640" x="2532321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798032" x="273221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558640" x="3101218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910355" x="2540333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381513" x="2811494"/>
              <a:ext cy="150146" cx="15014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848897" x="301024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329505" x="3196035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449951" x="3012280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677046" x="3294690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617806" x="3482366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388671" x="3671999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268648" x="3571727"/>
              <a:ext cy="146741" cx="14674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558640" x="2911586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141734" x="2637394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967639" x="2445517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4027167" x="2447761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908220" x="2727831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213121" x="2909770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558640" x="2342688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556824" x="2909770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444072" x="357530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619762" x="319987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791613" x="253615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848897" x="244134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621802" x="2443382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503238" x="30082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850937" x="2727831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256302" x="197368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734330" x="253615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736369" x="2633015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734330" x="2630975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677046" x="3105057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425908" x="2066252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791613" x="2630975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683378" x="3180029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208009" x="2715025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746565" x="3944463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923243" x="3190759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802321" x="3374037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345579" x="4418544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555067" x="1865033"/>
              <a:ext cy="146741" cx="14674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522257" x="4138922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808676" x="3570025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626094" x="4033376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206401" x="3377131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3093441" x="3283922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975700" x="3660014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263685" x="2618600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200358" x="2707374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3087249" x="3277730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980527" x="3380392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286768" x="4511833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2170709" x="4510342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272221" x="2911586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858114" x="3751811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320968" x="2523784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289861" x="4514927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324229" x="3190759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861133" x="3565197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694108" x="4044106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381513" x="3095943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324229" x="3001127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918416" x="3280749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812135" x="4047565"/>
              <a:ext cy="143228" cx="14322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635172" x="423208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461713" x="4704559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916889" x="3279221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214937" x="3196035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930401" x="3008284"/>
              <a:ext cy="135831" cx="13583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628979" x="4510342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913940" x="3181455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980527" x="3285576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381513" x="2906310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3032984" x="3754830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913940" x="3560721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201816" x="3751811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208009" x="2715025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743546" x="3656995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855229" x="3559294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144532" x="3562179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265293" x="318910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149117" x="3377131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3029965" x="3088097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209662" x="2811494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5024187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878894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731856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60531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914856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769182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203322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298138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392954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487771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2004899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2953062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3901225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4849388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2711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883539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848851" x="5061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94802" x="5115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3041410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96283" x="5177852"/>
              <a:ext cy="91421" cx="914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242578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283621" x="5164022"/>
              <a:ext cy="119081" cx="1190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443746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474532" x="5153765"/>
              <a:ext cy="139595" cx="1395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644914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667164" x="5145229"/>
              <a:ext cy="156668" cx="1566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846082" x="5115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868278" x="5137759"/>
              <a:ext cy="171607" cx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104614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305782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507495" x="5356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70811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916702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188082" x="5061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215002" x="5115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380642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456400" x="5191321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581810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657568" x="51913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782978" x="5115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858736" x="519132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450175" x="5341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640647" x="5341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826536" x="5341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  <p:sp>
          <p:nvSpPr>
            <p:cNvPr name="tx216" id="216"/>
            <p:cNvSpPr/>
            <p:nvPr/>
          </p:nvSpPr>
          <p:spPr>
            <a:xfrm>
              <a:off y="1857314" x="2566036"/>
              <a:ext cy="143820" cx="1020328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Vector Graphic</a:t>
              </a:r>
            </a:p>
          </p:txBody>
        </p:sp>
      </p:grpSp>
      <p:pic>
        <p:nvPicPr>
          <p:cNvPr name="Picture 1" id="1"/>
          <p:cNvPicPr>
            <a:picLocks noChangeAspect="true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y="1825625" x="838200"/>
            <a:ext cy="4351338" cx="5181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