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150393695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10515600"/>
            </a:xfrm>
            <a:custGeom>
              <a:avLst/>
              <a:pathLst>
                <a:path h="4351337" w="10515600">
                  <a:moveTo>
                    <a:pt y="4351337" x="0"/>
                  </a:moveTo>
                  <a:lnTo>
                    <a:pt y="0" x="0"/>
                  </a:lnTo>
                  <a:lnTo>
                    <a:pt y="0" x="10515600"/>
                  </a:lnTo>
                  <a:lnTo>
                    <a:pt y="4351337" x="10515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9088726"/>
            </a:xfrm>
            <a:custGeom>
              <a:avLst/>
              <a:pathLst>
                <a:path h="3907141" w="9088726">
                  <a:moveTo>
                    <a:pt y="3907141" x="0"/>
                  </a:moveTo>
                  <a:lnTo>
                    <a:pt y="0" x="0"/>
                  </a:lnTo>
                  <a:lnTo>
                    <a:pt y="0" x="9088726"/>
                  </a:lnTo>
                  <a:lnTo>
                    <a:pt y="3907141" x="9088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