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864028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2" name="Groupe 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299544" y="1998802"/>
              <a:ext cx="3472624" cy="369693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299544" y="5527693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299544" y="4388422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299544" y="3249152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299544" y="2109881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632776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509701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3386626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4263551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299544" y="4958058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299544" y="3818787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299544" y="2679516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071238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948163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825088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4702014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42550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67165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791780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170408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054858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399942" y="5106882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1701245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205485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1528703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1970008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40562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1879473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882316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1443853" y="5457192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756398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663020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399942" y="533473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139707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665863" y="5109725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139707" y="522365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405628" y="511256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136865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1704088" y="5511313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134157" y="5104175"/>
              <a:ext cx="49547" cy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1879473" y="4998641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054858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049172" y="516384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230243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230243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1791780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1879473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399942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233086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493320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1967165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054858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493320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70008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1528703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42550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052015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13552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1528703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043622" y="5158295"/>
              <a:ext cx="55233" cy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136865" y="4992955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1876630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142550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1704088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317935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2054858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774864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245866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3684329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2462319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3333559" y="34239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2637705" y="3486588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3155466" y="3364268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1944558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426937" y="342962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196399" y="3825526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2032250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2807404" y="3651793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2909175" y="3779799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985632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2550012" y="3999260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3511787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544326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2733790" y="372283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3070481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2555698" y="3834055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2799011" y="3301618"/>
              <a:ext cx="122921" cy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2988475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158174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2991317" y="337550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251552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424094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599479" y="3312854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503394" y="3190534"/>
              <a:ext cx="117235" cy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895096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46098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468005" y="3891019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470713" y="3950690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2728240" y="3831212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892389" y="3136414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2368941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2892389" y="3478195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508944" y="3366975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3163860" y="354355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550012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462319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2465162" y="354639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85632" y="3426782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728240" y="3774249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032250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550012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640547" y="3660321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2637705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076167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117235" y="4346727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2637705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3130016" y="2598291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2708475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842792" y="266649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149781" y="2845910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3313794" y="2720611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4281255" y="226774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1924928" y="3475352"/>
              <a:ext cx="117235" cy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4026706" y="244716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3500551" y="2731983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919249" y="2541328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319480" y="3125042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234630" y="301395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3579715" y="2894345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617940" y="318200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2694396" y="3113806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223394" y="3002722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3325166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366104" y="2207940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4363397" y="209130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2895096" y="3196085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3661857" y="277486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2530247" y="3238969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4371790" y="2213625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149781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3492022" y="2780418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939013" y="261805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062088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2974396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3228945" y="283738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3944699" y="2737669"/>
              <a:ext cx="111549" cy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111555" y="2558249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4547175" y="238451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226102" y="2834539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158174" y="3139121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2985632" y="2857146"/>
              <a:ext cx="100448" cy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4363397" y="2547013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132859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237473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2886703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667407" y="2951309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483629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3661857" y="3116649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2708475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574164" y="2660940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480786" y="2769182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486472" y="305968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146938" y="318484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319480" y="3068078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48009" y="294575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2799011" y="313072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1082294" y="4887573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82294" y="3748302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1082294" y="2609031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1245394" y="495805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45394" y="381878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1245394" y="267951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207123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2948163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382508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4702014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200773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2884663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376158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4638514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2456418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479880" y="3771069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4892321" y="2729297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4946471" y="2764397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4946471" y="2936748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5020259" y="3010537"/>
              <a:ext cx="54150" cy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4946471" y="3138475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5020259" y="3212264"/>
              <a:ext cx="54150" cy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4946471" y="3340202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5020259" y="3413990"/>
              <a:ext cx="54150" cy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5173413" y="2967127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173413" y="3168854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5173413" y="3370580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4892321" y="3680132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4946471" y="3715232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4946471" y="3887583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5029997" y="3963673"/>
              <a:ext cx="49547" cy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4946471" y="408931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5015783" y="4151186"/>
              <a:ext cx="77976" cy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4946471" y="4291037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5001704" y="4338833"/>
              <a:ext cx="106134" cy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4946471" y="4492764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4987625" y="4526481"/>
              <a:ext cx="134292" cy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4946471" y="4694491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4973546" y="4721566"/>
              <a:ext cx="162450" cy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5188286" y="391796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188286" y="4119689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188286" y="4321415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188286" y="452314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5188286" y="4732306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