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295626686" r:id="rId6"/>
    <p:sldId id="1803836348" r:id="rId7"/>
    <p:sldId id="1276584223" r:id="rId8"/>
    <p:sldId id="1884221963" r:id="rId9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Relationship Target="slides/slide3.xml" Type="http://schemas.openxmlformats.org/officeDocument/2006/relationships/slide" Id="rId8"/><Relationship Target="slides/slide4.xml" Type="http://schemas.openxmlformats.org/officeDocument/2006/relationships/slide" Id="rId9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Presentation title</a:t>
            </a:r>
          </a:p>
        </p:txBody>
      </p:sp>
      <p:sp>
        <p:nvSpPr>
          <p:cNvPr id="2" name="SubTitle 2"/>
          <p:cNvSpPr/>
          <p:nvPr>
            <p:ph type="subTitle" idx="1"/>
          </p:nvPr>
        </p:nvSpPr>
        <p:spPr/>
        <p:txBody>
          <a:bodyPr/>
          <a:lstStyle/>
          <a:p>
            <a:r>
              <a:rPr/>
              <a:t>This document is generated with ReporteRs.</a:t>
            </a:r>
          </a:p>
        </p:txBody>
      </p:sp>
    </p:spTree>
  </p:cSld>
</p:sld>
</file>

<file path=ppt/slides/slide2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Plot examples</a:t>
            </a:r>
          </a:p>
        </p:txBody>
      </p:sp>
      <p:grpSp>
        <p:nvGrpSpPr>
          <p:cNvPr id="2" name="Groupe 2"/>
          <p:cNvGrpSpPr/>
          <p:nvPr/>
        </p:nvGrpSpPr>
        <p:grpSpPr>
          <a:xfrm>
            <a:off x="838200" y="1825625"/>
            <a:ext cx="10515600" cy="4351338"/>
            <a:chOff x="838200" y="1825625"/>
            <a:chExt cx="10515600" cy="4351338"/>
          </a:xfrm>
        </p:grpSpPr>
        <p:sp>
          <p:nvSpPr>
            <p:cNvPr id="2" name="Rectangle 2"/>
            <p:cNvSpPr/>
            <p:nvPr/>
          </p:nvSpPr>
          <p:spPr>
            <a:xfrm>
              <a:off x="840528" y="1830696"/>
              <a:ext cx="10544810" cy="43634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" name="Rectangle 3"/>
            <p:cNvSpPr/>
            <p:nvPr/>
          </p:nvSpPr>
          <p:spPr>
            <a:xfrm>
              <a:off x="1299544" y="1998802"/>
              <a:ext cx="8821440" cy="3696934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" name="Polyline form 4"/>
            <p:cNvSpPr/>
            <p:nvPr/>
          </p:nvSpPr>
          <p:spPr>
            <a:xfrm>
              <a:off x="1299544" y="5527693"/>
              <a:ext cx="8821440" cy="0"/>
            </a:xfrm>
            <a:custGeom>
              <a:avLst/>
              <a:pathLst>
                <a:path w="8821440" h="0">
                  <a:moveTo>
                    <a:pt x="0" y="0"/>
                  </a:moveTo>
                  <a:lnTo>
                    <a:pt x="882144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olyline form 5"/>
            <p:cNvSpPr/>
            <p:nvPr/>
          </p:nvSpPr>
          <p:spPr>
            <a:xfrm>
              <a:off x="1299544" y="4388422"/>
              <a:ext cx="8821440" cy="0"/>
            </a:xfrm>
            <a:custGeom>
              <a:avLst/>
              <a:pathLst>
                <a:path w="8821440" h="0">
                  <a:moveTo>
                    <a:pt x="0" y="0"/>
                  </a:moveTo>
                  <a:lnTo>
                    <a:pt x="882144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olyline form 6"/>
            <p:cNvSpPr/>
            <p:nvPr/>
          </p:nvSpPr>
          <p:spPr>
            <a:xfrm>
              <a:off x="1299544" y="3249152"/>
              <a:ext cx="8821440" cy="0"/>
            </a:xfrm>
            <a:custGeom>
              <a:avLst/>
              <a:pathLst>
                <a:path w="8821440" h="0">
                  <a:moveTo>
                    <a:pt x="0" y="0"/>
                  </a:moveTo>
                  <a:lnTo>
                    <a:pt x="882144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olyline form 7"/>
            <p:cNvSpPr/>
            <p:nvPr/>
          </p:nvSpPr>
          <p:spPr>
            <a:xfrm>
              <a:off x="1299544" y="2109881"/>
              <a:ext cx="8821440" cy="0"/>
            </a:xfrm>
            <a:custGeom>
              <a:avLst/>
              <a:pathLst>
                <a:path w="8821440" h="0">
                  <a:moveTo>
                    <a:pt x="0" y="0"/>
                  </a:moveTo>
                  <a:lnTo>
                    <a:pt x="882144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olyline form 8"/>
            <p:cNvSpPr/>
            <p:nvPr/>
          </p:nvSpPr>
          <p:spPr>
            <a:xfrm>
              <a:off x="2146046" y="1998802"/>
              <a:ext cx="0" cy="3696934"/>
            </a:xfrm>
            <a:custGeom>
              <a:avLst/>
              <a:pathLst>
                <a:path w="0" h="3696934">
                  <a:moveTo>
                    <a:pt x="0" y="3696934"/>
                  </a:moveTo>
                  <a:lnTo>
                    <a:pt x="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olyline form 9"/>
            <p:cNvSpPr/>
            <p:nvPr/>
          </p:nvSpPr>
          <p:spPr>
            <a:xfrm>
              <a:off x="4373682" y="1998802"/>
              <a:ext cx="0" cy="3696934"/>
            </a:xfrm>
            <a:custGeom>
              <a:avLst/>
              <a:pathLst>
                <a:path w="0" h="3696934">
                  <a:moveTo>
                    <a:pt x="0" y="3696934"/>
                  </a:moveTo>
                  <a:lnTo>
                    <a:pt x="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olyline form 10"/>
            <p:cNvSpPr/>
            <p:nvPr/>
          </p:nvSpPr>
          <p:spPr>
            <a:xfrm>
              <a:off x="6601319" y="1998802"/>
              <a:ext cx="0" cy="3696934"/>
            </a:xfrm>
            <a:custGeom>
              <a:avLst/>
              <a:pathLst>
                <a:path w="0" h="3696934">
                  <a:moveTo>
                    <a:pt x="0" y="3696934"/>
                  </a:moveTo>
                  <a:lnTo>
                    <a:pt x="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olyline form 11"/>
            <p:cNvSpPr/>
            <p:nvPr/>
          </p:nvSpPr>
          <p:spPr>
            <a:xfrm>
              <a:off x="8828955" y="1998802"/>
              <a:ext cx="0" cy="3696934"/>
            </a:xfrm>
            <a:custGeom>
              <a:avLst/>
              <a:pathLst>
                <a:path w="0" h="3696934">
                  <a:moveTo>
                    <a:pt x="0" y="3696934"/>
                  </a:moveTo>
                  <a:lnTo>
                    <a:pt x="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olyline form 12"/>
            <p:cNvSpPr/>
            <p:nvPr/>
          </p:nvSpPr>
          <p:spPr>
            <a:xfrm>
              <a:off x="1299544" y="4958058"/>
              <a:ext cx="8821440" cy="0"/>
            </a:xfrm>
            <a:custGeom>
              <a:avLst/>
              <a:pathLst>
                <a:path w="8821440" h="0">
                  <a:moveTo>
                    <a:pt x="0" y="0"/>
                  </a:moveTo>
                  <a:lnTo>
                    <a:pt x="882144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olyline form 13"/>
            <p:cNvSpPr/>
            <p:nvPr/>
          </p:nvSpPr>
          <p:spPr>
            <a:xfrm>
              <a:off x="1299544" y="3818787"/>
              <a:ext cx="8821440" cy="0"/>
            </a:xfrm>
            <a:custGeom>
              <a:avLst/>
              <a:pathLst>
                <a:path w="8821440" h="0">
                  <a:moveTo>
                    <a:pt x="0" y="0"/>
                  </a:moveTo>
                  <a:lnTo>
                    <a:pt x="882144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olyline form 14"/>
            <p:cNvSpPr/>
            <p:nvPr/>
          </p:nvSpPr>
          <p:spPr>
            <a:xfrm>
              <a:off x="1299544" y="2679516"/>
              <a:ext cx="8821440" cy="0"/>
            </a:xfrm>
            <a:custGeom>
              <a:avLst/>
              <a:pathLst>
                <a:path w="8821440" h="0">
                  <a:moveTo>
                    <a:pt x="0" y="0"/>
                  </a:moveTo>
                  <a:lnTo>
                    <a:pt x="882144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olyline form 15"/>
            <p:cNvSpPr/>
            <p:nvPr/>
          </p:nvSpPr>
          <p:spPr>
            <a:xfrm>
              <a:off x="3259864" y="1998802"/>
              <a:ext cx="0" cy="3696934"/>
            </a:xfrm>
            <a:custGeom>
              <a:avLst/>
              <a:pathLst>
                <a:path w="0" h="3696934">
                  <a:moveTo>
                    <a:pt x="0" y="3696934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olyline form 16"/>
            <p:cNvSpPr/>
            <p:nvPr/>
          </p:nvSpPr>
          <p:spPr>
            <a:xfrm>
              <a:off x="5487501" y="1998802"/>
              <a:ext cx="0" cy="3696934"/>
            </a:xfrm>
            <a:custGeom>
              <a:avLst/>
              <a:pathLst>
                <a:path w="0" h="3696934">
                  <a:moveTo>
                    <a:pt x="0" y="3696934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olyline form 17"/>
            <p:cNvSpPr/>
            <p:nvPr/>
          </p:nvSpPr>
          <p:spPr>
            <a:xfrm>
              <a:off x="7715137" y="1998802"/>
              <a:ext cx="0" cy="3696934"/>
            </a:xfrm>
            <a:custGeom>
              <a:avLst/>
              <a:pathLst>
                <a:path w="0" h="3696934">
                  <a:moveTo>
                    <a:pt x="0" y="3696934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olyline form 18"/>
            <p:cNvSpPr/>
            <p:nvPr/>
          </p:nvSpPr>
          <p:spPr>
            <a:xfrm>
              <a:off x="9942773" y="1998802"/>
              <a:ext cx="0" cy="3696934"/>
            </a:xfrm>
            <a:custGeom>
              <a:avLst/>
              <a:pathLst>
                <a:path w="0" h="3696934">
                  <a:moveTo>
                    <a:pt x="0" y="3696934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oint 19"/>
            <p:cNvSpPr/>
            <p:nvPr/>
          </p:nvSpPr>
          <p:spPr>
            <a:xfrm>
              <a:off x="3466247" y="5283459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Point 20"/>
            <p:cNvSpPr/>
            <p:nvPr/>
          </p:nvSpPr>
          <p:spPr>
            <a:xfrm>
              <a:off x="3020720" y="5283459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Point 21"/>
            <p:cNvSpPr/>
            <p:nvPr/>
          </p:nvSpPr>
          <p:spPr>
            <a:xfrm>
              <a:off x="2575193" y="5340422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Point 22"/>
            <p:cNvSpPr/>
            <p:nvPr/>
          </p:nvSpPr>
          <p:spPr>
            <a:xfrm>
              <a:off x="2352429" y="5226495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Point 23"/>
            <p:cNvSpPr/>
            <p:nvPr/>
          </p:nvSpPr>
          <p:spPr>
            <a:xfrm>
              <a:off x="3243484" y="5283459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Point 24"/>
            <p:cNvSpPr/>
            <p:nvPr/>
          </p:nvSpPr>
          <p:spPr>
            <a:xfrm>
              <a:off x="4128853" y="5106882"/>
              <a:ext cx="44132" cy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Point 25"/>
            <p:cNvSpPr/>
            <p:nvPr/>
          </p:nvSpPr>
          <p:spPr>
            <a:xfrm>
              <a:off x="2349586" y="5280616"/>
              <a:ext cx="38446" cy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Point 26"/>
            <p:cNvSpPr/>
            <p:nvPr/>
          </p:nvSpPr>
          <p:spPr>
            <a:xfrm>
              <a:off x="3243484" y="5226495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Point 27"/>
            <p:cNvSpPr/>
            <p:nvPr/>
          </p:nvSpPr>
          <p:spPr>
            <a:xfrm>
              <a:off x="1906902" y="5283459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8" name="Point 28"/>
            <p:cNvSpPr/>
            <p:nvPr/>
          </p:nvSpPr>
          <p:spPr>
            <a:xfrm>
              <a:off x="3023563" y="5229338"/>
              <a:ext cx="27075" cy="27075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9" name="Point 29"/>
            <p:cNvSpPr/>
            <p:nvPr/>
          </p:nvSpPr>
          <p:spPr>
            <a:xfrm>
              <a:off x="4134538" y="5226495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0" name="Point 30"/>
            <p:cNvSpPr/>
            <p:nvPr/>
          </p:nvSpPr>
          <p:spPr>
            <a:xfrm>
              <a:off x="2797956" y="5169532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1" name="Point 31"/>
            <p:cNvSpPr/>
            <p:nvPr/>
          </p:nvSpPr>
          <p:spPr>
            <a:xfrm>
              <a:off x="2800799" y="5286301"/>
              <a:ext cx="27075" cy="27075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2" name="Point 32"/>
            <p:cNvSpPr/>
            <p:nvPr/>
          </p:nvSpPr>
          <p:spPr>
            <a:xfrm>
              <a:off x="1686981" y="5457192"/>
              <a:ext cx="27075" cy="27075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3" name="Point 33"/>
            <p:cNvSpPr/>
            <p:nvPr/>
          </p:nvSpPr>
          <p:spPr>
            <a:xfrm>
              <a:off x="5025593" y="5397386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4" name="Point 34"/>
            <p:cNvSpPr/>
            <p:nvPr/>
          </p:nvSpPr>
          <p:spPr>
            <a:xfrm>
              <a:off x="4797143" y="5220809"/>
              <a:ext cx="44132" cy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5" name="Point 35"/>
            <p:cNvSpPr/>
            <p:nvPr/>
          </p:nvSpPr>
          <p:spPr>
            <a:xfrm>
              <a:off x="4128853" y="5334736"/>
              <a:ext cx="44132" cy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6" name="Point 36"/>
            <p:cNvSpPr/>
            <p:nvPr/>
          </p:nvSpPr>
          <p:spPr>
            <a:xfrm>
              <a:off x="3463404" y="5280616"/>
              <a:ext cx="38446" cy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7" name="Point 37"/>
            <p:cNvSpPr/>
            <p:nvPr/>
          </p:nvSpPr>
          <p:spPr>
            <a:xfrm>
              <a:off x="4799986" y="5109725"/>
              <a:ext cx="38446" cy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Point 38"/>
            <p:cNvSpPr/>
            <p:nvPr/>
          </p:nvSpPr>
          <p:spPr>
            <a:xfrm>
              <a:off x="3463404" y="5223652"/>
              <a:ext cx="38446" cy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Point 39"/>
            <p:cNvSpPr/>
            <p:nvPr/>
          </p:nvSpPr>
          <p:spPr>
            <a:xfrm>
              <a:off x="4134538" y="5112568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0" name="Point 40"/>
            <p:cNvSpPr/>
            <p:nvPr/>
          </p:nvSpPr>
          <p:spPr>
            <a:xfrm>
              <a:off x="3460562" y="5220809"/>
              <a:ext cx="44132" cy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1" name="Point 41"/>
            <p:cNvSpPr/>
            <p:nvPr/>
          </p:nvSpPr>
          <p:spPr>
            <a:xfrm>
              <a:off x="2352429" y="5511313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Point 42"/>
            <p:cNvSpPr/>
            <p:nvPr/>
          </p:nvSpPr>
          <p:spPr>
            <a:xfrm>
              <a:off x="3457854" y="5104175"/>
              <a:ext cx="49547" cy="49547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Point 43"/>
            <p:cNvSpPr/>
            <p:nvPr/>
          </p:nvSpPr>
          <p:spPr>
            <a:xfrm>
              <a:off x="2797956" y="4998641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Point 44"/>
            <p:cNvSpPr/>
            <p:nvPr/>
          </p:nvSpPr>
          <p:spPr>
            <a:xfrm>
              <a:off x="3243484" y="5169532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Point 45"/>
            <p:cNvSpPr/>
            <p:nvPr/>
          </p:nvSpPr>
          <p:spPr>
            <a:xfrm>
              <a:off x="3237798" y="5163846"/>
              <a:ext cx="44132" cy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Point 46"/>
            <p:cNvSpPr/>
            <p:nvPr/>
          </p:nvSpPr>
          <p:spPr>
            <a:xfrm>
              <a:off x="3689011" y="5226495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Point 47"/>
            <p:cNvSpPr/>
            <p:nvPr/>
          </p:nvSpPr>
          <p:spPr>
            <a:xfrm>
              <a:off x="3689011" y="5283459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Point 48"/>
            <p:cNvSpPr/>
            <p:nvPr/>
          </p:nvSpPr>
          <p:spPr>
            <a:xfrm>
              <a:off x="2575193" y="5169532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Point 49"/>
            <p:cNvSpPr/>
            <p:nvPr/>
          </p:nvSpPr>
          <p:spPr>
            <a:xfrm>
              <a:off x="2797956" y="5169532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Point 50"/>
            <p:cNvSpPr/>
            <p:nvPr/>
          </p:nvSpPr>
          <p:spPr>
            <a:xfrm>
              <a:off x="4128853" y="5220809"/>
              <a:ext cx="44132" cy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Point 51"/>
            <p:cNvSpPr/>
            <p:nvPr/>
          </p:nvSpPr>
          <p:spPr>
            <a:xfrm>
              <a:off x="3691854" y="5229338"/>
              <a:ext cx="27075" cy="27075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Point 52"/>
            <p:cNvSpPr/>
            <p:nvPr/>
          </p:nvSpPr>
          <p:spPr>
            <a:xfrm>
              <a:off x="4357302" y="5283459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Point 53"/>
            <p:cNvSpPr/>
            <p:nvPr/>
          </p:nvSpPr>
          <p:spPr>
            <a:xfrm>
              <a:off x="3020720" y="5226495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Point 54"/>
            <p:cNvSpPr/>
            <p:nvPr/>
          </p:nvSpPr>
          <p:spPr>
            <a:xfrm>
              <a:off x="3243484" y="5397386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Point 55"/>
            <p:cNvSpPr/>
            <p:nvPr/>
          </p:nvSpPr>
          <p:spPr>
            <a:xfrm>
              <a:off x="4357302" y="5340422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Point 56"/>
            <p:cNvSpPr/>
            <p:nvPr/>
          </p:nvSpPr>
          <p:spPr>
            <a:xfrm>
              <a:off x="3023563" y="5286301"/>
              <a:ext cx="27075" cy="27075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Point 57"/>
            <p:cNvSpPr/>
            <p:nvPr/>
          </p:nvSpPr>
          <p:spPr>
            <a:xfrm>
              <a:off x="1906902" y="5340422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Point 58"/>
            <p:cNvSpPr/>
            <p:nvPr/>
          </p:nvSpPr>
          <p:spPr>
            <a:xfrm>
              <a:off x="3466247" y="5226495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Point 59"/>
            <p:cNvSpPr/>
            <p:nvPr/>
          </p:nvSpPr>
          <p:spPr>
            <a:xfrm>
              <a:off x="3240641" y="5337579"/>
              <a:ext cx="38446" cy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Point 60"/>
            <p:cNvSpPr/>
            <p:nvPr/>
          </p:nvSpPr>
          <p:spPr>
            <a:xfrm>
              <a:off x="2126823" y="5337579"/>
              <a:ext cx="38446" cy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Point 61"/>
            <p:cNvSpPr/>
            <p:nvPr/>
          </p:nvSpPr>
          <p:spPr>
            <a:xfrm>
              <a:off x="1906902" y="5340422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Point 62"/>
            <p:cNvSpPr/>
            <p:nvPr/>
          </p:nvSpPr>
          <p:spPr>
            <a:xfrm>
              <a:off x="3232248" y="5158295"/>
              <a:ext cx="55233" cy="55233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Point 63"/>
            <p:cNvSpPr/>
            <p:nvPr/>
          </p:nvSpPr>
          <p:spPr>
            <a:xfrm>
              <a:off x="3460562" y="4992955"/>
              <a:ext cx="44132" cy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Point 64"/>
            <p:cNvSpPr/>
            <p:nvPr/>
          </p:nvSpPr>
          <p:spPr>
            <a:xfrm>
              <a:off x="2795114" y="5280616"/>
              <a:ext cx="38446" cy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Point 65"/>
            <p:cNvSpPr/>
            <p:nvPr/>
          </p:nvSpPr>
          <p:spPr>
            <a:xfrm>
              <a:off x="3466247" y="5169532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Point 66"/>
            <p:cNvSpPr/>
            <p:nvPr/>
          </p:nvSpPr>
          <p:spPr>
            <a:xfrm>
              <a:off x="2352429" y="5283459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Point 67"/>
            <p:cNvSpPr/>
            <p:nvPr/>
          </p:nvSpPr>
          <p:spPr>
            <a:xfrm>
              <a:off x="3911775" y="5226495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Point 68"/>
            <p:cNvSpPr/>
            <p:nvPr/>
          </p:nvSpPr>
          <p:spPr>
            <a:xfrm>
              <a:off x="3243484" y="5283459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Point 69"/>
            <p:cNvSpPr/>
            <p:nvPr/>
          </p:nvSpPr>
          <p:spPr>
            <a:xfrm>
              <a:off x="7664913" y="3369818"/>
              <a:ext cx="100448" cy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Point 70"/>
            <p:cNvSpPr/>
            <p:nvPr/>
          </p:nvSpPr>
          <p:spPr>
            <a:xfrm>
              <a:off x="6325488" y="3480902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Point 71"/>
            <p:cNvSpPr/>
            <p:nvPr/>
          </p:nvSpPr>
          <p:spPr>
            <a:xfrm>
              <a:off x="7439306" y="3253048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Point 72"/>
            <p:cNvSpPr/>
            <p:nvPr/>
          </p:nvSpPr>
          <p:spPr>
            <a:xfrm>
              <a:off x="4326301" y="3771406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Point 73"/>
            <p:cNvSpPr/>
            <p:nvPr/>
          </p:nvSpPr>
          <p:spPr>
            <a:xfrm>
              <a:off x="6548252" y="3423939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Point 74"/>
            <p:cNvSpPr/>
            <p:nvPr/>
          </p:nvSpPr>
          <p:spPr>
            <a:xfrm>
              <a:off x="4771828" y="3486588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Point 75"/>
            <p:cNvSpPr/>
            <p:nvPr/>
          </p:nvSpPr>
          <p:spPr>
            <a:xfrm>
              <a:off x="6100017" y="3364268"/>
              <a:ext cx="111549" cy="11154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Point 76"/>
            <p:cNvSpPr/>
            <p:nvPr/>
          </p:nvSpPr>
          <p:spPr>
            <a:xfrm>
              <a:off x="2998112" y="4178544"/>
              <a:ext cx="77976" cy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Point 77"/>
            <p:cNvSpPr/>
            <p:nvPr/>
          </p:nvSpPr>
          <p:spPr>
            <a:xfrm>
              <a:off x="6776701" y="3429624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Point 78"/>
            <p:cNvSpPr/>
            <p:nvPr/>
          </p:nvSpPr>
          <p:spPr>
            <a:xfrm>
              <a:off x="3655167" y="3825526"/>
              <a:ext cx="100448" cy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Point 79"/>
            <p:cNvSpPr/>
            <p:nvPr/>
          </p:nvSpPr>
          <p:spPr>
            <a:xfrm>
              <a:off x="3220876" y="4064617"/>
              <a:ext cx="77976" cy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Point 80"/>
            <p:cNvSpPr/>
            <p:nvPr/>
          </p:nvSpPr>
          <p:spPr>
            <a:xfrm>
              <a:off x="5211670" y="3651793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Point 81"/>
            <p:cNvSpPr/>
            <p:nvPr/>
          </p:nvSpPr>
          <p:spPr>
            <a:xfrm>
              <a:off x="5448513" y="3779799"/>
              <a:ext cx="77976" cy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Point 82"/>
            <p:cNvSpPr/>
            <p:nvPr/>
          </p:nvSpPr>
          <p:spPr>
            <a:xfrm>
              <a:off x="5660040" y="3369818"/>
              <a:ext cx="100448" cy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Point 83"/>
            <p:cNvSpPr/>
            <p:nvPr/>
          </p:nvSpPr>
          <p:spPr>
            <a:xfrm>
              <a:off x="4549065" y="3999260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Point 84"/>
            <p:cNvSpPr/>
            <p:nvPr/>
          </p:nvSpPr>
          <p:spPr>
            <a:xfrm>
              <a:off x="6996622" y="3540709"/>
              <a:ext cx="100448" cy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Point 85"/>
            <p:cNvSpPr/>
            <p:nvPr/>
          </p:nvSpPr>
          <p:spPr>
            <a:xfrm>
              <a:off x="4543379" y="3480902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Point 86"/>
            <p:cNvSpPr/>
            <p:nvPr/>
          </p:nvSpPr>
          <p:spPr>
            <a:xfrm>
              <a:off x="5002985" y="3722835"/>
              <a:ext cx="77976" cy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Point 87"/>
            <p:cNvSpPr/>
            <p:nvPr/>
          </p:nvSpPr>
          <p:spPr>
            <a:xfrm>
              <a:off x="5879961" y="3480902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Point 88"/>
            <p:cNvSpPr/>
            <p:nvPr/>
          </p:nvSpPr>
          <p:spPr>
            <a:xfrm>
              <a:off x="4554750" y="3834055"/>
              <a:ext cx="83391" cy="8339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Point 89"/>
            <p:cNvSpPr/>
            <p:nvPr/>
          </p:nvSpPr>
          <p:spPr>
            <a:xfrm>
              <a:off x="5203277" y="3301618"/>
              <a:ext cx="122921" cy="12292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Point 90"/>
            <p:cNvSpPr/>
            <p:nvPr/>
          </p:nvSpPr>
          <p:spPr>
            <a:xfrm>
              <a:off x="5662883" y="3771406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Point 91"/>
            <p:cNvSpPr/>
            <p:nvPr/>
          </p:nvSpPr>
          <p:spPr>
            <a:xfrm>
              <a:off x="6102724" y="3253048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Point 92"/>
            <p:cNvSpPr/>
            <p:nvPr/>
          </p:nvSpPr>
          <p:spPr>
            <a:xfrm>
              <a:off x="5665726" y="3375504"/>
              <a:ext cx="89077" cy="89077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Point 93"/>
            <p:cNvSpPr/>
            <p:nvPr/>
          </p:nvSpPr>
          <p:spPr>
            <a:xfrm>
              <a:off x="6331174" y="3600515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4" name="Point 94"/>
            <p:cNvSpPr/>
            <p:nvPr/>
          </p:nvSpPr>
          <p:spPr>
            <a:xfrm>
              <a:off x="6773858" y="3540709"/>
              <a:ext cx="100448" cy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5" name="Point 95"/>
            <p:cNvSpPr/>
            <p:nvPr/>
          </p:nvSpPr>
          <p:spPr>
            <a:xfrm>
              <a:off x="7219386" y="3312854"/>
              <a:ext cx="100448" cy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6" name="Point 96"/>
            <p:cNvSpPr/>
            <p:nvPr/>
          </p:nvSpPr>
          <p:spPr>
            <a:xfrm>
              <a:off x="6988229" y="3190534"/>
              <a:ext cx="117235" cy="11723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7" name="Point 97"/>
            <p:cNvSpPr/>
            <p:nvPr/>
          </p:nvSpPr>
          <p:spPr>
            <a:xfrm>
              <a:off x="5434434" y="3480902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8" name="Point 98"/>
            <p:cNvSpPr/>
            <p:nvPr/>
          </p:nvSpPr>
          <p:spPr>
            <a:xfrm>
              <a:off x="4780222" y="4064617"/>
              <a:ext cx="77976" cy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9" name="Point 99"/>
            <p:cNvSpPr/>
            <p:nvPr/>
          </p:nvSpPr>
          <p:spPr>
            <a:xfrm>
              <a:off x="4331987" y="3891019"/>
              <a:ext cx="83391" cy="8339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0" name="Point 100"/>
            <p:cNvSpPr/>
            <p:nvPr/>
          </p:nvSpPr>
          <p:spPr>
            <a:xfrm>
              <a:off x="4334694" y="3950690"/>
              <a:ext cx="77976" cy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1" name="Point 101"/>
            <p:cNvSpPr/>
            <p:nvPr/>
          </p:nvSpPr>
          <p:spPr>
            <a:xfrm>
              <a:off x="4997435" y="3831212"/>
              <a:ext cx="89077" cy="89077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2" name="Point 102"/>
            <p:cNvSpPr/>
            <p:nvPr/>
          </p:nvSpPr>
          <p:spPr>
            <a:xfrm>
              <a:off x="5431726" y="3136414"/>
              <a:ext cx="111549" cy="11154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3" name="Point 103"/>
            <p:cNvSpPr/>
            <p:nvPr/>
          </p:nvSpPr>
          <p:spPr>
            <a:xfrm>
              <a:off x="4097852" y="3480902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4" name="Point 104"/>
            <p:cNvSpPr/>
            <p:nvPr/>
          </p:nvSpPr>
          <p:spPr>
            <a:xfrm>
              <a:off x="5431726" y="3478195"/>
              <a:ext cx="111549" cy="11154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5" name="Point 105"/>
            <p:cNvSpPr/>
            <p:nvPr/>
          </p:nvSpPr>
          <p:spPr>
            <a:xfrm>
              <a:off x="6993779" y="3366975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6" name="Point 106"/>
            <p:cNvSpPr/>
            <p:nvPr/>
          </p:nvSpPr>
          <p:spPr>
            <a:xfrm>
              <a:off x="6108410" y="3543552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7" name="Point 107"/>
            <p:cNvSpPr/>
            <p:nvPr/>
          </p:nvSpPr>
          <p:spPr>
            <a:xfrm>
              <a:off x="4549065" y="3714442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8" name="Point 108"/>
            <p:cNvSpPr/>
            <p:nvPr/>
          </p:nvSpPr>
          <p:spPr>
            <a:xfrm>
              <a:off x="4326301" y="3771406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9" name="Point 109"/>
            <p:cNvSpPr/>
            <p:nvPr/>
          </p:nvSpPr>
          <p:spPr>
            <a:xfrm>
              <a:off x="4329144" y="3546394"/>
              <a:ext cx="89077" cy="89077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0" name="Point 110"/>
            <p:cNvSpPr/>
            <p:nvPr/>
          </p:nvSpPr>
          <p:spPr>
            <a:xfrm>
              <a:off x="5660040" y="3426782"/>
              <a:ext cx="100448" cy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1" name="Point 111"/>
            <p:cNvSpPr/>
            <p:nvPr/>
          </p:nvSpPr>
          <p:spPr>
            <a:xfrm>
              <a:off x="4997435" y="3774249"/>
              <a:ext cx="89077" cy="89077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2" name="Point 112"/>
            <p:cNvSpPr/>
            <p:nvPr/>
          </p:nvSpPr>
          <p:spPr>
            <a:xfrm>
              <a:off x="3220876" y="4178544"/>
              <a:ext cx="77976" cy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3" name="Point 113"/>
            <p:cNvSpPr/>
            <p:nvPr/>
          </p:nvSpPr>
          <p:spPr>
            <a:xfrm>
              <a:off x="4549065" y="3657479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4" name="Point 114"/>
            <p:cNvSpPr/>
            <p:nvPr/>
          </p:nvSpPr>
          <p:spPr>
            <a:xfrm>
              <a:off x="4774671" y="3660321"/>
              <a:ext cx="89077" cy="89077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5" name="Point 115"/>
            <p:cNvSpPr/>
            <p:nvPr/>
          </p:nvSpPr>
          <p:spPr>
            <a:xfrm>
              <a:off x="4771828" y="3657479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6" name="Point 116"/>
            <p:cNvSpPr/>
            <p:nvPr/>
          </p:nvSpPr>
          <p:spPr>
            <a:xfrm>
              <a:off x="5885647" y="3600515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7" name="Point 117"/>
            <p:cNvSpPr/>
            <p:nvPr/>
          </p:nvSpPr>
          <p:spPr>
            <a:xfrm>
              <a:off x="3440932" y="4346727"/>
              <a:ext cx="83391" cy="8339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8" name="Point 118"/>
            <p:cNvSpPr/>
            <p:nvPr/>
          </p:nvSpPr>
          <p:spPr>
            <a:xfrm>
              <a:off x="4771828" y="3714442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9" name="Point 119"/>
            <p:cNvSpPr/>
            <p:nvPr/>
          </p:nvSpPr>
          <p:spPr>
            <a:xfrm>
              <a:off x="6074566" y="2598291"/>
              <a:ext cx="162450" cy="16245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0" name="Point 120"/>
            <p:cNvSpPr/>
            <p:nvPr/>
          </p:nvSpPr>
          <p:spPr>
            <a:xfrm>
              <a:off x="4977670" y="3127885"/>
              <a:ext cx="128606" cy="12860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1" name="Point 121"/>
            <p:cNvSpPr/>
            <p:nvPr/>
          </p:nvSpPr>
          <p:spPr>
            <a:xfrm>
              <a:off x="7867912" y="2666491"/>
              <a:ext cx="139978" cy="1399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2" name="Point 122"/>
            <p:cNvSpPr/>
            <p:nvPr/>
          </p:nvSpPr>
          <p:spPr>
            <a:xfrm>
              <a:off x="6094331" y="2845910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3" name="Point 123"/>
            <p:cNvSpPr/>
            <p:nvPr/>
          </p:nvSpPr>
          <p:spPr>
            <a:xfrm>
              <a:off x="6528487" y="2720611"/>
              <a:ext cx="145664" cy="14566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4" name="Point 124"/>
            <p:cNvSpPr/>
            <p:nvPr/>
          </p:nvSpPr>
          <p:spPr>
            <a:xfrm>
              <a:off x="8981730" y="2267746"/>
              <a:ext cx="139978" cy="1399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5" name="Point 125"/>
            <p:cNvSpPr/>
            <p:nvPr/>
          </p:nvSpPr>
          <p:spPr>
            <a:xfrm>
              <a:off x="2978483" y="3475352"/>
              <a:ext cx="117235" cy="11723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6" name="Point 126"/>
            <p:cNvSpPr/>
            <p:nvPr/>
          </p:nvSpPr>
          <p:spPr>
            <a:xfrm>
              <a:off x="8321968" y="2447165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7" name="Point 127"/>
            <p:cNvSpPr/>
            <p:nvPr/>
          </p:nvSpPr>
          <p:spPr>
            <a:xfrm>
              <a:off x="6985386" y="2731983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8" name="Point 128"/>
            <p:cNvSpPr/>
            <p:nvPr/>
          </p:nvSpPr>
          <p:spPr>
            <a:xfrm>
              <a:off x="8079439" y="2541328"/>
              <a:ext cx="162450" cy="16245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9" name="Point 129"/>
            <p:cNvSpPr/>
            <p:nvPr/>
          </p:nvSpPr>
          <p:spPr>
            <a:xfrm>
              <a:off x="6534173" y="3125042"/>
              <a:ext cx="134292" cy="134292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0" name="Point 130"/>
            <p:cNvSpPr/>
            <p:nvPr/>
          </p:nvSpPr>
          <p:spPr>
            <a:xfrm>
              <a:off x="6314252" y="3013958"/>
              <a:ext cx="128606" cy="12860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1" name="Point 131"/>
            <p:cNvSpPr/>
            <p:nvPr/>
          </p:nvSpPr>
          <p:spPr>
            <a:xfrm>
              <a:off x="7199621" y="2894345"/>
              <a:ext cx="139978" cy="1399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2" name="Point 132"/>
            <p:cNvSpPr/>
            <p:nvPr/>
          </p:nvSpPr>
          <p:spPr>
            <a:xfrm>
              <a:off x="4752064" y="3182006"/>
              <a:ext cx="134292" cy="134292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3" name="Point 133"/>
            <p:cNvSpPr/>
            <p:nvPr/>
          </p:nvSpPr>
          <p:spPr>
            <a:xfrm>
              <a:off x="4963591" y="3113806"/>
              <a:ext cx="156764" cy="15676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4" name="Point 134"/>
            <p:cNvSpPr/>
            <p:nvPr/>
          </p:nvSpPr>
          <p:spPr>
            <a:xfrm>
              <a:off x="6303016" y="3002722"/>
              <a:ext cx="151079" cy="15107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5" name="Point 135"/>
            <p:cNvSpPr/>
            <p:nvPr/>
          </p:nvSpPr>
          <p:spPr>
            <a:xfrm>
              <a:off x="6539859" y="2902874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6" name="Point 136"/>
            <p:cNvSpPr/>
            <p:nvPr/>
          </p:nvSpPr>
          <p:spPr>
            <a:xfrm>
              <a:off x="9201651" y="2207940"/>
              <a:ext cx="145664" cy="14566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7" name="Point 137"/>
            <p:cNvSpPr/>
            <p:nvPr/>
          </p:nvSpPr>
          <p:spPr>
            <a:xfrm>
              <a:off x="9198943" y="2091305"/>
              <a:ext cx="151079" cy="15107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8" name="Point 138"/>
            <p:cNvSpPr/>
            <p:nvPr/>
          </p:nvSpPr>
          <p:spPr>
            <a:xfrm>
              <a:off x="5434434" y="3196085"/>
              <a:ext cx="106134" cy="10613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9" name="Point 139"/>
            <p:cNvSpPr/>
            <p:nvPr/>
          </p:nvSpPr>
          <p:spPr>
            <a:xfrm>
              <a:off x="7416834" y="2774868"/>
              <a:ext cx="151079" cy="15107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0" name="Point 140"/>
            <p:cNvSpPr/>
            <p:nvPr/>
          </p:nvSpPr>
          <p:spPr>
            <a:xfrm>
              <a:off x="4529300" y="3238969"/>
              <a:ext cx="134292" cy="134292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1" name="Point 141"/>
            <p:cNvSpPr/>
            <p:nvPr/>
          </p:nvSpPr>
          <p:spPr>
            <a:xfrm>
              <a:off x="9207336" y="2213625"/>
              <a:ext cx="134292" cy="134292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2" name="Point 142"/>
            <p:cNvSpPr/>
            <p:nvPr/>
          </p:nvSpPr>
          <p:spPr>
            <a:xfrm>
              <a:off x="6094331" y="3244655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3" name="Point 143"/>
            <p:cNvSpPr/>
            <p:nvPr/>
          </p:nvSpPr>
          <p:spPr>
            <a:xfrm>
              <a:off x="6976857" y="2780418"/>
              <a:ext cx="139978" cy="1399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4" name="Point 144"/>
            <p:cNvSpPr/>
            <p:nvPr/>
          </p:nvSpPr>
          <p:spPr>
            <a:xfrm>
              <a:off x="8099204" y="2618056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5" name="Point 145"/>
            <p:cNvSpPr/>
            <p:nvPr/>
          </p:nvSpPr>
          <p:spPr>
            <a:xfrm>
              <a:off x="5871568" y="3301618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6" name="Point 146"/>
            <p:cNvSpPr/>
            <p:nvPr/>
          </p:nvSpPr>
          <p:spPr>
            <a:xfrm>
              <a:off x="5648804" y="3244655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7" name="Point 147"/>
            <p:cNvSpPr/>
            <p:nvPr/>
          </p:nvSpPr>
          <p:spPr>
            <a:xfrm>
              <a:off x="6308566" y="2837381"/>
              <a:ext cx="139978" cy="1399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8" name="Point 148"/>
            <p:cNvSpPr/>
            <p:nvPr/>
          </p:nvSpPr>
          <p:spPr>
            <a:xfrm>
              <a:off x="8104890" y="2737669"/>
              <a:ext cx="111549" cy="11154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9" name="Point 149"/>
            <p:cNvSpPr/>
            <p:nvPr/>
          </p:nvSpPr>
          <p:spPr>
            <a:xfrm>
              <a:off x="8541888" y="2558249"/>
              <a:ext cx="128606" cy="12860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0" name="Point 150"/>
            <p:cNvSpPr/>
            <p:nvPr/>
          </p:nvSpPr>
          <p:spPr>
            <a:xfrm>
              <a:off x="9652864" y="2384516"/>
              <a:ext cx="134292" cy="134292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1" name="Point 151"/>
            <p:cNvSpPr/>
            <p:nvPr/>
          </p:nvSpPr>
          <p:spPr>
            <a:xfrm>
              <a:off x="6305723" y="2834539"/>
              <a:ext cx="145664" cy="14566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2" name="Point 152"/>
            <p:cNvSpPr/>
            <p:nvPr/>
          </p:nvSpPr>
          <p:spPr>
            <a:xfrm>
              <a:off x="6102724" y="3139121"/>
              <a:ext cx="106134" cy="10613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3" name="Point 153"/>
            <p:cNvSpPr/>
            <p:nvPr/>
          </p:nvSpPr>
          <p:spPr>
            <a:xfrm>
              <a:off x="5660040" y="2857146"/>
              <a:ext cx="100448" cy="10044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4" name="Point 154"/>
            <p:cNvSpPr/>
            <p:nvPr/>
          </p:nvSpPr>
          <p:spPr>
            <a:xfrm>
              <a:off x="9198943" y="2547013"/>
              <a:ext cx="151079" cy="15107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5" name="Point 155"/>
            <p:cNvSpPr/>
            <p:nvPr/>
          </p:nvSpPr>
          <p:spPr>
            <a:xfrm>
              <a:off x="6077409" y="2828988"/>
              <a:ext cx="156764" cy="15676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6" name="Point 156"/>
            <p:cNvSpPr/>
            <p:nvPr/>
          </p:nvSpPr>
          <p:spPr>
            <a:xfrm>
              <a:off x="6317095" y="2902874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7" name="Point 157"/>
            <p:cNvSpPr/>
            <p:nvPr/>
          </p:nvSpPr>
          <p:spPr>
            <a:xfrm>
              <a:off x="5426040" y="3301618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8" name="Point 158"/>
            <p:cNvSpPr/>
            <p:nvPr/>
          </p:nvSpPr>
          <p:spPr>
            <a:xfrm>
              <a:off x="7422384" y="2951309"/>
              <a:ext cx="139978" cy="1399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9" name="Point 159"/>
            <p:cNvSpPr/>
            <p:nvPr/>
          </p:nvSpPr>
          <p:spPr>
            <a:xfrm>
              <a:off x="6968464" y="2828988"/>
              <a:ext cx="156764" cy="15676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0" name="Point 160"/>
            <p:cNvSpPr/>
            <p:nvPr/>
          </p:nvSpPr>
          <p:spPr>
            <a:xfrm>
              <a:off x="7416834" y="3116649"/>
              <a:ext cx="151079" cy="15107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1" name="Point 161"/>
            <p:cNvSpPr/>
            <p:nvPr/>
          </p:nvSpPr>
          <p:spPr>
            <a:xfrm>
              <a:off x="4977670" y="3127885"/>
              <a:ext cx="128606" cy="12860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2" name="Point 162"/>
            <p:cNvSpPr/>
            <p:nvPr/>
          </p:nvSpPr>
          <p:spPr>
            <a:xfrm>
              <a:off x="7194070" y="2660940"/>
              <a:ext cx="151079" cy="15107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3" name="Point 163"/>
            <p:cNvSpPr/>
            <p:nvPr/>
          </p:nvSpPr>
          <p:spPr>
            <a:xfrm>
              <a:off x="6965621" y="2769182"/>
              <a:ext cx="162450" cy="16245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4" name="Point 164"/>
            <p:cNvSpPr/>
            <p:nvPr/>
          </p:nvSpPr>
          <p:spPr>
            <a:xfrm>
              <a:off x="6971307" y="3059685"/>
              <a:ext cx="151079" cy="15107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5" name="Point 165"/>
            <p:cNvSpPr/>
            <p:nvPr/>
          </p:nvSpPr>
          <p:spPr>
            <a:xfrm>
              <a:off x="6091488" y="3184848"/>
              <a:ext cx="128606" cy="12860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6" name="Point 166"/>
            <p:cNvSpPr/>
            <p:nvPr/>
          </p:nvSpPr>
          <p:spPr>
            <a:xfrm>
              <a:off x="6534173" y="3068078"/>
              <a:ext cx="134292" cy="134292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7" name="Point 167"/>
            <p:cNvSpPr/>
            <p:nvPr/>
          </p:nvSpPr>
          <p:spPr>
            <a:xfrm>
              <a:off x="5857489" y="2945758"/>
              <a:ext cx="151079" cy="15107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8" name="Point 168"/>
            <p:cNvSpPr/>
            <p:nvPr/>
          </p:nvSpPr>
          <p:spPr>
            <a:xfrm>
              <a:off x="5203277" y="3130728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9" name="Text 169"/>
            <p:cNvSpPr/>
            <p:nvPr/>
          </p:nvSpPr>
          <p:spPr>
            <a:xfrm rot="0">
              <a:off x="1082294" y="4887573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70" name="Text 170"/>
            <p:cNvSpPr/>
            <p:nvPr/>
          </p:nvSpPr>
          <p:spPr>
            <a:xfrm rot="0">
              <a:off x="1082294" y="3748302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1" name="Text 171"/>
            <p:cNvSpPr/>
            <p:nvPr/>
          </p:nvSpPr>
          <p:spPr>
            <a:xfrm rot="0">
              <a:off x="1082294" y="2609031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72" name="Polyline form 172"/>
            <p:cNvSpPr/>
            <p:nvPr/>
          </p:nvSpPr>
          <p:spPr>
            <a:xfrm>
              <a:off x="1245394" y="4958058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olyline form 173"/>
            <p:cNvSpPr/>
            <p:nvPr/>
          </p:nvSpPr>
          <p:spPr>
            <a:xfrm>
              <a:off x="1245394" y="3818787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olyline form 174"/>
            <p:cNvSpPr/>
            <p:nvPr/>
          </p:nvSpPr>
          <p:spPr>
            <a:xfrm>
              <a:off x="1245394" y="2679516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olyline form 175"/>
            <p:cNvSpPr/>
            <p:nvPr/>
          </p:nvSpPr>
          <p:spPr>
            <a:xfrm>
              <a:off x="3259864" y="569573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olyline form 176"/>
            <p:cNvSpPr/>
            <p:nvPr/>
          </p:nvSpPr>
          <p:spPr>
            <a:xfrm>
              <a:off x="5487501" y="569573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olyline form 177"/>
            <p:cNvSpPr/>
            <p:nvPr/>
          </p:nvSpPr>
          <p:spPr>
            <a:xfrm>
              <a:off x="7715137" y="569573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olyline form 178"/>
            <p:cNvSpPr/>
            <p:nvPr/>
          </p:nvSpPr>
          <p:spPr>
            <a:xfrm>
              <a:off x="9942773" y="569573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ext 179"/>
            <p:cNvSpPr/>
            <p:nvPr/>
          </p:nvSpPr>
          <p:spPr>
            <a:xfrm rot="0">
              <a:off x="3196364" y="5766936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80" name="Text 180"/>
            <p:cNvSpPr/>
            <p:nvPr/>
          </p:nvSpPr>
          <p:spPr>
            <a:xfrm rot="0">
              <a:off x="5424001" y="5766936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81" name="Text 181"/>
            <p:cNvSpPr/>
            <p:nvPr/>
          </p:nvSpPr>
          <p:spPr>
            <a:xfrm rot="0">
              <a:off x="7651637" y="5766936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82" name="Text 182"/>
            <p:cNvSpPr/>
            <p:nvPr/>
          </p:nvSpPr>
          <p:spPr>
            <a:xfrm rot="0">
              <a:off x="9879273" y="5766936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83" name="Text 183"/>
            <p:cNvSpPr/>
            <p:nvPr/>
          </p:nvSpPr>
          <p:spPr>
            <a:xfrm rot="0">
              <a:off x="5130827" y="5915642"/>
              <a:ext cx="1158875" cy="15240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Sepal.Length</a:t>
              </a:r>
            </a:p>
          </p:txBody>
        </p:sp>
        <p:sp>
          <p:nvSpPr>
            <p:cNvPr id="184" name="Text 184"/>
            <p:cNvSpPr/>
            <p:nvPr/>
          </p:nvSpPr>
          <p:spPr>
            <a:xfrm rot="-5400000">
              <a:off x="479880" y="3771069"/>
              <a:ext cx="1095375" cy="15240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Petal.Length</a:t>
              </a:r>
            </a:p>
          </p:txBody>
        </p:sp>
        <p:sp>
          <p:nvSpPr>
            <p:cNvPr id="185" name="Rectangle 185"/>
            <p:cNvSpPr/>
            <p:nvPr/>
          </p:nvSpPr>
          <p:spPr>
            <a:xfrm>
              <a:off x="10241137" y="2729297"/>
              <a:ext cx="855943" cy="8667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Text 186"/>
            <p:cNvSpPr/>
            <p:nvPr/>
          </p:nvSpPr>
          <p:spPr>
            <a:xfrm rot="0">
              <a:off x="10295287" y="2764397"/>
              <a:ext cx="635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 b="true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Species</a:t>
              </a:r>
            </a:p>
          </p:txBody>
        </p:sp>
        <p:sp>
          <p:nvSpPr>
            <p:cNvPr id="187" name="Rectangle 187"/>
            <p:cNvSpPr/>
            <p:nvPr/>
          </p:nvSpPr>
          <p:spPr>
            <a:xfrm>
              <a:off x="10295287" y="2936748"/>
              <a:ext cx="201727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oint 188"/>
            <p:cNvSpPr/>
            <p:nvPr/>
          </p:nvSpPr>
          <p:spPr>
            <a:xfrm>
              <a:off x="10369076" y="3010537"/>
              <a:ext cx="54150" cy="54150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89" name="Rectangle 189"/>
            <p:cNvSpPr/>
            <p:nvPr/>
          </p:nvSpPr>
          <p:spPr>
            <a:xfrm>
              <a:off x="10295287" y="3138475"/>
              <a:ext cx="201727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oint 190"/>
            <p:cNvSpPr/>
            <p:nvPr/>
          </p:nvSpPr>
          <p:spPr>
            <a:xfrm>
              <a:off x="10369076" y="3212264"/>
              <a:ext cx="54150" cy="5415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91" name="Rectangle 191"/>
            <p:cNvSpPr/>
            <p:nvPr/>
          </p:nvSpPr>
          <p:spPr>
            <a:xfrm>
              <a:off x="10295287" y="3340202"/>
              <a:ext cx="201727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oint 192"/>
            <p:cNvSpPr/>
            <p:nvPr/>
          </p:nvSpPr>
          <p:spPr>
            <a:xfrm>
              <a:off x="10369076" y="3413990"/>
              <a:ext cx="54150" cy="5415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93" name="Text 193"/>
            <p:cNvSpPr/>
            <p:nvPr/>
          </p:nvSpPr>
          <p:spPr>
            <a:xfrm rot="0">
              <a:off x="10522230" y="2967127"/>
              <a:ext cx="5334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setosa</a:t>
              </a:r>
            </a:p>
          </p:txBody>
        </p:sp>
        <p:sp>
          <p:nvSpPr>
            <p:cNvPr id="194" name="Text 194"/>
            <p:cNvSpPr/>
            <p:nvPr/>
          </p:nvSpPr>
          <p:spPr>
            <a:xfrm rot="0">
              <a:off x="10522230" y="3168854"/>
              <a:ext cx="67691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versicolor</a:t>
              </a:r>
            </a:p>
          </p:txBody>
        </p:sp>
        <p:sp>
          <p:nvSpPr>
            <p:cNvPr id="195" name="Text 195"/>
            <p:cNvSpPr/>
            <p:nvPr/>
          </p:nvSpPr>
          <p:spPr>
            <a:xfrm rot="0">
              <a:off x="10522230" y="3370580"/>
              <a:ext cx="592667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virginica</a:t>
              </a:r>
            </a:p>
          </p:txBody>
        </p:sp>
        <p:sp>
          <p:nvSpPr>
            <p:cNvPr id="196" name="Rectangle 196"/>
            <p:cNvSpPr/>
            <p:nvPr/>
          </p:nvSpPr>
          <p:spPr>
            <a:xfrm>
              <a:off x="10241137" y="3680132"/>
              <a:ext cx="768700" cy="12851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Text 197"/>
            <p:cNvSpPr/>
            <p:nvPr/>
          </p:nvSpPr>
          <p:spPr>
            <a:xfrm rot="0">
              <a:off x="10295287" y="3715232"/>
              <a:ext cx="840509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 b="true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Petal.Width</a:t>
              </a:r>
            </a:p>
          </p:txBody>
        </p:sp>
        <p:sp>
          <p:nvSpPr>
            <p:cNvPr id="198" name="Rectangle 198"/>
            <p:cNvSpPr/>
            <p:nvPr/>
          </p:nvSpPr>
          <p:spPr>
            <a:xfrm>
              <a:off x="10295287" y="3887583"/>
              <a:ext cx="216600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oint 199"/>
            <p:cNvSpPr/>
            <p:nvPr/>
          </p:nvSpPr>
          <p:spPr>
            <a:xfrm>
              <a:off x="10378814" y="3963673"/>
              <a:ext cx="49547" cy="49547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00" name="Rectangle 200"/>
            <p:cNvSpPr/>
            <p:nvPr/>
          </p:nvSpPr>
          <p:spPr>
            <a:xfrm>
              <a:off x="10295287" y="4089310"/>
              <a:ext cx="216600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oint 201"/>
            <p:cNvSpPr/>
            <p:nvPr/>
          </p:nvSpPr>
          <p:spPr>
            <a:xfrm>
              <a:off x="10364599" y="4151186"/>
              <a:ext cx="77976" cy="77976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02" name="Rectangle 202"/>
            <p:cNvSpPr/>
            <p:nvPr/>
          </p:nvSpPr>
          <p:spPr>
            <a:xfrm>
              <a:off x="10295287" y="4291037"/>
              <a:ext cx="216600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oint 203"/>
            <p:cNvSpPr/>
            <p:nvPr/>
          </p:nvSpPr>
          <p:spPr>
            <a:xfrm>
              <a:off x="10350520" y="4338833"/>
              <a:ext cx="106134" cy="106134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04" name="Rectangle 204"/>
            <p:cNvSpPr/>
            <p:nvPr/>
          </p:nvSpPr>
          <p:spPr>
            <a:xfrm>
              <a:off x="10295287" y="4492764"/>
              <a:ext cx="216600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oint 205"/>
            <p:cNvSpPr/>
            <p:nvPr/>
          </p:nvSpPr>
          <p:spPr>
            <a:xfrm>
              <a:off x="10336441" y="4526481"/>
              <a:ext cx="134292" cy="134292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06" name="Rectangle 206"/>
            <p:cNvSpPr/>
            <p:nvPr/>
          </p:nvSpPr>
          <p:spPr>
            <a:xfrm>
              <a:off x="10295287" y="4694491"/>
              <a:ext cx="216600" cy="21660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oint 207"/>
            <p:cNvSpPr/>
            <p:nvPr/>
          </p:nvSpPr>
          <p:spPr>
            <a:xfrm>
              <a:off x="10322362" y="4721566"/>
              <a:ext cx="162450" cy="162450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08" name="Text 208"/>
            <p:cNvSpPr/>
            <p:nvPr/>
          </p:nvSpPr>
          <p:spPr>
            <a:xfrm rot="0">
              <a:off x="10537103" y="3917962"/>
              <a:ext cx="3302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09" name="Text 209"/>
            <p:cNvSpPr/>
            <p:nvPr/>
          </p:nvSpPr>
          <p:spPr>
            <a:xfrm rot="0">
              <a:off x="10537103" y="4119689"/>
              <a:ext cx="3302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10" name="Text 210"/>
            <p:cNvSpPr/>
            <p:nvPr/>
          </p:nvSpPr>
          <p:spPr>
            <a:xfrm rot="0">
              <a:off x="10537103" y="4321415"/>
              <a:ext cx="3302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211" name="Text 211"/>
            <p:cNvSpPr/>
            <p:nvPr/>
          </p:nvSpPr>
          <p:spPr>
            <a:xfrm rot="0">
              <a:off x="10537103" y="4523142"/>
              <a:ext cx="3302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212" name="Text 212"/>
            <p:cNvSpPr/>
            <p:nvPr/>
          </p:nvSpPr>
          <p:spPr>
            <a:xfrm rot="0">
              <a:off x="10537103" y="4732306"/>
              <a:ext cx="3302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</p:grpSp>
      <p:sp>
        <p:nvSpPr>
          <p:cNvPr id="3" name="Slide Number 3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2</a:t>
            </a:r>
          </a:p>
        </p:txBody>
      </p:sp>
      <p:sp>
        <p:nvSpPr>
          <p:cNvPr id="4" name="Date 4"/>
          <p:cNvSpPr>
            <a:spLocks noGrp="false"/>
          </p:cNvSpPr>
          <p:nvPr>
            <p:ph type="dt" sz="half" idx="10"/>
          </p:nvPr>
        </p:nvSpPr>
        <p:spPr/>
        <p:txBody>
          <a:bodyPr/>
          <a:lstStyle/>
          <a:p>
            <a:r>
              <a:rPr/>
              <a:t>2014-12-09</a:t>
            </a:r>
          </a:p>
        </p:txBody>
      </p:sp>
      <p:sp>
        <p:nvSpPr>
          <p:cNvPr id="5" name="Footer 5"/>
          <p:cNvSpPr/>
          <p:nvPr>
            <p:ph type="ftr" sz="half" idx="11"/>
          </p:nvPr>
        </p:nvSpPr>
        <p:spPr/>
        <p:txBody>
          <a:bodyPr/>
          <a:lstStyle/>
          <a:p>
            <a:r>
              <a:rPr/>
              <a:t>Modify the graph within PowerPoint</a:t>
            </a:r>
          </a:p>
        </p:txBody>
      </p:sp>
    </p:spTree>
  </p:cSld>
</p:sld>
</file>

<file path=ppt/slides/slide3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FlexTable example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182880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</a:tblGrid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tru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olid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5B77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tru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mpg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5B77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tru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cyl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5B77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tru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disp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5B77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tru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hp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5B77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tru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drat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5B77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tru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wt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5B77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tru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qsec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5B77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tru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vs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5B77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tru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am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5B77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tru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gear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5B77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tru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carb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olid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5B777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Mazda RX4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olid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21.0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6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160.0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110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3.90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2.620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16.46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olid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Mazda RX4 Wag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olid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21.0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6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160.0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110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3.90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2.875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17.02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Datsun 710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olid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22.8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108.0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 93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3.85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2.320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18.61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Hornet 4 Drive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olid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21.4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6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258.0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110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3.08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3.215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19.44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Hornet Sportabout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olid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18.7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8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360.0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175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3.15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3.440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17.02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Valiant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olid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18.1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6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225.0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105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2.76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3.460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20.22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Duster 360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olid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14.3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8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360.0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245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3.21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3.570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15.84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Merc 240D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olid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24.4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146.7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 62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3.69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3.190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20.00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Merc 230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olid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22.8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140.8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 95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3.92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3.150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22.90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Merc 280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olid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19.2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6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167.6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123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3.92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3.440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18.30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Merc 280C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olid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17.8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6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167.6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123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3.92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3.440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18.90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Merc 450SE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olid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16.4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8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275.8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180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3.07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4.070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17.40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Merc 450SL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olid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17.3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8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275.8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180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3.07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3.730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17.60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Merc 450SLC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olid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15.2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8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275.8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180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3.07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3.780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18.00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Cadillac Fleetwood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olid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10.4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8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472.0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205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2.93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5.250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17.98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</a:p>
                  </a:txBody>
                  <a:tcPr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</p:sld>
</file>

<file path=ppt/slides/slide4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Texts demo</a:t>
            </a:r>
          </a:p>
        </p:txBody>
      </p:sp>
      <p:sp>
        <p:nvSpPr>
          <p:cNvPr id="2" name="Title Texts2"/>
          <p:cNvSpPr>
            <a:spLocks noGrp="true"/>
          </p:cNvSpPr>
          <p:nvPr>
            <p:ph idx="2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/>
              <a:t>Lorem ipsum dolor sit amet, consectetur adipiscing elit.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/>
              <a:t>In sit amet ipsum tellus. Vivamus dignissim arcu sit amet faucibus auctor.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/>
              <a:t>Quisque dictum tristique ligula.</a:t>
            </a:r>
          </a:p>
        </p:txBody>
      </p:sp>
      <p:sp>
        <p:nvSpPr>
          <p:cNvPr id="3" name="Title Texts3"/>
          <p:cNvSpPr>
            <a:spLocks noGrp="true"/>
          </p:cNvSpPr>
          <p:nvPr>
            <p:ph idx="3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2600">
                <a:solidFill>
                  <a:srgbClr val="FF0000"/>
                </a:solidFill>
                <a:latin typeface="Arial"/>
                <a:ea typeface="Arial"/>
                <a:cs typeface="Arial"/>
              </a:rPr>
              <a:t>My tailor</a:t>
            </a:r>
            <a:r>
              <a:rPr/>
              <a:t> is </a:t>
            </a:r>
            <a:r>
              <a:rPr sz="2600" b="true">
                <a:solidFill>
                  <a:srgbClr val="000000"/>
                </a:solidFill>
                <a:latin typeface="Arial"/>
                <a:ea typeface="Arial"/>
                <a:cs typeface="Arial"/>
              </a:rPr>
              <a:t>rich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2600">
                <a:solidFill>
                  <a:srgbClr val="FF0000"/>
                </a:solidFill>
                <a:latin typeface="Arial"/>
                <a:ea typeface="Arial"/>
                <a:cs typeface="Arial"/>
              </a:rPr>
              <a:t>Cats</a:t>
            </a:r>
            <a:r>
              <a:rPr/>
              <a:t> and </a:t>
            </a:r>
            <a:r>
              <a:rPr sz="2600">
                <a:solidFill>
                  <a:srgbClr val="0000FF"/>
                </a:solidFill>
                <a:latin typeface="Arial"/>
                <a:ea typeface="Arial"/>
                <a:cs typeface="Arial"/>
              </a:rPr>
              <a:t>Dogs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