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35060081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299544" y="2231445"/>
              <a:ext cx="3472624" cy="346429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5538268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4470690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340311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299544" y="2335534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32776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09701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86626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3551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5004479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3936901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299544" y="2869323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71238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48163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5088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014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42550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67165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791780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0408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5485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99942" y="5142549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01245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5485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28703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0008" y="525783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0562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79473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82316" y="531121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43853" y="5471351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56398" y="5415130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3020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399942" y="5356065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39707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65863" y="514539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39707" y="525215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05628" y="514823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36865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04088" y="5521887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34157" y="5139842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79473" y="5041477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54858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49172" y="519592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0243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0243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791780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79473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9942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33086" y="525783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493320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67165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54858" y="5415130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493320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0008" y="531121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28703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42550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52015" y="5358908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13552" y="5358908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28703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43622" y="5190378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36865" y="5035792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76630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42550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0408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17935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5485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4864" y="351302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4586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4329" y="3403424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2319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3559" y="3563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37705" y="362262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55466" y="3507474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44558" y="427156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26937" y="356924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96399" y="3940055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32250" y="41648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07404" y="3777076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09175" y="3897913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85632" y="351302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0012" y="410303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1787" y="367316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4432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33790" y="384453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0481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55698" y="3948584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799011" y="3448409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88475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58174" y="3403424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1317" y="351871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1552" y="3729383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4094" y="367316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599479" y="3459645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3394" y="3344494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9509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46098" y="41648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68005" y="4001963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0713" y="4058049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28240" y="3945741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2389" y="3293958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68941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2389" y="3614232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08944" y="351018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3860" y="367600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0012" y="383614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2319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65162" y="3678847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85632" y="3566403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28240" y="3892362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32250" y="427156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0012" y="3782762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0547" y="3785604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37705" y="3782762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76167" y="3729383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17235" y="4428994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37705" y="383614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0016" y="2788098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08475" y="328543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2792" y="285271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49781" y="302137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3794" y="290324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1255" y="247906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24928" y="3611389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6706" y="2647726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0551" y="291462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19249" y="2734719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19480" y="3282587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4630" y="3178672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79715" y="3066228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17940" y="3335966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694396" y="3271351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3394" y="3167436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5166" y="30747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6104" y="242283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3397" y="231337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895096" y="3350045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1857" y="2953920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0247" y="3389345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1790" y="2428524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49781" y="339503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2022" y="295947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39013" y="2807862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2088" y="3448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74396" y="339503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28945" y="3012849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4699" y="2920306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1555" y="275164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175" y="258866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26102" y="301000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58174" y="3296666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85632" y="3032614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3397" y="2740404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2859" y="3004456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37473" y="30747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86703" y="3448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67407" y="3119607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3629" y="3004456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1857" y="327419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08475" y="328543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4164" y="284716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0786" y="2948234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86472" y="322081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46938" y="3338809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19480" y="322920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48009" y="3114057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799011" y="3288272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82294" y="493399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386641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82294" y="279883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45394" y="500447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393690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45394" y="286932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7123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4816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508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01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0773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8466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158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51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56418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79880" y="3887390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845618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88071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305307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126858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25479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328585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456524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530312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3083448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285175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486902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796453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831553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400390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4079995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20563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267507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40735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455155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60908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642803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81081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837887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4034283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236010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43773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639464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84862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2303338" y="2006538"/>
              <a:ext cx="1465036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Vector Graphic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