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026830063" r:id="rId6"/>
    <p:sldId id="2083563962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0.3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2.9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0.1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Texts3"/>
          <p:cNvSpPr>
            <a:spLocks noGrp="true"/>
          </p:cNvSpPr>
          <p:nvPr>
            <p:ph idx="3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/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/>
              <a:t>Hello World!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2" name="Rectangle 2"/>
            <p:cNvSpPr/>
            <p:nvPr/>
          </p:nvSpPr>
          <p:spPr>
            <a:xfrm>
              <a:off x="1879906" y="4962075"/>
              <a:ext cx="936312" cy="34915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" name="Rectangle 3"/>
            <p:cNvSpPr/>
            <p:nvPr/>
          </p:nvSpPr>
          <p:spPr>
            <a:xfrm>
              <a:off x="3003480" y="4612924"/>
              <a:ext cx="936312" cy="6983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4127055" y="4263773"/>
              <a:ext cx="936312" cy="104745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ectangle 5"/>
            <p:cNvSpPr/>
            <p:nvPr/>
          </p:nvSpPr>
          <p:spPr>
            <a:xfrm>
              <a:off x="5250630" y="3914623"/>
              <a:ext cx="936312" cy="13966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ectangle 6"/>
            <p:cNvSpPr/>
            <p:nvPr/>
          </p:nvSpPr>
          <p:spPr>
            <a:xfrm>
              <a:off x="6374205" y="3565472"/>
              <a:ext cx="936312" cy="174575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ectangle 7"/>
            <p:cNvSpPr/>
            <p:nvPr/>
          </p:nvSpPr>
          <p:spPr>
            <a:xfrm>
              <a:off x="7497779" y="3216321"/>
              <a:ext cx="936312" cy="2094904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ectangle 8"/>
            <p:cNvSpPr/>
            <p:nvPr/>
          </p:nvSpPr>
          <p:spPr>
            <a:xfrm>
              <a:off x="8621354" y="2867171"/>
              <a:ext cx="936312" cy="2444054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ectangle 9"/>
            <p:cNvSpPr/>
            <p:nvPr/>
          </p:nvSpPr>
          <p:spPr>
            <a:xfrm>
              <a:off x="9744929" y="2518020"/>
              <a:ext cx="936312" cy="279320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Line 10"/>
            <p:cNvSpPr/>
            <p:nvPr/>
          </p:nvSpPr>
          <p:spPr>
            <a:xfrm>
              <a:off x="1527852" y="2518020"/>
              <a:ext cx="0" cy="2793205"/>
            </a:xfrm>
            <a:custGeom>
              <a:avLst/>
              <a:pathLst>
                <a:path w="0" h="2793205">
                  <a:moveTo>
                    <a:pt x="0" y="27932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Line 11"/>
            <p:cNvSpPr/>
            <p:nvPr/>
          </p:nvSpPr>
          <p:spPr>
            <a:xfrm>
              <a:off x="1444032" y="5311225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Line 12"/>
            <p:cNvSpPr/>
            <p:nvPr/>
          </p:nvSpPr>
          <p:spPr>
            <a:xfrm>
              <a:off x="1444032" y="461292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Line 13"/>
            <p:cNvSpPr/>
            <p:nvPr/>
          </p:nvSpPr>
          <p:spPr>
            <a:xfrm>
              <a:off x="1444032" y="3914623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Line 14"/>
            <p:cNvSpPr/>
            <p:nvPr/>
          </p:nvSpPr>
          <p:spPr>
            <a:xfrm>
              <a:off x="1444032" y="3216321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Line 15"/>
            <p:cNvSpPr/>
            <p:nvPr/>
          </p:nvSpPr>
          <p:spPr>
            <a:xfrm>
              <a:off x="1444032" y="251802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ext 16"/>
            <p:cNvSpPr/>
            <p:nvPr/>
          </p:nvSpPr>
          <p:spPr>
            <a:xfrm rot="-5400000">
              <a:off x="1214162" y="5241375"/>
              <a:ext cx="152400" cy="1397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" name="Text 17"/>
            <p:cNvSpPr/>
            <p:nvPr/>
          </p:nvSpPr>
          <p:spPr>
            <a:xfrm rot="-5400000">
              <a:off x="1214162" y="4543074"/>
              <a:ext cx="152400" cy="1397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" name="Text 18"/>
            <p:cNvSpPr/>
            <p:nvPr/>
          </p:nvSpPr>
          <p:spPr>
            <a:xfrm rot="-5400000">
              <a:off x="1214162" y="3844773"/>
              <a:ext cx="152400" cy="1397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" name="Text 19"/>
            <p:cNvSpPr/>
            <p:nvPr/>
          </p:nvSpPr>
          <p:spPr>
            <a:xfrm rot="-5400000">
              <a:off x="1214162" y="3146471"/>
              <a:ext cx="152400" cy="1397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" name="Text 20"/>
            <p:cNvSpPr/>
            <p:nvPr/>
          </p:nvSpPr>
          <p:spPr>
            <a:xfrm rot="-5400000">
              <a:off x="1214162" y="2448170"/>
              <a:ext cx="152400" cy="1397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