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slide1_image_rId2.png" ContentType="image/pn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></Relationship><Relationship Id="rId2" Type="http://schemas.openxmlformats.org/package/2006/relationships/metadata/thumbnail" Target="docProps/thumbnail.jpeg"></Relationship><Relationship Id="rId1" Type="http://schemas.openxmlformats.org/officeDocument/2006/relationships/officeDocument" Target="ppt/presentation.xml"></Relationship><Relationship Id="rId4" Type="http://schemas.openxmlformats.org/officeDocument/2006/relationships/extended-properties" Target="docProps/app.xml"></Relationship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r:id="rId1" id="2147483648"/>
  </p:sldMasterIdLst>
  <p:sldIdLst>
    <p:sldId r:id="rId6" id="1547175412"/>
  </p:sldIdLst>
  <p:sldSz cy="6858000" cx="12192000"/>
  <p:notesSz cy="9144000" cx="6858000"/>
  <p:defaultTextStyle>
    <a:defPPr>
      <a:defRPr lang="fr-FR"/>
    </a:defPPr>
    <a:lvl1pPr hangingPunct="true" latinLnBrk="false" eaLnBrk="true" rtl="false" defTabSz="914400" algn="l" mar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hangingPunct="true" latinLnBrk="false" eaLnBrk="true" rtl="false" defTabSz="914400" algn="l" marL="457200">
      <a:defRPr kern="1200" sz="1800">
        <a:solidFill>
          <a:schemeClr val="tx1"/>
        </a:solidFill>
        <a:latin typeface="+mn-lt"/>
        <a:ea typeface="+mn-ea"/>
        <a:cs typeface="+mn-cs"/>
      </a:defRPr>
    </a:lvl2pPr>
    <a:lvl3pPr hangingPunct="true" latinLnBrk="false" eaLnBrk="true" rtl="false" defTabSz="914400" algn="l" marL="914400">
      <a:defRPr kern="1200" sz="1800">
        <a:solidFill>
          <a:schemeClr val="tx1"/>
        </a:solidFill>
        <a:latin typeface="+mn-lt"/>
        <a:ea typeface="+mn-ea"/>
        <a:cs typeface="+mn-cs"/>
      </a:defRPr>
    </a:lvl3pPr>
    <a:lvl4pPr hangingPunct="true" latinLnBrk="false" eaLnBrk="true" rtl="false" defTabSz="914400" algn="l" marL="1371600">
      <a:defRPr kern="1200" sz="1800">
        <a:solidFill>
          <a:schemeClr val="tx1"/>
        </a:solidFill>
        <a:latin typeface="+mn-lt"/>
        <a:ea typeface="+mn-ea"/>
        <a:cs typeface="+mn-cs"/>
      </a:defRPr>
    </a:lvl4pPr>
    <a:lvl5pPr hangingPunct="true" latinLnBrk="false" eaLnBrk="true" rtl="false" defTabSz="914400" algn="l" marL="1828800">
      <a:defRPr kern="1200" sz="1800">
        <a:solidFill>
          <a:schemeClr val="tx1"/>
        </a:solidFill>
        <a:latin typeface="+mn-lt"/>
        <a:ea typeface="+mn-ea"/>
        <a:cs typeface="+mn-cs"/>
      </a:defRPr>
    </a:lvl5pPr>
    <a:lvl6pPr hangingPunct="true" latinLnBrk="false" eaLnBrk="true" rtl="false" defTabSz="914400" algn="l" marL="2286000">
      <a:defRPr kern="1200" sz="1800">
        <a:solidFill>
          <a:schemeClr val="tx1"/>
        </a:solidFill>
        <a:latin typeface="+mn-lt"/>
        <a:ea typeface="+mn-ea"/>
        <a:cs typeface="+mn-cs"/>
      </a:defRPr>
    </a:lvl6pPr>
    <a:lvl7pPr hangingPunct="true" latinLnBrk="false" eaLnBrk="true" rtl="false" defTabSz="914400" algn="l" marL="2743200">
      <a:defRPr kern="1200" sz="1800">
        <a:solidFill>
          <a:schemeClr val="tx1"/>
        </a:solidFill>
        <a:latin typeface="+mn-lt"/>
        <a:ea typeface="+mn-ea"/>
        <a:cs typeface="+mn-cs"/>
      </a:defRPr>
    </a:lvl7pPr>
    <a:lvl8pPr hangingPunct="true" latinLnBrk="false" eaLnBrk="true" rtl="false" defTabSz="914400" algn="l" marL="3200400">
      <a:defRPr kern="1200" sz="1800">
        <a:solidFill>
          <a:schemeClr val="tx1"/>
        </a:solidFill>
        <a:latin typeface="+mn-lt"/>
        <a:ea typeface="+mn-ea"/>
        <a:cs typeface="+mn-cs"/>
      </a:defRPr>
    </a:lvl8pPr>
    <a:lvl9pPr hangingPunct="true" latinLnBrk="false" eaLnBrk="true" rtl="false" defTabSz="914400" algn="l" marL="365760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3" Type="http://schemas.openxmlformats.org/officeDocument/2006/relationships/viewProps" Target="viewProps.xml"></Relationship><Relationship Id="rId2" Type="http://schemas.openxmlformats.org/officeDocument/2006/relationships/presProps" Target="presProps.xml"></Relationship><Relationship Id="rId1" Type="http://schemas.openxmlformats.org/officeDocument/2006/relationships/slideMaster" Target="slideMasters/slideMaster1.xml"></Relationship><Relationship Id="rId5" Type="http://schemas.openxmlformats.org/officeDocument/2006/relationships/tableStyles" Target="tableStyles.xml"></Relationship><Relationship Id="rId4" Type="http://schemas.openxmlformats.org/officeDocument/2006/relationships/theme" Target="theme/theme1.xml"></Relationship><Relationship Id="rId6" Type="http://schemas.openxmlformats.org/officeDocument/2006/relationships/slide" Target="slides/slide1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">
  <p:cSld name="Title Slide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ctrTitle"/>
          </p:nvPr>
        </p:nvSpPr>
        <p:spPr>
          <a:xfrm>
            <a:off y="1122363" x="1524000"/>
            <a:ext cy="2387600" cx="9144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Sous-titre 2" id="3"/>
          <p:cNvSpPr>
            <a:spLocks noGrp="true"/>
          </p:cNvSpPr>
          <p:nvPr>
            <p:ph idx="1" type="subTitle"/>
          </p:nvPr>
        </p:nvSpPr>
        <p:spPr>
          <a:xfrm>
            <a:off y="3602038" x="1524000"/>
            <a:ext cy="1655762" cx="9144000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smtClean="false" lang="fr-FR"/>
              <a:t>Modifiez le style des sous-titres du masque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10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itleAndTx">
  <p:cSld name="Vertical Title and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vertical 1" id="2"/>
          <p:cNvSpPr>
            <a:spLocks noGrp="true"/>
          </p:cNvSpPr>
          <p:nvPr>
            <p:ph orient="vert" type="title"/>
          </p:nvPr>
        </p:nvSpPr>
        <p:spPr>
          <a:xfrm>
            <a:off y="365125" x="8724900"/>
            <a:ext cy="5811838" cx="2628900"/>
          </a:xfrm>
        </p:spPr>
        <p:txBody>
          <a:bodyPr vert="eaVert"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vertical 2" id="3"/>
          <p:cNvSpPr>
            <a:spLocks noGrp="true"/>
          </p:cNvSpPr>
          <p:nvPr>
            <p:ph idx="1" orient="vert" type="body"/>
          </p:nvPr>
        </p:nvSpPr>
        <p:spPr>
          <a:xfrm>
            <a:off y="365125" x="838200"/>
            <a:ext cy="5811838" cx="7734300"/>
          </a:xfrm>
        </p:spPr>
        <p:txBody>
          <a:bodyPr vert="eaVert"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2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">
  <p:cSld name="Title and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1825625" x="838200"/>
            <a:ext cy="4351338" cx="10515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3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secHead">
  <p:cSld name="Section Header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1709738" x="831850"/>
            <a:ext cy="2852737" cx="105156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4589463" x="831850"/>
            <a:ext cy="1500187" cx="10515600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4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Obj">
  <p:cSld name="Two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 sz="half"/>
          </p:nvPr>
        </p:nvSpPr>
        <p:spPr>
          <a:xfrm>
            <a:off y="1825625" x="838200"/>
            <a:ext cy="4351338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1825625" x="6172200"/>
            <a:ext cy="4351338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3" sz="quarter" type="ft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5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TxTwoObj">
  <p:cSld name="Comparis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365125" x="839788"/>
            <a:ext cy="1325563" cx="10515600"/>
          </a:xfrm>
        </p:spPr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681163" x="839788"/>
            <a:ext cy="823912" cx="5157787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2505075" x="839788"/>
            <a:ext cy="3684588" cx="5157787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texte 4" id="5"/>
          <p:cNvSpPr>
            <a:spLocks noGrp="true"/>
          </p:cNvSpPr>
          <p:nvPr>
            <p:ph idx="3" sz="quarter" type="body"/>
          </p:nvPr>
        </p:nvSpPr>
        <p:spPr>
          <a:xfrm>
            <a:off y="1681163" x="6172200"/>
            <a:ext cy="823912" cx="5183188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u contenu 5" id="6"/>
          <p:cNvSpPr>
            <a:spLocks noGrp="true"/>
          </p:cNvSpPr>
          <p:nvPr>
            <p:ph idx="4" sz="quarter"/>
          </p:nvPr>
        </p:nvSpPr>
        <p:spPr>
          <a:xfrm>
            <a:off y="2505075" x="6172200"/>
            <a:ext cy="3684588" cx="5183188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6" id="7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numéro de diapositive 8" id="9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6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Only">
  <p:cSld name="Title Only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e la date 2" id="3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3" id="4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4" id="5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7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blank">
  <p:cSld name="Blank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e la date 1" id="2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2" id="3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3" id="4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8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Tx">
  <p:cSld name="Content with Capti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457200" x="839788"/>
            <a:ext cy="1600200" cx="39322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987425" x="5183188"/>
            <a:ext cy="4873625" cx="6172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texte 3" id="4"/>
          <p:cNvSpPr>
            <a:spLocks noGrp="true"/>
          </p:cNvSpPr>
          <p:nvPr>
            <p:ph idx="2" sz="half" type="body"/>
          </p:nvPr>
        </p:nvSpPr>
        <p:spPr>
          <a:xfrm>
            <a:off y="2057400" x="839788"/>
            <a:ext cy="3811588" cx="3932237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9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x">
  <p:cSld name="Title and Vertical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vertical 2" id="3"/>
          <p:cNvSpPr>
            <a:spLocks noGrp="true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></Relationship><Relationship Id="rId3" Type="http://schemas.openxmlformats.org/officeDocument/2006/relationships/slideLayout" Target="../slideLayouts/slideLayout3.xml"></Relationship><Relationship Id="rId7" Type="http://schemas.openxmlformats.org/officeDocument/2006/relationships/slideLayout" Target="../slideLayouts/slideLayout7.xml"></Relationship><Relationship Id="rId2" Type="http://schemas.openxmlformats.org/officeDocument/2006/relationships/slideLayout" Target="../slideLayouts/slideLayout2.xml"></Relationship><Relationship Id="rId1" Type="http://schemas.openxmlformats.org/officeDocument/2006/relationships/slideLayout" Target="../slideLayouts/slideLayout1.xml"></Relationship><Relationship Id="rId6" Type="http://schemas.openxmlformats.org/officeDocument/2006/relationships/slideLayout" Target="../slideLayouts/slideLayout6.xml"></Relationship><Relationship Id="rId11" Type="http://schemas.openxmlformats.org/officeDocument/2006/relationships/theme" Target="../theme/theme1.xml"></Relationship><Relationship Id="rId5" Type="http://schemas.openxmlformats.org/officeDocument/2006/relationships/slideLayout" Target="../slideLayouts/slideLayout5.xml"></Relationship><Relationship Id="rId10" Type="http://schemas.openxmlformats.org/officeDocument/2006/relationships/slideLayout" Target="../slideLayouts/slideLayout10.xml"></Relationship><Relationship Id="rId4" Type="http://schemas.openxmlformats.org/officeDocument/2006/relationships/slideLayout" Target="../slideLayouts/slideLayout4.xml"></Relationship><Relationship Id="rId9" Type="http://schemas.openxmlformats.org/officeDocument/2006/relationships/slideLayout" Target="../slideLayouts/slideLayout9.xml"></Relationship></Relationships>
</file>

<file path=ppt/slideMasters/slideMaster1.xml><?xml version="1.0" encoding="utf-8"?>
<p:sldMaster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u titre 1" id="2"/>
          <p:cNvSpPr>
            <a:spLocks noGrp="true"/>
          </p:cNvSpPr>
          <p:nvPr>
            <p:ph type="title"/>
          </p:nvPr>
        </p:nvSpPr>
        <p:spPr>
          <a:xfrm>
            <a:off y="360000" x="838200"/>
            <a:ext cy="1325563" cx="10515600"/>
          </a:xfrm>
          <a:prstGeom prst="rect">
            <a:avLst/>
          </a:prstGeom>
        </p:spPr>
        <p:txBody>
          <a:bodyPr anchor="ctr" rtlCol="false" bIns="45720" rIns="91440" tIns="45720" lIns="91440" vert="horz">
            <a:normAutofit/>
          </a:bodyPr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825625" x="838200"/>
            <a:ext cy="4351338" cx="10515600"/>
          </a:xfrm>
          <a:prstGeom prst="rect">
            <a:avLst/>
          </a:prstGeom>
        </p:spPr>
        <p:txBody>
          <a:bodyPr rtlCol="false" bIns="45720" rIns="91440" tIns="45720" lIns="91440" vert="horz">
            <a:normAutofit/>
          </a:bodyPr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2" sz="half" type="dt"/>
          </p:nvPr>
        </p:nvSpPr>
        <p:spPr>
          <a:xfrm>
            <a:off y="6356350" x="8382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3" sz="quarter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4" sz="quarter" type="sldNum"/>
          </p:nvPr>
        </p:nvSpPr>
        <p:spPr>
          <a:xfrm>
            <a:off y="6356350" x="86106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folHlink="folHlink" hlink="hlink" accent6="accent6" accent5="accent5" accent4="accent4" accent3="accent3" accent2="accent2" accent1="accent1" tx2="dk2" bg2="lt2" tx1="dk1" bg1="lt1"/>
  <p:sldLayoutIdLst>
    <p:sldLayoutId r:id="rId1" id="2147483649"/>
    <p:sldLayoutId r:id="rId2" id="2147483650"/>
    <p:sldLayoutId r:id="rId3" id="2147483651"/>
    <p:sldLayoutId r:id="rId4" id="2147483652"/>
    <p:sldLayoutId r:id="rId5" id="2147483653"/>
    <p:sldLayoutId r:id="rId6" id="2147483654"/>
    <p:sldLayoutId r:id="rId7" id="2147483655"/>
    <p:sldLayoutId r:id="rId8" id="2147483656"/>
    <p:sldLayoutId r:id="rId9" id="2147483658"/>
    <p:sldLayoutId r:id="rId10" id="2147483659"/>
  </p:sldLayoutIdLst>
  <p:timing>
    <p:tnLst>
      <p:par>
        <p:cTn nodeType="tmRoot" restart="never" dur="indefinite" id="1"/>
      </p:par>
    </p:tnLst>
  </p:timing>
  <p:txStyles>
    <p:titleStyle>
      <a:lvl1pPr hangingPunct="true" latinLnBrk="false" eaLnBrk="true" rtl="false" defTabSz="914400" algn="l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hangingPunct="true" latinLnBrk="false" eaLnBrk="true" rtl="false" defTabSz="914400" algn="l" indent="-228600" marL="228600">
        <a:lnSpc>
          <a:spcPct val="90000"/>
        </a:lnSpc>
        <a:spcBef>
          <a:spcPts val="1000"/>
        </a:spcBef>
        <a:buFont charset="0" pitchFamily="34" panose="020B060402020202020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indent="-228600" marL="6858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indent="-228600" marL="11430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indent="-228600" marL="16002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indent="-228600" marL="20574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indent="-228600" marL="25146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indent="-228600" marL="29718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indent="-228600" marL="34290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indent="-228600" marL="38862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hangingPunct="true" latinLnBrk="false" eaLnBrk="true" rtl="false" defTabSz="914400" algn="l" mar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marL="45720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marL="91440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marL="137160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marL="182880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marL="228600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marL="274320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marL="320040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marL="365760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slide1_image_rId2.png"/></Relationships>
</file>

<file path=ppt/slides/slide1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1"/>
          <p:cNvSpPr/>
          <p:nvPr>
            <p:ph idx="0" type="title"/>
          </p:nvPr>
        </p:nvSpPr>
        <p:spPr/>
        <p:txBody>
          <a:bodyPr/>
          <a:lstStyle/>
          <a:p>
            <a:r>
              <a:rPr/>
              <a:t>Vector graphics format versus raster format</a:t>
            </a:r>
          </a:p>
        </p:txBody>
      </p:sp>
      <p:grpSp>
        <p:nvGrpSpPr>
          <p:cNvPr name="Groupe 2" id="2"/>
          <p:cNvGrpSpPr/>
          <p:nvPr/>
        </p:nvGrpSpPr>
        <p:grpSpPr>
          <a:xfrm rot="0">
            <a:off y="1825625" x="838200"/>
            <a:ext cy="4351338" cx="5181600"/>
            <a:chOff y="1825625" x="838200"/>
            <a:chExt cy="4351338" cx="5181600"/>
          </a:xfrm>
        </p:grpSpPr>
        <p:sp>
          <p:nvSpPr>
            <p:cNvPr name="Rectangle 3" id="3"/>
            <p:cNvSpPr/>
            <p:nvPr/>
          </p:nvSpPr>
          <p:spPr>
            <a:xfrm>
              <a:off y="1830696" x="840528"/>
              <a:ext cy="4363425" cx="51959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ectangle 4" id="4"/>
            <p:cNvSpPr/>
            <p:nvPr/>
          </p:nvSpPr>
          <p:spPr>
            <a:xfrm>
              <a:off y="1998802" x="1323674"/>
              <a:ext cy="3685504" cx="3435794"/>
            </a:xfrm>
            <a:prstGeom prst="rect">
              <a:avLst/>
            </a:prstGeom>
            <a:solidFill>
              <a:srgbClr val="E5E5E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lyline form 5" id="5"/>
            <p:cNvSpPr/>
            <p:nvPr/>
          </p:nvSpPr>
          <p:spPr>
            <a:xfrm>
              <a:off y="5516783" x="1323674"/>
              <a:ext cy="0" cx="3435794"/>
            </a:xfrm>
            <a:custGeom>
              <a:avLst/>
              <a:pathLst>
                <a:path h="0" w="3435794">
                  <a:moveTo>
                    <a:pt y="0" x="0"/>
                  </a:moveTo>
                  <a:lnTo>
                    <a:pt y="0" x="3435794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6" id="6"/>
            <p:cNvSpPr/>
            <p:nvPr/>
          </p:nvSpPr>
          <p:spPr>
            <a:xfrm>
              <a:off y="4381034" x="1323674"/>
              <a:ext cy="0" cx="3435794"/>
            </a:xfrm>
            <a:custGeom>
              <a:avLst/>
              <a:pathLst>
                <a:path h="0" w="3435794">
                  <a:moveTo>
                    <a:pt y="0" x="0"/>
                  </a:moveTo>
                  <a:lnTo>
                    <a:pt y="0" x="3435794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7" id="7"/>
            <p:cNvSpPr/>
            <p:nvPr/>
          </p:nvSpPr>
          <p:spPr>
            <a:xfrm>
              <a:off y="3245286" x="1323674"/>
              <a:ext cy="0" cx="3435794"/>
            </a:xfrm>
            <a:custGeom>
              <a:avLst/>
              <a:pathLst>
                <a:path h="0" w="3435794">
                  <a:moveTo>
                    <a:pt y="0" x="0"/>
                  </a:moveTo>
                  <a:lnTo>
                    <a:pt y="0" x="3435794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8" id="8"/>
            <p:cNvSpPr/>
            <p:nvPr/>
          </p:nvSpPr>
          <p:spPr>
            <a:xfrm>
              <a:off y="2109537" x="1323674"/>
              <a:ext cy="0" cx="3435794"/>
            </a:xfrm>
            <a:custGeom>
              <a:avLst/>
              <a:pathLst>
                <a:path h="0" w="3435794">
                  <a:moveTo>
                    <a:pt y="0" x="0"/>
                  </a:moveTo>
                  <a:lnTo>
                    <a:pt y="0" x="3435794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9" id="9"/>
            <p:cNvSpPr/>
            <p:nvPr/>
          </p:nvSpPr>
          <p:spPr>
            <a:xfrm>
              <a:off y="1998802" x="1653371"/>
              <a:ext cy="3685504" cx="0"/>
            </a:xfrm>
            <a:custGeom>
              <a:avLst/>
              <a:pathLst>
                <a:path h="3685504" w="0">
                  <a:moveTo>
                    <a:pt y="3685504" x="0"/>
                  </a:moveTo>
                  <a:lnTo>
                    <a:pt y="0" x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0" id="10"/>
            <p:cNvSpPr/>
            <p:nvPr/>
          </p:nvSpPr>
          <p:spPr>
            <a:xfrm>
              <a:off y="1998802" x="2520996"/>
              <a:ext cy="3685504" cx="0"/>
            </a:xfrm>
            <a:custGeom>
              <a:avLst/>
              <a:pathLst>
                <a:path h="3685504" w="0">
                  <a:moveTo>
                    <a:pt y="3685504" x="0"/>
                  </a:moveTo>
                  <a:lnTo>
                    <a:pt y="0" x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1" id="11"/>
            <p:cNvSpPr/>
            <p:nvPr/>
          </p:nvSpPr>
          <p:spPr>
            <a:xfrm>
              <a:off y="1998802" x="3388621"/>
              <a:ext cy="3685504" cx="0"/>
            </a:xfrm>
            <a:custGeom>
              <a:avLst/>
              <a:pathLst>
                <a:path h="3685504" w="0">
                  <a:moveTo>
                    <a:pt y="3685504" x="0"/>
                  </a:moveTo>
                  <a:lnTo>
                    <a:pt y="0" x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2" id="12"/>
            <p:cNvSpPr/>
            <p:nvPr/>
          </p:nvSpPr>
          <p:spPr>
            <a:xfrm>
              <a:off y="1998802" x="4256245"/>
              <a:ext cy="3685504" cx="0"/>
            </a:xfrm>
            <a:custGeom>
              <a:avLst/>
              <a:pathLst>
                <a:path h="3685504" w="0">
                  <a:moveTo>
                    <a:pt y="3685504" x="0"/>
                  </a:moveTo>
                  <a:lnTo>
                    <a:pt y="0" x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3" id="13"/>
            <p:cNvSpPr/>
            <p:nvPr/>
          </p:nvSpPr>
          <p:spPr>
            <a:xfrm>
              <a:off y="4948908" x="1323674"/>
              <a:ext cy="0" cx="3435794"/>
            </a:xfrm>
            <a:custGeom>
              <a:avLst/>
              <a:pathLst>
                <a:path h="0" w="3435794">
                  <a:moveTo>
                    <a:pt y="0" x="0"/>
                  </a:moveTo>
                  <a:lnTo>
                    <a:pt y="0" x="3435794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4" id="14"/>
            <p:cNvSpPr/>
            <p:nvPr/>
          </p:nvSpPr>
          <p:spPr>
            <a:xfrm>
              <a:off y="3813160" x="1323674"/>
              <a:ext cy="0" cx="3435794"/>
            </a:xfrm>
            <a:custGeom>
              <a:avLst/>
              <a:pathLst>
                <a:path h="0" w="3435794">
                  <a:moveTo>
                    <a:pt y="0" x="0"/>
                  </a:moveTo>
                  <a:lnTo>
                    <a:pt y="0" x="3435794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5" id="15"/>
            <p:cNvSpPr/>
            <p:nvPr/>
          </p:nvSpPr>
          <p:spPr>
            <a:xfrm>
              <a:off y="2677412" x="1323674"/>
              <a:ext cy="0" cx="3435794"/>
            </a:xfrm>
            <a:custGeom>
              <a:avLst/>
              <a:pathLst>
                <a:path h="0" w="3435794">
                  <a:moveTo>
                    <a:pt y="0" x="0"/>
                  </a:moveTo>
                  <a:lnTo>
                    <a:pt y="0" x="3435794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6" id="16"/>
            <p:cNvSpPr/>
            <p:nvPr/>
          </p:nvSpPr>
          <p:spPr>
            <a:xfrm>
              <a:off y="1998802" x="2087184"/>
              <a:ext cy="3685504" cx="0"/>
            </a:xfrm>
            <a:custGeom>
              <a:avLst/>
              <a:pathLst>
                <a:path h="3685504" w="0">
                  <a:moveTo>
                    <a:pt y="3685504" x="0"/>
                  </a:moveTo>
                  <a:lnTo>
                    <a:pt y="0" x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7" id="17"/>
            <p:cNvSpPr/>
            <p:nvPr/>
          </p:nvSpPr>
          <p:spPr>
            <a:xfrm>
              <a:off y="1998802" x="2954808"/>
              <a:ext cy="3685504" cx="0"/>
            </a:xfrm>
            <a:custGeom>
              <a:avLst/>
              <a:pathLst>
                <a:path h="3685504" w="0">
                  <a:moveTo>
                    <a:pt y="3685504" x="0"/>
                  </a:moveTo>
                  <a:lnTo>
                    <a:pt y="0" x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8" id="18"/>
            <p:cNvSpPr/>
            <p:nvPr/>
          </p:nvSpPr>
          <p:spPr>
            <a:xfrm>
              <a:off y="1998802" x="3822433"/>
              <a:ext cy="3685504" cx="0"/>
            </a:xfrm>
            <a:custGeom>
              <a:avLst/>
              <a:pathLst>
                <a:path h="3685504" w="0">
                  <a:moveTo>
                    <a:pt y="3685504" x="0"/>
                  </a:moveTo>
                  <a:lnTo>
                    <a:pt y="0" x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9" id="19"/>
            <p:cNvSpPr/>
            <p:nvPr/>
          </p:nvSpPr>
          <p:spPr>
            <a:xfrm>
              <a:off y="1998802" x="4690058"/>
              <a:ext cy="3685504" cx="0"/>
            </a:xfrm>
            <a:custGeom>
              <a:avLst/>
              <a:pathLst>
                <a:path h="3685504" w="0">
                  <a:moveTo>
                    <a:pt y="3685504" x="0"/>
                  </a:moveTo>
                  <a:lnTo>
                    <a:pt y="0" x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int 20" id="20"/>
            <p:cNvSpPr/>
            <p:nvPr/>
          </p:nvSpPr>
          <p:spPr>
            <a:xfrm>
              <a:off y="5273253" x="2157566"/>
              <a:ext cy="32761" cx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21" id="21"/>
            <p:cNvSpPr/>
            <p:nvPr/>
          </p:nvSpPr>
          <p:spPr>
            <a:xfrm>
              <a:off y="5273253" x="1984041"/>
              <a:ext cy="32761" cx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22" id="22"/>
            <p:cNvSpPr/>
            <p:nvPr/>
          </p:nvSpPr>
          <p:spPr>
            <a:xfrm>
              <a:off y="5330040" x="1810516"/>
              <a:ext cy="32761" cx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23" id="23"/>
            <p:cNvSpPr/>
            <p:nvPr/>
          </p:nvSpPr>
          <p:spPr>
            <a:xfrm>
              <a:off y="5216465" x="1723753"/>
              <a:ext cy="32761" cx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24" id="24"/>
            <p:cNvSpPr/>
            <p:nvPr/>
          </p:nvSpPr>
          <p:spPr>
            <a:xfrm>
              <a:off y="5273253" x="2070803"/>
              <a:ext cy="32761" cx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25" id="25"/>
            <p:cNvSpPr/>
            <p:nvPr/>
          </p:nvSpPr>
          <p:spPr>
            <a:xfrm>
              <a:off y="5097205" x="2412167"/>
              <a:ext cy="44132" cx="44132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26" id="26"/>
            <p:cNvSpPr/>
            <p:nvPr/>
          </p:nvSpPr>
          <p:spPr>
            <a:xfrm>
              <a:off y="5270410" x="1720911"/>
              <a:ext cy="38446" cx="38446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27" id="27"/>
            <p:cNvSpPr/>
            <p:nvPr/>
          </p:nvSpPr>
          <p:spPr>
            <a:xfrm>
              <a:off y="5216465" x="2070803"/>
              <a:ext cy="32761" cx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28" id="28"/>
            <p:cNvSpPr/>
            <p:nvPr/>
          </p:nvSpPr>
          <p:spPr>
            <a:xfrm>
              <a:off y="5273253" x="1550229"/>
              <a:ext cy="32761" cx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29" id="29"/>
            <p:cNvSpPr/>
            <p:nvPr/>
          </p:nvSpPr>
          <p:spPr>
            <a:xfrm>
              <a:off y="5219308" x="1986884"/>
              <a:ext cy="27075" cx="27075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30" id="30"/>
            <p:cNvSpPr/>
            <p:nvPr/>
          </p:nvSpPr>
          <p:spPr>
            <a:xfrm>
              <a:off y="5216465" x="2417853"/>
              <a:ext cy="32761" cx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31" id="31"/>
            <p:cNvSpPr/>
            <p:nvPr/>
          </p:nvSpPr>
          <p:spPr>
            <a:xfrm>
              <a:off y="5159678" x="1897278"/>
              <a:ext cy="32761" cx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32" id="32"/>
            <p:cNvSpPr/>
            <p:nvPr/>
          </p:nvSpPr>
          <p:spPr>
            <a:xfrm>
              <a:off y="5276095" x="1900121"/>
              <a:ext cy="27075" cx="27075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33" id="33"/>
            <p:cNvSpPr/>
            <p:nvPr/>
          </p:nvSpPr>
          <p:spPr>
            <a:xfrm>
              <a:off y="5446458" x="1466309"/>
              <a:ext cy="27075" cx="27075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34" id="34"/>
            <p:cNvSpPr/>
            <p:nvPr/>
          </p:nvSpPr>
          <p:spPr>
            <a:xfrm>
              <a:off y="5386827" x="2764903"/>
              <a:ext cy="32761" cx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35" id="35"/>
            <p:cNvSpPr/>
            <p:nvPr/>
          </p:nvSpPr>
          <p:spPr>
            <a:xfrm>
              <a:off y="5210779" x="2672455"/>
              <a:ext cy="44132" cx="44132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36" id="36"/>
            <p:cNvSpPr/>
            <p:nvPr/>
          </p:nvSpPr>
          <p:spPr>
            <a:xfrm>
              <a:off y="5324354" x="2412167"/>
              <a:ext cy="44132" cx="44132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37" id="37"/>
            <p:cNvSpPr/>
            <p:nvPr/>
          </p:nvSpPr>
          <p:spPr>
            <a:xfrm>
              <a:off y="5270410" x="2154723"/>
              <a:ext cy="38446" cx="38446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38" id="38"/>
            <p:cNvSpPr/>
            <p:nvPr/>
          </p:nvSpPr>
          <p:spPr>
            <a:xfrm>
              <a:off y="5100047" x="2675298"/>
              <a:ext cy="38446" cx="38446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39" id="39"/>
            <p:cNvSpPr/>
            <p:nvPr/>
          </p:nvSpPr>
          <p:spPr>
            <a:xfrm>
              <a:off y="5213622" x="2154723"/>
              <a:ext cy="38446" cx="38446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40" id="40"/>
            <p:cNvSpPr/>
            <p:nvPr/>
          </p:nvSpPr>
          <p:spPr>
            <a:xfrm>
              <a:off y="5102890" x="2417853"/>
              <a:ext cy="32761" cx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41" id="41"/>
            <p:cNvSpPr/>
            <p:nvPr/>
          </p:nvSpPr>
          <p:spPr>
            <a:xfrm>
              <a:off y="5210779" x="2151880"/>
              <a:ext cy="44132" cx="44132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42" id="42"/>
            <p:cNvSpPr/>
            <p:nvPr/>
          </p:nvSpPr>
          <p:spPr>
            <a:xfrm>
              <a:off y="5500402" x="1723753"/>
              <a:ext cy="32761" cx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43" id="43"/>
            <p:cNvSpPr/>
            <p:nvPr/>
          </p:nvSpPr>
          <p:spPr>
            <a:xfrm>
              <a:off y="5094497" x="2149173"/>
              <a:ext cy="49547" cx="49547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44" id="44"/>
            <p:cNvSpPr/>
            <p:nvPr/>
          </p:nvSpPr>
          <p:spPr>
            <a:xfrm>
              <a:off y="4989315" x="1897278"/>
              <a:ext cy="32761" cx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45" id="45"/>
            <p:cNvSpPr/>
            <p:nvPr/>
          </p:nvSpPr>
          <p:spPr>
            <a:xfrm>
              <a:off y="5159678" x="2070803"/>
              <a:ext cy="32761" cx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46" id="46"/>
            <p:cNvSpPr/>
            <p:nvPr/>
          </p:nvSpPr>
          <p:spPr>
            <a:xfrm>
              <a:off y="5153992" x="2065118"/>
              <a:ext cy="44132" cx="44132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47" id="47"/>
            <p:cNvSpPr/>
            <p:nvPr/>
          </p:nvSpPr>
          <p:spPr>
            <a:xfrm>
              <a:off y="5216465" x="2244328"/>
              <a:ext cy="32761" cx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48" id="48"/>
            <p:cNvSpPr/>
            <p:nvPr/>
          </p:nvSpPr>
          <p:spPr>
            <a:xfrm>
              <a:off y="5273253" x="2244328"/>
              <a:ext cy="32761" cx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49" id="49"/>
            <p:cNvSpPr/>
            <p:nvPr/>
          </p:nvSpPr>
          <p:spPr>
            <a:xfrm>
              <a:off y="5159678" x="1810516"/>
              <a:ext cy="32761" cx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50" id="50"/>
            <p:cNvSpPr/>
            <p:nvPr/>
          </p:nvSpPr>
          <p:spPr>
            <a:xfrm>
              <a:off y="5159678" x="1897278"/>
              <a:ext cy="32761" cx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51" id="51"/>
            <p:cNvSpPr/>
            <p:nvPr/>
          </p:nvSpPr>
          <p:spPr>
            <a:xfrm>
              <a:off y="5210779" x="2412167"/>
              <a:ext cy="44132" cx="44132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52" id="52"/>
            <p:cNvSpPr/>
            <p:nvPr/>
          </p:nvSpPr>
          <p:spPr>
            <a:xfrm>
              <a:off y="5219308" x="2247171"/>
              <a:ext cy="27075" cx="27075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53" id="53"/>
            <p:cNvSpPr/>
            <p:nvPr/>
          </p:nvSpPr>
          <p:spPr>
            <a:xfrm>
              <a:off y="5273253" x="2504616"/>
              <a:ext cy="32761" cx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54" id="54"/>
            <p:cNvSpPr/>
            <p:nvPr/>
          </p:nvSpPr>
          <p:spPr>
            <a:xfrm>
              <a:off y="5216465" x="1984041"/>
              <a:ext cy="32761" cx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55" id="55"/>
            <p:cNvSpPr/>
            <p:nvPr/>
          </p:nvSpPr>
          <p:spPr>
            <a:xfrm>
              <a:off y="5386827" x="2070803"/>
              <a:ext cy="32761" cx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56" id="56"/>
            <p:cNvSpPr/>
            <p:nvPr/>
          </p:nvSpPr>
          <p:spPr>
            <a:xfrm>
              <a:off y="5330040" x="2504616"/>
              <a:ext cy="32761" cx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57" id="57"/>
            <p:cNvSpPr/>
            <p:nvPr/>
          </p:nvSpPr>
          <p:spPr>
            <a:xfrm>
              <a:off y="5276095" x="1986884"/>
              <a:ext cy="27075" cx="27075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58" id="58"/>
            <p:cNvSpPr/>
            <p:nvPr/>
          </p:nvSpPr>
          <p:spPr>
            <a:xfrm>
              <a:off y="5330040" x="1550229"/>
              <a:ext cy="32761" cx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59" id="59"/>
            <p:cNvSpPr/>
            <p:nvPr/>
          </p:nvSpPr>
          <p:spPr>
            <a:xfrm>
              <a:off y="5216465" x="2157566"/>
              <a:ext cy="32761" cx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60" id="60"/>
            <p:cNvSpPr/>
            <p:nvPr/>
          </p:nvSpPr>
          <p:spPr>
            <a:xfrm>
              <a:off y="5327197" x="2067960"/>
              <a:ext cy="38446" cx="38446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61" id="61"/>
            <p:cNvSpPr/>
            <p:nvPr/>
          </p:nvSpPr>
          <p:spPr>
            <a:xfrm>
              <a:off y="5327197" x="1634148"/>
              <a:ext cy="38446" cx="38446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62" id="62"/>
            <p:cNvSpPr/>
            <p:nvPr/>
          </p:nvSpPr>
          <p:spPr>
            <a:xfrm>
              <a:off y="5330040" x="1550229"/>
              <a:ext cy="32761" cx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63" id="63"/>
            <p:cNvSpPr/>
            <p:nvPr/>
          </p:nvSpPr>
          <p:spPr>
            <a:xfrm>
              <a:off y="5148442" x="2059567"/>
              <a:ext cy="55233" cx="55233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64" id="64"/>
            <p:cNvSpPr/>
            <p:nvPr/>
          </p:nvSpPr>
          <p:spPr>
            <a:xfrm>
              <a:off y="4983630" x="2151880"/>
              <a:ext cy="44132" cx="44132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65" id="65"/>
            <p:cNvSpPr/>
            <p:nvPr/>
          </p:nvSpPr>
          <p:spPr>
            <a:xfrm>
              <a:off y="5270410" x="1894436"/>
              <a:ext cy="38446" cx="38446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66" id="66"/>
            <p:cNvSpPr/>
            <p:nvPr/>
          </p:nvSpPr>
          <p:spPr>
            <a:xfrm>
              <a:off y="5159678" x="2157566"/>
              <a:ext cy="32761" cx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67" id="67"/>
            <p:cNvSpPr/>
            <p:nvPr/>
          </p:nvSpPr>
          <p:spPr>
            <a:xfrm>
              <a:off y="5273253" x="1723753"/>
              <a:ext cy="32761" cx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68" id="68"/>
            <p:cNvSpPr/>
            <p:nvPr/>
          </p:nvSpPr>
          <p:spPr>
            <a:xfrm>
              <a:off y="5216465" x="2331091"/>
              <a:ext cy="32761" cx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69" id="69"/>
            <p:cNvSpPr/>
            <p:nvPr/>
          </p:nvSpPr>
          <p:spPr>
            <a:xfrm>
              <a:off y="5273253" x="2070803"/>
              <a:ext cy="32761" cx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70" id="70"/>
            <p:cNvSpPr/>
            <p:nvPr/>
          </p:nvSpPr>
          <p:spPr>
            <a:xfrm>
              <a:off y="3365424" x="3772209"/>
              <a:ext cy="100448" cx="10044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71" id="71"/>
            <p:cNvSpPr/>
            <p:nvPr/>
          </p:nvSpPr>
          <p:spPr>
            <a:xfrm>
              <a:off y="3476156" x="3248791"/>
              <a:ext cy="106134" cx="106134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72" id="72"/>
            <p:cNvSpPr/>
            <p:nvPr/>
          </p:nvSpPr>
          <p:spPr>
            <a:xfrm>
              <a:off y="3249006" x="3682604"/>
              <a:ext cy="106134" cx="106134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73" id="73"/>
            <p:cNvSpPr/>
            <p:nvPr/>
          </p:nvSpPr>
          <p:spPr>
            <a:xfrm>
              <a:off y="3765779" x="2473615"/>
              <a:ext cy="94762" cx="94762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74" id="74"/>
            <p:cNvSpPr/>
            <p:nvPr/>
          </p:nvSpPr>
          <p:spPr>
            <a:xfrm>
              <a:off y="3419368" x="3335554"/>
              <a:ext cy="106134" cx="106134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75" id="75"/>
            <p:cNvSpPr/>
            <p:nvPr/>
          </p:nvSpPr>
          <p:spPr>
            <a:xfrm>
              <a:off y="3481842" x="2647140"/>
              <a:ext cy="94762" cx="94762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76" id="76"/>
            <p:cNvSpPr/>
            <p:nvPr/>
          </p:nvSpPr>
          <p:spPr>
            <a:xfrm>
              <a:off y="3359874" x="3159321"/>
              <a:ext cy="111549" cx="11154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77" id="77"/>
            <p:cNvSpPr/>
            <p:nvPr/>
          </p:nvSpPr>
          <p:spPr>
            <a:xfrm>
              <a:off y="4171684" x="1961433"/>
              <a:ext cy="77976" cx="7797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78" id="78"/>
            <p:cNvSpPr/>
            <p:nvPr/>
          </p:nvSpPr>
          <p:spPr>
            <a:xfrm>
              <a:off y="3425054" x="3428002"/>
              <a:ext cy="94762" cx="94762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79" id="79"/>
            <p:cNvSpPr/>
            <p:nvPr/>
          </p:nvSpPr>
          <p:spPr>
            <a:xfrm>
              <a:off y="3819723" x="2210485"/>
              <a:ext cy="100448" cx="10044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80" id="80"/>
            <p:cNvSpPr/>
            <p:nvPr/>
          </p:nvSpPr>
          <p:spPr>
            <a:xfrm>
              <a:off y="4058109" x="2048196"/>
              <a:ext cy="77976" cx="7797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81" id="81"/>
            <p:cNvSpPr/>
            <p:nvPr/>
          </p:nvSpPr>
          <p:spPr>
            <a:xfrm>
              <a:off y="3646518" x="2814979"/>
              <a:ext cy="106134" cx="106134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82" id="82"/>
            <p:cNvSpPr/>
            <p:nvPr/>
          </p:nvSpPr>
          <p:spPr>
            <a:xfrm>
              <a:off y="3774172" x="2915820"/>
              <a:ext cy="77976" cx="7797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83" id="83"/>
            <p:cNvSpPr/>
            <p:nvPr/>
          </p:nvSpPr>
          <p:spPr>
            <a:xfrm>
              <a:off y="3365424" x="2991347"/>
              <a:ext cy="100448" cx="10044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84" id="84"/>
            <p:cNvSpPr/>
            <p:nvPr/>
          </p:nvSpPr>
          <p:spPr>
            <a:xfrm>
              <a:off y="3992928" x="2560377"/>
              <a:ext cy="94762" cx="94762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85" id="85"/>
            <p:cNvSpPr/>
            <p:nvPr/>
          </p:nvSpPr>
          <p:spPr>
            <a:xfrm>
              <a:off y="3535786" x="3511922"/>
              <a:ext cy="100448" cx="10044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86" id="86"/>
            <p:cNvSpPr/>
            <p:nvPr/>
          </p:nvSpPr>
          <p:spPr>
            <a:xfrm>
              <a:off y="3476156" x="2554692"/>
              <a:ext cy="106134" cx="106134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87" id="87"/>
            <p:cNvSpPr/>
            <p:nvPr/>
          </p:nvSpPr>
          <p:spPr>
            <a:xfrm>
              <a:off y="3717385" x="2742295"/>
              <a:ext cy="77976" cx="7797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88" id="88"/>
            <p:cNvSpPr/>
            <p:nvPr/>
          </p:nvSpPr>
          <p:spPr>
            <a:xfrm>
              <a:off y="3476156" x="3075266"/>
              <a:ext cy="106134" cx="106134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89" id="89"/>
            <p:cNvSpPr/>
            <p:nvPr/>
          </p:nvSpPr>
          <p:spPr>
            <a:xfrm>
              <a:off y="3828252" x="2566063"/>
              <a:ext cy="83391" cx="8339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90" id="90"/>
            <p:cNvSpPr/>
            <p:nvPr/>
          </p:nvSpPr>
          <p:spPr>
            <a:xfrm>
              <a:off y="3297400" x="2806586"/>
              <a:ext cy="122921" cx="12292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91" id="91"/>
            <p:cNvSpPr/>
            <p:nvPr/>
          </p:nvSpPr>
          <p:spPr>
            <a:xfrm>
              <a:off y="3765779" x="2994190"/>
              <a:ext cy="94762" cx="94762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92" id="92"/>
            <p:cNvSpPr/>
            <p:nvPr/>
          </p:nvSpPr>
          <p:spPr>
            <a:xfrm>
              <a:off y="3249006" x="3162029"/>
              <a:ext cy="106134" cx="106134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93" id="93"/>
            <p:cNvSpPr/>
            <p:nvPr/>
          </p:nvSpPr>
          <p:spPr>
            <a:xfrm>
              <a:off y="3371110" x="2997032"/>
              <a:ext cy="89077" cx="89077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94" id="94"/>
            <p:cNvSpPr/>
            <p:nvPr/>
          </p:nvSpPr>
          <p:spPr>
            <a:xfrm>
              <a:off y="3595416" x="3254477"/>
              <a:ext cy="94762" cx="94762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95" id="95"/>
            <p:cNvSpPr/>
            <p:nvPr/>
          </p:nvSpPr>
          <p:spPr>
            <a:xfrm>
              <a:off y="3535786" x="3425159"/>
              <a:ext cy="100448" cx="10044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96" id="96"/>
            <p:cNvSpPr/>
            <p:nvPr/>
          </p:nvSpPr>
          <p:spPr>
            <a:xfrm>
              <a:off y="3308636" x="3598684"/>
              <a:ext cy="100448" cx="10044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97" id="97"/>
            <p:cNvSpPr/>
            <p:nvPr/>
          </p:nvSpPr>
          <p:spPr>
            <a:xfrm>
              <a:off y="3186668" x="3503528"/>
              <a:ext cy="117235" cx="11723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98" id="98"/>
            <p:cNvSpPr/>
            <p:nvPr/>
          </p:nvSpPr>
          <p:spPr>
            <a:xfrm>
              <a:off y="3476156" x="2901741"/>
              <a:ext cy="106134" cx="106134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99" id="99"/>
            <p:cNvSpPr/>
            <p:nvPr/>
          </p:nvSpPr>
          <p:spPr>
            <a:xfrm>
              <a:off y="4058109" x="2655533"/>
              <a:ext cy="77976" cx="7797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00" id="100"/>
            <p:cNvSpPr/>
            <p:nvPr/>
          </p:nvSpPr>
          <p:spPr>
            <a:xfrm>
              <a:off y="3885039" x="2479301"/>
              <a:ext cy="83391" cx="8339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01" id="101"/>
            <p:cNvSpPr/>
            <p:nvPr/>
          </p:nvSpPr>
          <p:spPr>
            <a:xfrm>
              <a:off y="3944534" x="2482008"/>
              <a:ext cy="77976" cx="7797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02" id="102"/>
            <p:cNvSpPr/>
            <p:nvPr/>
          </p:nvSpPr>
          <p:spPr>
            <a:xfrm>
              <a:off y="3825409" x="2736745"/>
              <a:ext cy="89077" cx="89077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03" id="103"/>
            <p:cNvSpPr/>
            <p:nvPr/>
          </p:nvSpPr>
          <p:spPr>
            <a:xfrm>
              <a:off y="3132724" x="2899034"/>
              <a:ext cy="111549" cx="11154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04" id="104"/>
            <p:cNvSpPr/>
            <p:nvPr/>
          </p:nvSpPr>
          <p:spPr>
            <a:xfrm>
              <a:off y="3476156" x="2381167"/>
              <a:ext cy="106134" cx="106134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05" id="105"/>
            <p:cNvSpPr/>
            <p:nvPr/>
          </p:nvSpPr>
          <p:spPr>
            <a:xfrm>
              <a:off y="3473448" x="2899034"/>
              <a:ext cy="111549" cx="11154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06" id="106"/>
            <p:cNvSpPr/>
            <p:nvPr/>
          </p:nvSpPr>
          <p:spPr>
            <a:xfrm>
              <a:off y="3362581" x="3509079"/>
              <a:ext cy="106134" cx="106134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07" id="107"/>
            <p:cNvSpPr/>
            <p:nvPr/>
          </p:nvSpPr>
          <p:spPr>
            <a:xfrm>
              <a:off y="3538629" x="3167715"/>
              <a:ext cy="94762" cx="94762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08" id="108"/>
            <p:cNvSpPr/>
            <p:nvPr/>
          </p:nvSpPr>
          <p:spPr>
            <a:xfrm>
              <a:off y="3708991" x="2560377"/>
              <a:ext cy="94762" cx="94762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09" id="109"/>
            <p:cNvSpPr/>
            <p:nvPr/>
          </p:nvSpPr>
          <p:spPr>
            <a:xfrm>
              <a:off y="3765779" x="2473615"/>
              <a:ext cy="94762" cx="94762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10" id="110"/>
            <p:cNvSpPr/>
            <p:nvPr/>
          </p:nvSpPr>
          <p:spPr>
            <a:xfrm>
              <a:off y="3541472" x="2476458"/>
              <a:ext cy="89077" cx="89077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11" id="111"/>
            <p:cNvSpPr/>
            <p:nvPr/>
          </p:nvSpPr>
          <p:spPr>
            <a:xfrm>
              <a:off y="3422211" x="2991347"/>
              <a:ext cy="100448" cx="10044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12" id="112"/>
            <p:cNvSpPr/>
            <p:nvPr/>
          </p:nvSpPr>
          <p:spPr>
            <a:xfrm>
              <a:off y="3768622" x="2736745"/>
              <a:ext cy="89077" cx="89077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13" id="113"/>
            <p:cNvSpPr/>
            <p:nvPr/>
          </p:nvSpPr>
          <p:spPr>
            <a:xfrm>
              <a:off y="4171684" x="2048196"/>
              <a:ext cy="77976" cx="7797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14" id="114"/>
            <p:cNvSpPr/>
            <p:nvPr/>
          </p:nvSpPr>
          <p:spPr>
            <a:xfrm>
              <a:off y="3652204" x="2560377"/>
              <a:ext cy="94762" cx="94762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15" id="115"/>
            <p:cNvSpPr/>
            <p:nvPr/>
          </p:nvSpPr>
          <p:spPr>
            <a:xfrm>
              <a:off y="3655047" x="2649983"/>
              <a:ext cy="89077" cx="89077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16" id="116"/>
            <p:cNvSpPr/>
            <p:nvPr/>
          </p:nvSpPr>
          <p:spPr>
            <a:xfrm>
              <a:off y="3652204" x="2647140"/>
              <a:ext cy="94762" cx="94762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17" id="117"/>
            <p:cNvSpPr/>
            <p:nvPr/>
          </p:nvSpPr>
          <p:spPr>
            <a:xfrm>
              <a:off y="3595416" x="3080952"/>
              <a:ext cy="94762" cx="94762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18" id="118"/>
            <p:cNvSpPr/>
            <p:nvPr/>
          </p:nvSpPr>
          <p:spPr>
            <a:xfrm>
              <a:off y="4339339" x="2132251"/>
              <a:ext cy="83391" cx="8339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19" id="119"/>
            <p:cNvSpPr/>
            <p:nvPr/>
          </p:nvSpPr>
          <p:spPr>
            <a:xfrm>
              <a:off y="3708991" x="2647140"/>
              <a:ext cy="94762" cx="94762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20" id="120"/>
            <p:cNvSpPr/>
            <p:nvPr/>
          </p:nvSpPr>
          <p:spPr>
            <a:xfrm>
              <a:off y="2596187" x="3133871"/>
              <a:ext cy="162450" cx="16245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21" id="121"/>
            <p:cNvSpPr/>
            <p:nvPr/>
          </p:nvSpPr>
          <p:spPr>
            <a:xfrm>
              <a:off y="3124195" x="2716980"/>
              <a:ext cy="128606" cx="12860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22" id="122"/>
            <p:cNvSpPr/>
            <p:nvPr/>
          </p:nvSpPr>
          <p:spPr>
            <a:xfrm>
              <a:off y="2664210" x="3839207"/>
              <a:ext cy="139978" cx="13997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23" id="123"/>
            <p:cNvSpPr/>
            <p:nvPr/>
          </p:nvSpPr>
          <p:spPr>
            <a:xfrm>
              <a:off y="2843101" x="3153636"/>
              <a:ext cy="122921" cx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24" id="124"/>
            <p:cNvSpPr/>
            <p:nvPr/>
          </p:nvSpPr>
          <p:spPr>
            <a:xfrm>
              <a:off y="2718155" x="3315789"/>
              <a:ext cy="145664" cx="14566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25" id="125"/>
            <p:cNvSpPr/>
            <p:nvPr/>
          </p:nvSpPr>
          <p:spPr>
            <a:xfrm>
              <a:off y="2266698" x="4273019"/>
              <a:ext cy="139978" cx="13997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26" id="126"/>
            <p:cNvSpPr/>
            <p:nvPr/>
          </p:nvSpPr>
          <p:spPr>
            <a:xfrm>
              <a:off y="3470606" x="1941804"/>
              <a:ext cy="117235" cx="11723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27" id="127"/>
            <p:cNvSpPr/>
            <p:nvPr/>
          </p:nvSpPr>
          <p:spPr>
            <a:xfrm>
              <a:off y="2445589" x="4021260"/>
              <a:ext cy="122921" cx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28" id="128"/>
            <p:cNvSpPr/>
            <p:nvPr/>
          </p:nvSpPr>
          <p:spPr>
            <a:xfrm>
              <a:off y="2729526" x="3500685"/>
              <a:ext cy="122921" cx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29" id="129"/>
            <p:cNvSpPr/>
            <p:nvPr/>
          </p:nvSpPr>
          <p:spPr>
            <a:xfrm>
              <a:off y="2539399" x="3914733"/>
              <a:ext cy="162450" cx="16245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30" id="130"/>
            <p:cNvSpPr/>
            <p:nvPr/>
          </p:nvSpPr>
          <p:spPr>
            <a:xfrm>
              <a:off y="3121352" x="3321475"/>
              <a:ext cy="134292" cx="134292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31" id="131"/>
            <p:cNvSpPr/>
            <p:nvPr/>
          </p:nvSpPr>
          <p:spPr>
            <a:xfrm>
              <a:off y="3010620" x="3237555"/>
              <a:ext cy="128606" cx="12860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32" id="132"/>
            <p:cNvSpPr/>
            <p:nvPr/>
          </p:nvSpPr>
          <p:spPr>
            <a:xfrm>
              <a:off y="2891360" x="3578919"/>
              <a:ext cy="139978" cx="13997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33" id="133"/>
            <p:cNvSpPr/>
            <p:nvPr/>
          </p:nvSpPr>
          <p:spPr>
            <a:xfrm>
              <a:off y="3178140" x="2627375"/>
              <a:ext cy="134292" cx="134292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34" id="134"/>
            <p:cNvSpPr/>
            <p:nvPr/>
          </p:nvSpPr>
          <p:spPr>
            <a:xfrm>
              <a:off y="3110116" x="2702901"/>
              <a:ext cy="156764" cx="15676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35" id="135"/>
            <p:cNvSpPr/>
            <p:nvPr/>
          </p:nvSpPr>
          <p:spPr>
            <a:xfrm>
              <a:off y="2999384" x="3226319"/>
              <a:ext cy="151078" cx="15107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36" id="136"/>
            <p:cNvSpPr/>
            <p:nvPr/>
          </p:nvSpPr>
          <p:spPr>
            <a:xfrm>
              <a:off y="2899888" x="3327160"/>
              <a:ext cy="122921" cx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37" id="137"/>
            <p:cNvSpPr/>
            <p:nvPr/>
          </p:nvSpPr>
          <p:spPr>
            <a:xfrm>
              <a:off y="2207068" x="4356939"/>
              <a:ext cy="145664" cx="14566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38" id="138"/>
            <p:cNvSpPr/>
            <p:nvPr/>
          </p:nvSpPr>
          <p:spPr>
            <a:xfrm>
              <a:off y="2090785" x="4354231"/>
              <a:ext cy="151078" cx="15107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39" id="139"/>
            <p:cNvSpPr/>
            <p:nvPr/>
          </p:nvSpPr>
          <p:spPr>
            <a:xfrm>
              <a:off y="3192219" x="2901741"/>
              <a:ext cy="106134" cx="10613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40" id="140"/>
            <p:cNvSpPr/>
            <p:nvPr/>
          </p:nvSpPr>
          <p:spPr>
            <a:xfrm>
              <a:off y="2772235" x="3660131"/>
              <a:ext cy="151078" cx="15107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41" id="141"/>
            <p:cNvSpPr/>
            <p:nvPr/>
          </p:nvSpPr>
          <p:spPr>
            <a:xfrm>
              <a:off y="3234927" x="2540613"/>
              <a:ext cy="134292" cx="134292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42" id="142"/>
            <p:cNvSpPr/>
            <p:nvPr/>
          </p:nvSpPr>
          <p:spPr>
            <a:xfrm>
              <a:off y="2212754" x="4362624"/>
              <a:ext cy="134292" cx="134292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43" id="143"/>
            <p:cNvSpPr/>
            <p:nvPr/>
          </p:nvSpPr>
          <p:spPr>
            <a:xfrm>
              <a:off y="3240613" x="3153636"/>
              <a:ext cy="122921" cx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44" id="144"/>
            <p:cNvSpPr/>
            <p:nvPr/>
          </p:nvSpPr>
          <p:spPr>
            <a:xfrm>
              <a:off y="2777785" x="3492157"/>
              <a:ext cy="139978" cx="13997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45" id="145"/>
            <p:cNvSpPr/>
            <p:nvPr/>
          </p:nvSpPr>
          <p:spPr>
            <a:xfrm>
              <a:off y="2615951" x="3934498"/>
              <a:ext cy="122921" cx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46" id="146"/>
            <p:cNvSpPr/>
            <p:nvPr/>
          </p:nvSpPr>
          <p:spPr>
            <a:xfrm>
              <a:off y="3297400" x="3066873"/>
              <a:ext cy="122921" cx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47" id="147"/>
            <p:cNvSpPr/>
            <p:nvPr/>
          </p:nvSpPr>
          <p:spPr>
            <a:xfrm>
              <a:off y="3240613" x="2980111"/>
              <a:ext cy="122921" cx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48" id="148"/>
            <p:cNvSpPr/>
            <p:nvPr/>
          </p:nvSpPr>
          <p:spPr>
            <a:xfrm>
              <a:off y="2834572" x="3231869"/>
              <a:ext cy="139978" cx="13997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49" id="149"/>
            <p:cNvSpPr/>
            <p:nvPr/>
          </p:nvSpPr>
          <p:spPr>
            <a:xfrm>
              <a:off y="2735212" x="3940183"/>
              <a:ext cy="111549" cx="111549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50" id="150"/>
            <p:cNvSpPr/>
            <p:nvPr/>
          </p:nvSpPr>
          <p:spPr>
            <a:xfrm>
              <a:off y="2556321" x="4105180"/>
              <a:ext cy="128606" cx="12860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51" id="151"/>
            <p:cNvSpPr/>
            <p:nvPr/>
          </p:nvSpPr>
          <p:spPr>
            <a:xfrm>
              <a:off y="2383116" x="4536149"/>
              <a:ext cy="134292" cx="134292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52" id="152"/>
            <p:cNvSpPr/>
            <p:nvPr/>
          </p:nvSpPr>
          <p:spPr>
            <a:xfrm>
              <a:off y="2831729" x="3229026"/>
              <a:ext cy="145664" cx="14566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53" id="153"/>
            <p:cNvSpPr/>
            <p:nvPr/>
          </p:nvSpPr>
          <p:spPr>
            <a:xfrm>
              <a:off y="3135431" x="3162029"/>
              <a:ext cy="106134" cx="10613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54" id="154"/>
            <p:cNvSpPr/>
            <p:nvPr/>
          </p:nvSpPr>
          <p:spPr>
            <a:xfrm>
              <a:off y="2854337" x="2991347"/>
              <a:ext cy="100448" cx="10044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55" id="155"/>
            <p:cNvSpPr/>
            <p:nvPr/>
          </p:nvSpPr>
          <p:spPr>
            <a:xfrm>
              <a:off y="2545085" x="4354231"/>
              <a:ext cy="151078" cx="15107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56" id="156"/>
            <p:cNvSpPr/>
            <p:nvPr/>
          </p:nvSpPr>
          <p:spPr>
            <a:xfrm>
              <a:off y="2826179" x="3136714"/>
              <a:ext cy="156764" cx="15676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57" id="157"/>
            <p:cNvSpPr/>
            <p:nvPr/>
          </p:nvSpPr>
          <p:spPr>
            <a:xfrm>
              <a:off y="2899888" x="3240398"/>
              <a:ext cy="122921" cx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58" id="158"/>
            <p:cNvSpPr/>
            <p:nvPr/>
          </p:nvSpPr>
          <p:spPr>
            <a:xfrm>
              <a:off y="3297400" x="2893348"/>
              <a:ext cy="122921" cx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59" id="159"/>
            <p:cNvSpPr/>
            <p:nvPr/>
          </p:nvSpPr>
          <p:spPr>
            <a:xfrm>
              <a:off y="2948147" x="3665682"/>
              <a:ext cy="139978" cx="13997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60" id="160"/>
            <p:cNvSpPr/>
            <p:nvPr/>
          </p:nvSpPr>
          <p:spPr>
            <a:xfrm>
              <a:off y="2826179" x="3483764"/>
              <a:ext cy="156764" cx="15676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61" id="161"/>
            <p:cNvSpPr/>
            <p:nvPr/>
          </p:nvSpPr>
          <p:spPr>
            <a:xfrm>
              <a:off y="3112959" x="3660131"/>
              <a:ext cy="151078" cx="15107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62" id="162"/>
            <p:cNvSpPr/>
            <p:nvPr/>
          </p:nvSpPr>
          <p:spPr>
            <a:xfrm>
              <a:off y="3124195" x="2716980"/>
              <a:ext cy="128606" cx="12860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63" id="163"/>
            <p:cNvSpPr/>
            <p:nvPr/>
          </p:nvSpPr>
          <p:spPr>
            <a:xfrm>
              <a:off y="2658660" x="3573369"/>
              <a:ext cy="151078" cx="15107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64" id="164"/>
            <p:cNvSpPr/>
            <p:nvPr/>
          </p:nvSpPr>
          <p:spPr>
            <a:xfrm>
              <a:off y="2766549" x="3480921"/>
              <a:ext cy="162450" cx="16245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65" id="165"/>
            <p:cNvSpPr/>
            <p:nvPr/>
          </p:nvSpPr>
          <p:spPr>
            <a:xfrm>
              <a:off y="3056172" x="3486606"/>
              <a:ext cy="151078" cx="15107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66" id="166"/>
            <p:cNvSpPr/>
            <p:nvPr/>
          </p:nvSpPr>
          <p:spPr>
            <a:xfrm>
              <a:off y="3180983" x="3150793"/>
              <a:ext cy="128606" cx="12860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67" id="167"/>
            <p:cNvSpPr/>
            <p:nvPr/>
          </p:nvSpPr>
          <p:spPr>
            <a:xfrm>
              <a:off y="3064565" x="3321475"/>
              <a:ext cy="134292" cx="134292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68" id="168"/>
            <p:cNvSpPr/>
            <p:nvPr/>
          </p:nvSpPr>
          <p:spPr>
            <a:xfrm>
              <a:off y="2942597" x="3052794"/>
              <a:ext cy="151078" cx="15107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69" id="169"/>
            <p:cNvSpPr/>
            <p:nvPr/>
          </p:nvSpPr>
          <p:spPr>
            <a:xfrm>
              <a:off y="3127038" x="2806586"/>
              <a:ext cy="122921" cx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Text 170" id="170"/>
            <p:cNvSpPr/>
            <p:nvPr/>
          </p:nvSpPr>
          <p:spPr>
            <a:xfrm rot="0">
              <a:off y="4878423" x="1081024"/>
              <a:ext cy="121920" cx="1524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r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Verdana"/>
                  <a:cs typeface="Verdana"/>
                </a:rPr>
                <a:t>2</a:t>
              </a:r>
            </a:p>
          </p:txBody>
        </p:sp>
        <p:sp>
          <p:nvSpPr>
            <p:cNvPr name="Text 171" id="171"/>
            <p:cNvSpPr/>
            <p:nvPr/>
          </p:nvSpPr>
          <p:spPr>
            <a:xfrm rot="0">
              <a:off y="3742675" x="1081024"/>
              <a:ext cy="121920" cx="1524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r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Verdana"/>
                  <a:cs typeface="Verdana"/>
                </a:rPr>
                <a:t>4</a:t>
              </a:r>
            </a:p>
          </p:txBody>
        </p:sp>
        <p:sp>
          <p:nvSpPr>
            <p:cNvPr name="Text 172" id="172"/>
            <p:cNvSpPr/>
            <p:nvPr/>
          </p:nvSpPr>
          <p:spPr>
            <a:xfrm rot="0">
              <a:off y="2606927" x="1081024"/>
              <a:ext cy="121920" cx="1524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r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Verdana"/>
                  <a:cs typeface="Verdana"/>
                </a:rPr>
                <a:t>6</a:t>
              </a:r>
            </a:p>
          </p:txBody>
        </p:sp>
        <p:sp>
          <p:nvSpPr>
            <p:cNvPr name="Polyline form 173" id="173"/>
            <p:cNvSpPr/>
            <p:nvPr/>
          </p:nvSpPr>
          <p:spPr>
            <a:xfrm>
              <a:off y="4948908" x="1269524"/>
              <a:ext cy="0" cx="54150"/>
            </a:xfrm>
            <a:custGeom>
              <a:avLst/>
              <a:pathLst>
                <a:path h="0" w="54150">
                  <a:moveTo>
                    <a:pt y="0" x="0"/>
                  </a:moveTo>
                  <a:lnTo>
                    <a:pt y="0" x="5415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74" id="174"/>
            <p:cNvSpPr/>
            <p:nvPr/>
          </p:nvSpPr>
          <p:spPr>
            <a:xfrm>
              <a:off y="3813160" x="1269524"/>
              <a:ext cy="0" cx="54150"/>
            </a:xfrm>
            <a:custGeom>
              <a:avLst/>
              <a:pathLst>
                <a:path h="0" w="54150">
                  <a:moveTo>
                    <a:pt y="0" x="0"/>
                  </a:moveTo>
                  <a:lnTo>
                    <a:pt y="0" x="5415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75" id="175"/>
            <p:cNvSpPr/>
            <p:nvPr/>
          </p:nvSpPr>
          <p:spPr>
            <a:xfrm>
              <a:off y="2677412" x="1269524"/>
              <a:ext cy="0" cx="54150"/>
            </a:xfrm>
            <a:custGeom>
              <a:avLst/>
              <a:pathLst>
                <a:path h="0" w="54150">
                  <a:moveTo>
                    <a:pt y="0" x="0"/>
                  </a:moveTo>
                  <a:lnTo>
                    <a:pt y="0" x="5415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76" id="176"/>
            <p:cNvSpPr/>
            <p:nvPr/>
          </p:nvSpPr>
          <p:spPr>
            <a:xfrm>
              <a:off y="5684306" x="2087184"/>
              <a:ext cy="54150" cx="0"/>
            </a:xfrm>
            <a:custGeom>
              <a:avLst/>
              <a:pathLst>
                <a:path h="54150" w="0">
                  <a:moveTo>
                    <a:pt y="54150" x="0"/>
                  </a:moveTo>
                  <a:lnTo>
                    <a:pt y="0" x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77" id="177"/>
            <p:cNvSpPr/>
            <p:nvPr/>
          </p:nvSpPr>
          <p:spPr>
            <a:xfrm>
              <a:off y="5684306" x="2954808"/>
              <a:ext cy="54150" cx="0"/>
            </a:xfrm>
            <a:custGeom>
              <a:avLst/>
              <a:pathLst>
                <a:path h="54150" w="0">
                  <a:moveTo>
                    <a:pt y="54150" x="0"/>
                  </a:moveTo>
                  <a:lnTo>
                    <a:pt y="0" x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78" id="178"/>
            <p:cNvSpPr/>
            <p:nvPr/>
          </p:nvSpPr>
          <p:spPr>
            <a:xfrm>
              <a:off y="5684306" x="3822433"/>
              <a:ext cy="54150" cx="0"/>
            </a:xfrm>
            <a:custGeom>
              <a:avLst/>
              <a:pathLst>
                <a:path h="54150" w="0">
                  <a:moveTo>
                    <a:pt y="54150" x="0"/>
                  </a:moveTo>
                  <a:lnTo>
                    <a:pt y="0" x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79" id="179"/>
            <p:cNvSpPr/>
            <p:nvPr/>
          </p:nvSpPr>
          <p:spPr>
            <a:xfrm>
              <a:off y="5684306" x="4690058"/>
              <a:ext cy="54150" cx="0"/>
            </a:xfrm>
            <a:custGeom>
              <a:avLst/>
              <a:pathLst>
                <a:path h="54150" w="0">
                  <a:moveTo>
                    <a:pt y="54150" x="0"/>
                  </a:moveTo>
                  <a:lnTo>
                    <a:pt y="0" x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ext 180" id="180"/>
            <p:cNvSpPr/>
            <p:nvPr/>
          </p:nvSpPr>
          <p:spPr>
            <a:xfrm rot="0">
              <a:off y="5755506" x="2010984"/>
              <a:ext cy="121920" cx="1524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ctr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Verdana"/>
                  <a:cs typeface="Verdana"/>
                </a:rPr>
                <a:t>5</a:t>
              </a:r>
            </a:p>
          </p:txBody>
        </p:sp>
        <p:sp>
          <p:nvSpPr>
            <p:cNvPr name="Text 181" id="181"/>
            <p:cNvSpPr/>
            <p:nvPr/>
          </p:nvSpPr>
          <p:spPr>
            <a:xfrm rot="0">
              <a:off y="5755506" x="2878608"/>
              <a:ext cy="121920" cx="1524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ctr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Verdana"/>
                  <a:cs typeface="Verdana"/>
                </a:rPr>
                <a:t>6</a:t>
              </a:r>
            </a:p>
          </p:txBody>
        </p:sp>
        <p:sp>
          <p:nvSpPr>
            <p:cNvPr name="Text 182" id="182"/>
            <p:cNvSpPr/>
            <p:nvPr/>
          </p:nvSpPr>
          <p:spPr>
            <a:xfrm rot="0">
              <a:off y="5755506" x="3746233"/>
              <a:ext cy="121920" cx="1524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ctr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Verdana"/>
                  <a:cs typeface="Verdana"/>
                </a:rPr>
                <a:t>7</a:t>
              </a:r>
            </a:p>
          </p:txBody>
        </p:sp>
        <p:sp>
          <p:nvSpPr>
            <p:cNvPr name="Text 183" id="183"/>
            <p:cNvSpPr/>
            <p:nvPr/>
          </p:nvSpPr>
          <p:spPr>
            <a:xfrm rot="0">
              <a:off y="5755506" x="4613858"/>
              <a:ext cy="121920" cx="1524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ctr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Verdana"/>
                  <a:cs typeface="Verdana"/>
                </a:rPr>
                <a:t>8</a:t>
              </a:r>
            </a:p>
          </p:txBody>
        </p:sp>
        <p:sp>
          <p:nvSpPr>
            <p:cNvPr name="Text 184" id="184"/>
            <p:cNvSpPr/>
            <p:nvPr/>
          </p:nvSpPr>
          <p:spPr>
            <a:xfrm rot="0">
              <a:off y="5915642" x="2422446"/>
              <a:ext cy="152400" cx="123825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ctr" indent="0" marR="0" marL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Sepal.Length</a:t>
              </a:r>
            </a:p>
          </p:txBody>
        </p:sp>
        <p:sp>
          <p:nvSpPr>
            <p:cNvPr name="Text 185" id="185"/>
            <p:cNvSpPr/>
            <p:nvPr/>
          </p:nvSpPr>
          <p:spPr>
            <a:xfrm rot="-5400000">
              <a:off y="3765354" x="443685"/>
              <a:ext cy="152400" cx="1190625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ctr" indent="0" marR="0" marL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Petal.Length</a:t>
              </a:r>
            </a:p>
          </p:txBody>
        </p:sp>
        <p:sp>
          <p:nvSpPr>
            <p:cNvPr name="Rectangle 186" id="186"/>
            <p:cNvSpPr/>
            <p:nvPr/>
          </p:nvSpPr>
          <p:spPr>
            <a:xfrm>
              <a:off y="2723582" x="4879621"/>
              <a:ext cy="866782" cx="86864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Text 187" id="187"/>
            <p:cNvSpPr/>
            <p:nvPr/>
          </p:nvSpPr>
          <p:spPr>
            <a:xfrm rot="0">
              <a:off y="2758682" x="4933771"/>
              <a:ext cy="121920" cx="671286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l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b="true" sz="96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Species</a:t>
              </a:r>
            </a:p>
          </p:txBody>
        </p:sp>
        <p:sp>
          <p:nvSpPr>
            <p:cNvPr name="Rectangle 188" id="188"/>
            <p:cNvSpPr/>
            <p:nvPr/>
          </p:nvSpPr>
          <p:spPr>
            <a:xfrm>
              <a:off y="2931033" x="4933771"/>
              <a:ext cy="201727" cx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int 189" id="189"/>
            <p:cNvSpPr/>
            <p:nvPr/>
          </p:nvSpPr>
          <p:spPr>
            <a:xfrm>
              <a:off y="3004822" x="5007559"/>
              <a:ext cy="54150" cx="54150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Rectangle 190" id="190"/>
            <p:cNvSpPr/>
            <p:nvPr/>
          </p:nvSpPr>
          <p:spPr>
            <a:xfrm>
              <a:off y="3132760" x="4933771"/>
              <a:ext cy="201727" cx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int 191" id="191"/>
            <p:cNvSpPr/>
            <p:nvPr/>
          </p:nvSpPr>
          <p:spPr>
            <a:xfrm>
              <a:off y="3206549" x="5007559"/>
              <a:ext cy="54150" cx="5415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Rectangle 192" id="192"/>
            <p:cNvSpPr/>
            <p:nvPr/>
          </p:nvSpPr>
          <p:spPr>
            <a:xfrm>
              <a:off y="3334487" x="4933771"/>
              <a:ext cy="201727" cx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int 193" id="193"/>
            <p:cNvSpPr/>
            <p:nvPr/>
          </p:nvSpPr>
          <p:spPr>
            <a:xfrm>
              <a:off y="3408275" x="5007559"/>
              <a:ext cy="54150" cx="5415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Text 194" id="194"/>
            <p:cNvSpPr/>
            <p:nvPr/>
          </p:nvSpPr>
          <p:spPr>
            <a:xfrm rot="0">
              <a:off y="2961412" x="5160713"/>
              <a:ext cy="121920" cx="55245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l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setosa</a:t>
              </a:r>
            </a:p>
          </p:txBody>
        </p:sp>
        <p:sp>
          <p:nvSpPr>
            <p:cNvPr name="Text 195" id="195"/>
            <p:cNvSpPr/>
            <p:nvPr/>
          </p:nvSpPr>
          <p:spPr>
            <a:xfrm rot="0">
              <a:off y="3163139" x="5160713"/>
              <a:ext cy="121920" cx="69342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l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versicolor</a:t>
              </a:r>
            </a:p>
          </p:txBody>
        </p:sp>
        <p:sp>
          <p:nvSpPr>
            <p:cNvPr name="Text 196" id="196"/>
            <p:cNvSpPr/>
            <p:nvPr/>
          </p:nvSpPr>
          <p:spPr>
            <a:xfrm rot="0">
              <a:off y="3364865" x="5160713"/>
              <a:ext cy="121920" cx="626533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l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virginica</a:t>
              </a:r>
            </a:p>
          </p:txBody>
        </p:sp>
        <p:sp>
          <p:nvSpPr>
            <p:cNvPr name="Rectangle 197" id="197"/>
            <p:cNvSpPr/>
            <p:nvPr/>
          </p:nvSpPr>
          <p:spPr>
            <a:xfrm>
              <a:off y="3674417" x="4879621"/>
              <a:ext cy="1285109" cx="8449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Text 198" id="198"/>
            <p:cNvSpPr/>
            <p:nvPr/>
          </p:nvSpPr>
          <p:spPr>
            <a:xfrm rot="0">
              <a:off y="3709517" x="4933771"/>
              <a:ext cy="121920" cx="937491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l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b="true" sz="96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Petal.Width</a:t>
              </a:r>
            </a:p>
          </p:txBody>
        </p:sp>
        <p:sp>
          <p:nvSpPr>
            <p:cNvPr name="Rectangle 199" id="199"/>
            <p:cNvSpPr/>
            <p:nvPr/>
          </p:nvSpPr>
          <p:spPr>
            <a:xfrm>
              <a:off y="3881868" x="4933771"/>
              <a:ext cy="201727" cx="216600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int 200" id="200"/>
            <p:cNvSpPr/>
            <p:nvPr/>
          </p:nvSpPr>
          <p:spPr>
            <a:xfrm>
              <a:off y="3957958" x="5017297"/>
              <a:ext cy="49547" cx="49547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Rectangle 201" id="201"/>
            <p:cNvSpPr/>
            <p:nvPr/>
          </p:nvSpPr>
          <p:spPr>
            <a:xfrm>
              <a:off y="4083595" x="4933771"/>
              <a:ext cy="201727" cx="216600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int 202" id="202"/>
            <p:cNvSpPr/>
            <p:nvPr/>
          </p:nvSpPr>
          <p:spPr>
            <a:xfrm>
              <a:off y="4145471" x="5003083"/>
              <a:ext cy="77976" cx="77976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Rectangle 203" id="203"/>
            <p:cNvSpPr/>
            <p:nvPr/>
          </p:nvSpPr>
          <p:spPr>
            <a:xfrm>
              <a:off y="4285322" x="4933771"/>
              <a:ext cy="201727" cx="216600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int 204" id="204"/>
            <p:cNvSpPr/>
            <p:nvPr/>
          </p:nvSpPr>
          <p:spPr>
            <a:xfrm>
              <a:off y="4333118" x="4989004"/>
              <a:ext cy="106134" cx="106134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Rectangle 205" id="205"/>
            <p:cNvSpPr/>
            <p:nvPr/>
          </p:nvSpPr>
          <p:spPr>
            <a:xfrm>
              <a:off y="4487049" x="4933771"/>
              <a:ext cy="201727" cx="216600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int 206" id="206"/>
            <p:cNvSpPr/>
            <p:nvPr/>
          </p:nvSpPr>
          <p:spPr>
            <a:xfrm>
              <a:off y="4520766" x="4974925"/>
              <a:ext cy="134292" cx="134292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Rectangle 207" id="207"/>
            <p:cNvSpPr/>
            <p:nvPr/>
          </p:nvSpPr>
          <p:spPr>
            <a:xfrm>
              <a:off y="4688776" x="4933771"/>
              <a:ext cy="216600" cx="216600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int 208" id="208"/>
            <p:cNvSpPr/>
            <p:nvPr/>
          </p:nvSpPr>
          <p:spPr>
            <a:xfrm>
              <a:off y="4715851" x="4960846"/>
              <a:ext cy="162450" cx="162450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Text 209" id="209"/>
            <p:cNvSpPr/>
            <p:nvPr/>
          </p:nvSpPr>
          <p:spPr>
            <a:xfrm rot="0">
              <a:off y="3912247" x="5175586"/>
              <a:ext cy="121920" cx="3810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l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0.5</a:t>
              </a:r>
            </a:p>
          </p:txBody>
        </p:sp>
        <p:sp>
          <p:nvSpPr>
            <p:cNvPr name="Text 210" id="210"/>
            <p:cNvSpPr/>
            <p:nvPr/>
          </p:nvSpPr>
          <p:spPr>
            <a:xfrm rot="0">
              <a:off y="4113974" x="5175586"/>
              <a:ext cy="121920" cx="3810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l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1.0</a:t>
              </a:r>
            </a:p>
          </p:txBody>
        </p:sp>
        <p:sp>
          <p:nvSpPr>
            <p:cNvPr name="Text 211" id="211"/>
            <p:cNvSpPr/>
            <p:nvPr/>
          </p:nvSpPr>
          <p:spPr>
            <a:xfrm rot="0">
              <a:off y="4315700" x="5175586"/>
              <a:ext cy="121920" cx="3810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l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1.5</a:t>
              </a:r>
            </a:p>
          </p:txBody>
        </p:sp>
        <p:sp>
          <p:nvSpPr>
            <p:cNvPr name="Text 212" id="212"/>
            <p:cNvSpPr/>
            <p:nvPr/>
          </p:nvSpPr>
          <p:spPr>
            <a:xfrm rot="0">
              <a:off y="4517427" x="5175586"/>
              <a:ext cy="121920" cx="3810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l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2.0</a:t>
              </a:r>
            </a:p>
          </p:txBody>
        </p:sp>
        <p:sp>
          <p:nvSpPr>
            <p:cNvPr name="Text 213" id="213"/>
            <p:cNvSpPr/>
            <p:nvPr/>
          </p:nvSpPr>
          <p:spPr>
            <a:xfrm rot="0">
              <a:off y="4726591" x="5175586"/>
              <a:ext cy="121920" cx="3810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l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2.5</a:t>
              </a:r>
            </a:p>
          </p:txBody>
        </p:sp>
      </p:grpSp>
      <p:pic>
        <p:nvPicPr>
          <p:cNvPr name="Picture 3" id="3"/>
          <p:cNvPicPr>
            <a:picLocks noChangeAspect="true"/>
          </p:cNvPicPr>
          <p:nvPr>
            <p:ph idx="3"/>
          </p:nvPr>
        </p:nvPicPr>
        <p:blipFill>
          <a:blip r:embed="rId2" cstate="print"/>
          <a:stretch>
            <a:fillRect/>
          </a:stretch>
        </p:blipFill>
        <p:spPr>
          <a:xfrm rot="0">
            <a:off y="1825625" x="6172200"/>
            <a:ext cy="4351338" cx="5181600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size="4" baseType="lpstr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