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246702887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oupe 1" id="1"/>
          <p:cNvGrpSpPr/>
          <p:nvPr/>
        </p:nvGrpSpPr>
        <p:grpSpPr>
          <a:xfrm rot="0">
            <a:off y="4572000" x="5486400"/>
            <a:ext cy="914400" cx="914400"/>
            <a:chOff y="4572000" x="5486400"/>
            <a:chExt cy="914400" cx="914400"/>
          </a:xfrm>
        </p:grpSpPr>
        <p:sp>
          <p:nvSpPr>
            <p:cNvPr name="Rectangle 2" id="2"/>
            <p:cNvSpPr/>
            <p:nvPr/>
          </p:nvSpPr>
          <p:spPr>
            <a:xfrm>
              <a:off y="916940" x="916940"/>
              <a:ext cy="4584700" cx="55016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ectangle 3" id="3"/>
            <p:cNvSpPr/>
            <p:nvPr/>
          </p:nvSpPr>
          <p:spPr>
            <a:xfrm>
              <a:off y="1085046" x="1364526"/>
              <a:ext cy="3929639" cx="3802400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lyline form 4" id="4"/>
            <p:cNvSpPr/>
            <p:nvPr/>
          </p:nvSpPr>
          <p:spPr>
            <a:xfrm>
              <a:off y="4836064" x="1364526"/>
              <a:ext cy="0" cx="3802400"/>
            </a:xfrm>
            <a:custGeom>
              <a:avLst/>
              <a:pathLst>
                <a:path h="0" w="3802400">
                  <a:moveTo>
                    <a:pt y="0" x="0"/>
                  </a:moveTo>
                  <a:lnTo>
                    <a:pt y="0" x="380240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5" id="5"/>
            <p:cNvSpPr/>
            <p:nvPr/>
          </p:nvSpPr>
          <p:spPr>
            <a:xfrm>
              <a:off y="3625082" x="1364526"/>
              <a:ext cy="0" cx="3802400"/>
            </a:xfrm>
            <a:custGeom>
              <a:avLst/>
              <a:pathLst>
                <a:path h="0" w="3802400">
                  <a:moveTo>
                    <a:pt y="0" x="0"/>
                  </a:moveTo>
                  <a:lnTo>
                    <a:pt y="0" x="380240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6" id="6"/>
            <p:cNvSpPr/>
            <p:nvPr/>
          </p:nvSpPr>
          <p:spPr>
            <a:xfrm>
              <a:off y="2414099" x="1364526"/>
              <a:ext cy="0" cx="3802400"/>
            </a:xfrm>
            <a:custGeom>
              <a:avLst/>
              <a:pathLst>
                <a:path h="0" w="3802400">
                  <a:moveTo>
                    <a:pt y="0" x="0"/>
                  </a:moveTo>
                  <a:lnTo>
                    <a:pt y="0" x="380240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7" id="7"/>
            <p:cNvSpPr/>
            <p:nvPr/>
          </p:nvSpPr>
          <p:spPr>
            <a:xfrm>
              <a:off y="1203116" x="1364526"/>
              <a:ext cy="0" cx="3802400"/>
            </a:xfrm>
            <a:custGeom>
              <a:avLst/>
              <a:pathLst>
                <a:path h="0" w="3802400">
                  <a:moveTo>
                    <a:pt y="0" x="0"/>
                  </a:moveTo>
                  <a:lnTo>
                    <a:pt y="0" x="380240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8" id="8"/>
            <p:cNvSpPr/>
            <p:nvPr/>
          </p:nvSpPr>
          <p:spPr>
            <a:xfrm>
              <a:off y="1085046" x="1729402"/>
              <a:ext cy="3929639" cx="0"/>
            </a:xfrm>
            <a:custGeom>
              <a:avLst/>
              <a:pathLst>
                <a:path h="3929639" w="0">
                  <a:moveTo>
                    <a:pt y="3929639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9" id="9"/>
            <p:cNvSpPr/>
            <p:nvPr/>
          </p:nvSpPr>
          <p:spPr>
            <a:xfrm>
              <a:off y="1085046" x="2689605"/>
              <a:ext cy="3929639" cx="0"/>
            </a:xfrm>
            <a:custGeom>
              <a:avLst/>
              <a:pathLst>
                <a:path h="3929639" w="0">
                  <a:moveTo>
                    <a:pt y="3929639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0" id="10"/>
            <p:cNvSpPr/>
            <p:nvPr/>
          </p:nvSpPr>
          <p:spPr>
            <a:xfrm>
              <a:off y="1085046" x="3649807"/>
              <a:ext cy="3929639" cx="0"/>
            </a:xfrm>
            <a:custGeom>
              <a:avLst/>
              <a:pathLst>
                <a:path h="3929639" w="0">
                  <a:moveTo>
                    <a:pt y="3929639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1" id="11"/>
            <p:cNvSpPr/>
            <p:nvPr/>
          </p:nvSpPr>
          <p:spPr>
            <a:xfrm>
              <a:off y="1085046" x="4610009"/>
              <a:ext cy="3929639" cx="0"/>
            </a:xfrm>
            <a:custGeom>
              <a:avLst/>
              <a:pathLst>
                <a:path h="3929639" w="0">
                  <a:moveTo>
                    <a:pt y="3929639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2" id="12"/>
            <p:cNvSpPr/>
            <p:nvPr/>
          </p:nvSpPr>
          <p:spPr>
            <a:xfrm>
              <a:off y="4230573" x="1364526"/>
              <a:ext cy="0" cx="3802400"/>
            </a:xfrm>
            <a:custGeom>
              <a:avLst/>
              <a:pathLst>
                <a:path h="0" w="3802400">
                  <a:moveTo>
                    <a:pt y="0" x="0"/>
                  </a:moveTo>
                  <a:lnTo>
                    <a:pt y="0" x="380240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3" id="13"/>
            <p:cNvSpPr/>
            <p:nvPr/>
          </p:nvSpPr>
          <p:spPr>
            <a:xfrm>
              <a:off y="3019590" x="1364526"/>
              <a:ext cy="0" cx="3802400"/>
            </a:xfrm>
            <a:custGeom>
              <a:avLst/>
              <a:pathLst>
                <a:path h="0" w="3802400">
                  <a:moveTo>
                    <a:pt y="0" x="0"/>
                  </a:moveTo>
                  <a:lnTo>
                    <a:pt y="0" x="380240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4" id="14"/>
            <p:cNvSpPr/>
            <p:nvPr/>
          </p:nvSpPr>
          <p:spPr>
            <a:xfrm>
              <a:off y="1808608" x="1364526"/>
              <a:ext cy="0" cx="3802400"/>
            </a:xfrm>
            <a:custGeom>
              <a:avLst/>
              <a:pathLst>
                <a:path h="0" w="3802400">
                  <a:moveTo>
                    <a:pt y="0" x="0"/>
                  </a:moveTo>
                  <a:lnTo>
                    <a:pt y="0" x="380240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5" id="15"/>
            <p:cNvSpPr/>
            <p:nvPr/>
          </p:nvSpPr>
          <p:spPr>
            <a:xfrm>
              <a:off y="1085046" x="2209504"/>
              <a:ext cy="3929639" cx="0"/>
            </a:xfrm>
            <a:custGeom>
              <a:avLst/>
              <a:pathLst>
                <a:path h="3929639" w="0">
                  <a:moveTo>
                    <a:pt y="3929639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6" id="16"/>
            <p:cNvSpPr/>
            <p:nvPr/>
          </p:nvSpPr>
          <p:spPr>
            <a:xfrm>
              <a:off y="1085046" x="3169706"/>
              <a:ext cy="3929639" cx="0"/>
            </a:xfrm>
            <a:custGeom>
              <a:avLst/>
              <a:pathLst>
                <a:path h="3929639" w="0">
                  <a:moveTo>
                    <a:pt y="3929639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" id="17"/>
            <p:cNvSpPr/>
            <p:nvPr/>
          </p:nvSpPr>
          <p:spPr>
            <a:xfrm>
              <a:off y="1085046" x="4129908"/>
              <a:ext cy="3929639" cx="0"/>
            </a:xfrm>
            <a:custGeom>
              <a:avLst/>
              <a:pathLst>
                <a:path h="3929639" w="0">
                  <a:moveTo>
                    <a:pt y="3929639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8" id="18"/>
            <p:cNvSpPr/>
            <p:nvPr/>
          </p:nvSpPr>
          <p:spPr>
            <a:xfrm>
              <a:off y="1085046" x="5090110"/>
              <a:ext cy="3929639" cx="0"/>
            </a:xfrm>
            <a:custGeom>
              <a:avLst/>
              <a:pathLst>
                <a:path h="3929639" w="0">
                  <a:moveTo>
                    <a:pt y="3929639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9" id="19"/>
            <p:cNvSpPr/>
            <p:nvPr/>
          </p:nvSpPr>
          <p:spPr>
            <a:xfrm>
              <a:off y="4577487" x="228914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0" id="20"/>
            <p:cNvSpPr/>
            <p:nvPr/>
          </p:nvSpPr>
          <p:spPr>
            <a:xfrm>
              <a:off y="4577487" x="209710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1" id="21"/>
            <p:cNvSpPr/>
            <p:nvPr/>
          </p:nvSpPr>
          <p:spPr>
            <a:xfrm>
              <a:off y="4638037" x="190506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2" id="22"/>
            <p:cNvSpPr/>
            <p:nvPr/>
          </p:nvSpPr>
          <p:spPr>
            <a:xfrm>
              <a:off y="4516938" x="1809042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3" id="23"/>
            <p:cNvSpPr/>
            <p:nvPr/>
          </p:nvSpPr>
          <p:spPr>
            <a:xfrm>
              <a:off y="4577487" x="219312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4" id="24"/>
            <p:cNvSpPr/>
            <p:nvPr/>
          </p:nvSpPr>
          <p:spPr>
            <a:xfrm>
              <a:off y="4390154" x="2571518"/>
              <a:ext cy="44132" cx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5" id="25"/>
            <p:cNvSpPr/>
            <p:nvPr/>
          </p:nvSpPr>
          <p:spPr>
            <a:xfrm>
              <a:off y="4574645" x="1806199"/>
              <a:ext cy="38446" cx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6" id="26"/>
            <p:cNvSpPr/>
            <p:nvPr/>
          </p:nvSpPr>
          <p:spPr>
            <a:xfrm>
              <a:off y="4516938" x="219312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7" id="27"/>
            <p:cNvSpPr/>
            <p:nvPr/>
          </p:nvSpPr>
          <p:spPr>
            <a:xfrm>
              <a:off y="4577487" x="1617002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8" id="28"/>
            <p:cNvSpPr/>
            <p:nvPr/>
          </p:nvSpPr>
          <p:spPr>
            <a:xfrm>
              <a:off y="4519781" x="2099946"/>
              <a:ext cy="27075" cx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29" id="29"/>
            <p:cNvSpPr/>
            <p:nvPr/>
          </p:nvSpPr>
          <p:spPr>
            <a:xfrm>
              <a:off y="4516938" x="2577204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0" id="30"/>
            <p:cNvSpPr/>
            <p:nvPr/>
          </p:nvSpPr>
          <p:spPr>
            <a:xfrm>
              <a:off y="4456389" x="200108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1" id="31"/>
            <p:cNvSpPr/>
            <p:nvPr/>
          </p:nvSpPr>
          <p:spPr>
            <a:xfrm>
              <a:off y="4580330" x="2003926"/>
              <a:ext cy="27075" cx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2" id="32"/>
            <p:cNvSpPr/>
            <p:nvPr/>
          </p:nvSpPr>
          <p:spPr>
            <a:xfrm>
              <a:off y="4761978" x="1523825"/>
              <a:ext cy="27075" cx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3" id="33"/>
            <p:cNvSpPr/>
            <p:nvPr/>
          </p:nvSpPr>
          <p:spPr>
            <a:xfrm>
              <a:off y="4698586" x="2961285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4" id="34"/>
            <p:cNvSpPr/>
            <p:nvPr/>
          </p:nvSpPr>
          <p:spPr>
            <a:xfrm>
              <a:off y="4511253" x="2859579"/>
              <a:ext cy="44132" cx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5" id="35"/>
            <p:cNvSpPr/>
            <p:nvPr/>
          </p:nvSpPr>
          <p:spPr>
            <a:xfrm>
              <a:off y="4632351" x="2571518"/>
              <a:ext cy="44132" cx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6" id="36"/>
            <p:cNvSpPr/>
            <p:nvPr/>
          </p:nvSpPr>
          <p:spPr>
            <a:xfrm>
              <a:off y="4574645" x="2286300"/>
              <a:ext cy="38446" cx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7" id="37"/>
            <p:cNvSpPr/>
            <p:nvPr/>
          </p:nvSpPr>
          <p:spPr>
            <a:xfrm>
              <a:off y="4392997" x="2862422"/>
              <a:ext cy="38446" cx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8" id="38"/>
            <p:cNvSpPr/>
            <p:nvPr/>
          </p:nvSpPr>
          <p:spPr>
            <a:xfrm>
              <a:off y="4514095" x="2286300"/>
              <a:ext cy="38446" cx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39" id="39"/>
            <p:cNvSpPr/>
            <p:nvPr/>
          </p:nvSpPr>
          <p:spPr>
            <a:xfrm>
              <a:off y="4395840" x="2577204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0" id="40"/>
            <p:cNvSpPr/>
            <p:nvPr/>
          </p:nvSpPr>
          <p:spPr>
            <a:xfrm>
              <a:off y="4511253" x="2283458"/>
              <a:ext cy="44132" cx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1" id="41"/>
            <p:cNvSpPr/>
            <p:nvPr/>
          </p:nvSpPr>
          <p:spPr>
            <a:xfrm>
              <a:off y="4819684" x="1809042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2" id="42"/>
            <p:cNvSpPr/>
            <p:nvPr/>
          </p:nvSpPr>
          <p:spPr>
            <a:xfrm>
              <a:off y="4387447" x="2280750"/>
              <a:ext cy="49547" cx="49547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3" id="43"/>
            <p:cNvSpPr/>
            <p:nvPr/>
          </p:nvSpPr>
          <p:spPr>
            <a:xfrm>
              <a:off y="4274742" x="200108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4" id="44"/>
            <p:cNvSpPr/>
            <p:nvPr/>
          </p:nvSpPr>
          <p:spPr>
            <a:xfrm>
              <a:off y="4456389" x="219312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5" id="45"/>
            <p:cNvSpPr/>
            <p:nvPr/>
          </p:nvSpPr>
          <p:spPr>
            <a:xfrm>
              <a:off y="4450703" x="2187437"/>
              <a:ext cy="44132" cx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6" id="46"/>
            <p:cNvSpPr/>
            <p:nvPr/>
          </p:nvSpPr>
          <p:spPr>
            <a:xfrm>
              <a:off y="4516938" x="2385164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7" id="47"/>
            <p:cNvSpPr/>
            <p:nvPr/>
          </p:nvSpPr>
          <p:spPr>
            <a:xfrm>
              <a:off y="4577487" x="2385164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8" id="48"/>
            <p:cNvSpPr/>
            <p:nvPr/>
          </p:nvSpPr>
          <p:spPr>
            <a:xfrm>
              <a:off y="4456389" x="190506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49" id="49"/>
            <p:cNvSpPr/>
            <p:nvPr/>
          </p:nvSpPr>
          <p:spPr>
            <a:xfrm>
              <a:off y="4456389" x="200108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0" id="50"/>
            <p:cNvSpPr/>
            <p:nvPr/>
          </p:nvSpPr>
          <p:spPr>
            <a:xfrm>
              <a:off y="4511253" x="2571518"/>
              <a:ext cy="44132" cx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1" id="51"/>
            <p:cNvSpPr/>
            <p:nvPr/>
          </p:nvSpPr>
          <p:spPr>
            <a:xfrm>
              <a:off y="4519781" x="2388006"/>
              <a:ext cy="27075" cx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2" id="52"/>
            <p:cNvSpPr/>
            <p:nvPr/>
          </p:nvSpPr>
          <p:spPr>
            <a:xfrm>
              <a:off y="4577487" x="2673224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3" id="53"/>
            <p:cNvSpPr/>
            <p:nvPr/>
          </p:nvSpPr>
          <p:spPr>
            <a:xfrm>
              <a:off y="4516938" x="209710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4" id="54"/>
            <p:cNvSpPr/>
            <p:nvPr/>
          </p:nvSpPr>
          <p:spPr>
            <a:xfrm>
              <a:off y="4698586" x="219312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5" id="55"/>
            <p:cNvSpPr/>
            <p:nvPr/>
          </p:nvSpPr>
          <p:spPr>
            <a:xfrm>
              <a:off y="4638037" x="2673224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6" id="56"/>
            <p:cNvSpPr/>
            <p:nvPr/>
          </p:nvSpPr>
          <p:spPr>
            <a:xfrm>
              <a:off y="4580330" x="2099946"/>
              <a:ext cy="27075" cx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7" id="57"/>
            <p:cNvSpPr/>
            <p:nvPr/>
          </p:nvSpPr>
          <p:spPr>
            <a:xfrm>
              <a:off y="4638037" x="1617002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8" id="58"/>
            <p:cNvSpPr/>
            <p:nvPr/>
          </p:nvSpPr>
          <p:spPr>
            <a:xfrm>
              <a:off y="4516938" x="228914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59" id="59"/>
            <p:cNvSpPr/>
            <p:nvPr/>
          </p:nvSpPr>
          <p:spPr>
            <a:xfrm>
              <a:off y="4635194" x="2190280"/>
              <a:ext cy="38446" cx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0" id="60"/>
            <p:cNvSpPr/>
            <p:nvPr/>
          </p:nvSpPr>
          <p:spPr>
            <a:xfrm>
              <a:off y="4635194" x="1710179"/>
              <a:ext cy="38446" cx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1" id="61"/>
            <p:cNvSpPr/>
            <p:nvPr/>
          </p:nvSpPr>
          <p:spPr>
            <a:xfrm>
              <a:off y="4638037" x="1617002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2" id="62"/>
            <p:cNvSpPr/>
            <p:nvPr/>
          </p:nvSpPr>
          <p:spPr>
            <a:xfrm>
              <a:off y="4445153" x="2181887"/>
              <a:ext cy="55233" cx="55233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3" id="63"/>
            <p:cNvSpPr/>
            <p:nvPr/>
          </p:nvSpPr>
          <p:spPr>
            <a:xfrm>
              <a:off y="4269056" x="2283458"/>
              <a:ext cy="44132" cx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4" id="64"/>
            <p:cNvSpPr/>
            <p:nvPr/>
          </p:nvSpPr>
          <p:spPr>
            <a:xfrm>
              <a:off y="4574645" x="1998240"/>
              <a:ext cy="38446" cx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5" id="65"/>
            <p:cNvSpPr/>
            <p:nvPr/>
          </p:nvSpPr>
          <p:spPr>
            <a:xfrm>
              <a:off y="4456389" x="228914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6" id="66"/>
            <p:cNvSpPr/>
            <p:nvPr/>
          </p:nvSpPr>
          <p:spPr>
            <a:xfrm>
              <a:off y="4577487" x="1809042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7" id="67"/>
            <p:cNvSpPr/>
            <p:nvPr/>
          </p:nvSpPr>
          <p:spPr>
            <a:xfrm>
              <a:off y="4516938" x="2481184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8" id="68"/>
            <p:cNvSpPr/>
            <p:nvPr/>
          </p:nvSpPr>
          <p:spPr>
            <a:xfrm>
              <a:off y="4577487" x="2193123"/>
              <a:ext cy="32761" cx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69" id="69"/>
            <p:cNvSpPr/>
            <p:nvPr/>
          </p:nvSpPr>
          <p:spPr>
            <a:xfrm>
              <a:off y="2545522" x="4079684"/>
              <a:ext cy="100448" cx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0" id="70"/>
            <p:cNvSpPr/>
            <p:nvPr/>
          </p:nvSpPr>
          <p:spPr>
            <a:xfrm>
              <a:off y="2663778" x="3500719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1" id="71"/>
            <p:cNvSpPr/>
            <p:nvPr/>
          </p:nvSpPr>
          <p:spPr>
            <a:xfrm>
              <a:off y="2421581" x="3980821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2" id="72"/>
            <p:cNvSpPr/>
            <p:nvPr/>
          </p:nvSpPr>
          <p:spPr>
            <a:xfrm>
              <a:off y="2972209" x="2642223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3" id="73"/>
            <p:cNvSpPr/>
            <p:nvPr/>
          </p:nvSpPr>
          <p:spPr>
            <a:xfrm>
              <a:off y="2603229" x="3596740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4" id="74"/>
            <p:cNvSpPr/>
            <p:nvPr/>
          </p:nvSpPr>
          <p:spPr>
            <a:xfrm>
              <a:off y="2669464" x="2834264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5" id="75"/>
            <p:cNvSpPr/>
            <p:nvPr/>
          </p:nvSpPr>
          <p:spPr>
            <a:xfrm>
              <a:off y="2539972" x="3401992"/>
              <a:ext cy="111549" cx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6" id="76"/>
            <p:cNvSpPr/>
            <p:nvPr/>
          </p:nvSpPr>
          <p:spPr>
            <a:xfrm>
              <a:off y="3404446" x="2074495"/>
              <a:ext cy="77976" cx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7" id="77"/>
            <p:cNvSpPr/>
            <p:nvPr/>
          </p:nvSpPr>
          <p:spPr>
            <a:xfrm>
              <a:off y="2608914" x="3698446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8" id="78"/>
            <p:cNvSpPr/>
            <p:nvPr/>
          </p:nvSpPr>
          <p:spPr>
            <a:xfrm>
              <a:off y="3029915" x="2351320"/>
              <a:ext cy="100448" cx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79" id="79"/>
            <p:cNvSpPr/>
            <p:nvPr/>
          </p:nvSpPr>
          <p:spPr>
            <a:xfrm>
              <a:off y="3283348" x="2170516"/>
              <a:ext cy="77976" cx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0" id="80"/>
            <p:cNvSpPr/>
            <p:nvPr/>
          </p:nvSpPr>
          <p:spPr>
            <a:xfrm>
              <a:off y="2845425" x="3020618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1" id="81"/>
            <p:cNvSpPr/>
            <p:nvPr/>
          </p:nvSpPr>
          <p:spPr>
            <a:xfrm>
              <a:off y="2980602" x="3130718"/>
              <a:ext cy="77976" cx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2" id="82"/>
            <p:cNvSpPr/>
            <p:nvPr/>
          </p:nvSpPr>
          <p:spPr>
            <a:xfrm>
              <a:off y="2545522" x="3215502"/>
              <a:ext cy="100448" cx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3" id="83"/>
            <p:cNvSpPr/>
            <p:nvPr/>
          </p:nvSpPr>
          <p:spPr>
            <a:xfrm>
              <a:off y="3214406" x="2738244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4" id="84"/>
            <p:cNvSpPr/>
            <p:nvPr/>
          </p:nvSpPr>
          <p:spPr>
            <a:xfrm>
              <a:off y="2727170" x="3791623"/>
              <a:ext cy="100448" cx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5" id="85"/>
            <p:cNvSpPr/>
            <p:nvPr/>
          </p:nvSpPr>
          <p:spPr>
            <a:xfrm>
              <a:off y="2663778" x="2732558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6" id="86"/>
            <p:cNvSpPr/>
            <p:nvPr/>
          </p:nvSpPr>
          <p:spPr>
            <a:xfrm>
              <a:off y="2920053" x="2938677"/>
              <a:ext cy="77976" cx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7" id="87"/>
            <p:cNvSpPr/>
            <p:nvPr/>
          </p:nvSpPr>
          <p:spPr>
            <a:xfrm>
              <a:off y="2663778" x="3308679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8" id="88"/>
            <p:cNvSpPr/>
            <p:nvPr/>
          </p:nvSpPr>
          <p:spPr>
            <a:xfrm>
              <a:off y="3038444" x="2743929"/>
              <a:ext cy="83391" cx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89" id="89"/>
            <p:cNvSpPr/>
            <p:nvPr/>
          </p:nvSpPr>
          <p:spPr>
            <a:xfrm>
              <a:off y="2473737" x="3012225"/>
              <a:ext cy="122921" cx="12292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0" id="90"/>
            <p:cNvSpPr/>
            <p:nvPr/>
          </p:nvSpPr>
          <p:spPr>
            <a:xfrm>
              <a:off y="2972209" x="3218345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1" id="91"/>
            <p:cNvSpPr/>
            <p:nvPr/>
          </p:nvSpPr>
          <p:spPr>
            <a:xfrm>
              <a:off y="2421581" x="3404699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2" id="92"/>
            <p:cNvSpPr/>
            <p:nvPr/>
          </p:nvSpPr>
          <p:spPr>
            <a:xfrm>
              <a:off y="2551208" x="3221187"/>
              <a:ext cy="89077" cx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3" id="93"/>
            <p:cNvSpPr/>
            <p:nvPr/>
          </p:nvSpPr>
          <p:spPr>
            <a:xfrm>
              <a:off y="2790562" x="3506405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4" id="94"/>
            <p:cNvSpPr/>
            <p:nvPr/>
          </p:nvSpPr>
          <p:spPr>
            <a:xfrm>
              <a:off y="2727170" x="3695603"/>
              <a:ext cy="100448" cx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5" id="95"/>
            <p:cNvSpPr/>
            <p:nvPr/>
          </p:nvSpPr>
          <p:spPr>
            <a:xfrm>
              <a:off y="2484973" x="3887643"/>
              <a:ext cy="100448" cx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6" id="96"/>
            <p:cNvSpPr/>
            <p:nvPr/>
          </p:nvSpPr>
          <p:spPr>
            <a:xfrm>
              <a:off y="2355482" x="3783230"/>
              <a:ext cy="117235" cx="11723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7" id="97"/>
            <p:cNvSpPr/>
            <p:nvPr/>
          </p:nvSpPr>
          <p:spPr>
            <a:xfrm>
              <a:off y="2663778" x="3116639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8" id="98"/>
            <p:cNvSpPr/>
            <p:nvPr/>
          </p:nvSpPr>
          <p:spPr>
            <a:xfrm>
              <a:off y="3283348" x="2842657"/>
              <a:ext cy="77976" cx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99" id="99"/>
            <p:cNvSpPr/>
            <p:nvPr/>
          </p:nvSpPr>
          <p:spPr>
            <a:xfrm>
              <a:off y="3098993" x="2647909"/>
              <a:ext cy="83391" cx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0" id="100"/>
            <p:cNvSpPr/>
            <p:nvPr/>
          </p:nvSpPr>
          <p:spPr>
            <a:xfrm>
              <a:off y="3162250" x="2650617"/>
              <a:ext cy="77976" cx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1" id="101"/>
            <p:cNvSpPr/>
            <p:nvPr/>
          </p:nvSpPr>
          <p:spPr>
            <a:xfrm>
              <a:off y="3035601" x="2933127"/>
              <a:ext cy="89077" cx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2" id="102"/>
            <p:cNvSpPr/>
            <p:nvPr/>
          </p:nvSpPr>
          <p:spPr>
            <a:xfrm>
              <a:off y="2297775" x="3113931"/>
              <a:ext cy="111549" cx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3" id="103"/>
            <p:cNvSpPr/>
            <p:nvPr/>
          </p:nvSpPr>
          <p:spPr>
            <a:xfrm>
              <a:off y="2663778" x="2540517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4" id="104"/>
            <p:cNvSpPr/>
            <p:nvPr/>
          </p:nvSpPr>
          <p:spPr>
            <a:xfrm>
              <a:off y="2661070" x="3113931"/>
              <a:ext cy="111549" cx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5" id="105"/>
            <p:cNvSpPr/>
            <p:nvPr/>
          </p:nvSpPr>
          <p:spPr>
            <a:xfrm>
              <a:off y="2542680" x="3788780"/>
              <a:ext cy="106134" cx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6" id="106"/>
            <p:cNvSpPr/>
            <p:nvPr/>
          </p:nvSpPr>
          <p:spPr>
            <a:xfrm>
              <a:off y="2730013" x="3410385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7" id="107"/>
            <p:cNvSpPr/>
            <p:nvPr/>
          </p:nvSpPr>
          <p:spPr>
            <a:xfrm>
              <a:off y="2911660" x="2738244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8" id="108"/>
            <p:cNvSpPr/>
            <p:nvPr/>
          </p:nvSpPr>
          <p:spPr>
            <a:xfrm>
              <a:off y="2972209" x="2642223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09" id="109"/>
            <p:cNvSpPr/>
            <p:nvPr/>
          </p:nvSpPr>
          <p:spPr>
            <a:xfrm>
              <a:off y="2732856" x="2645066"/>
              <a:ext cy="89077" cx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0" id="110"/>
            <p:cNvSpPr/>
            <p:nvPr/>
          </p:nvSpPr>
          <p:spPr>
            <a:xfrm>
              <a:off y="2606072" x="3215502"/>
              <a:ext cy="100448" cx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1" id="111"/>
            <p:cNvSpPr/>
            <p:nvPr/>
          </p:nvSpPr>
          <p:spPr>
            <a:xfrm>
              <a:off y="2975052" x="2933127"/>
              <a:ext cy="89077" cx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2" id="112"/>
            <p:cNvSpPr/>
            <p:nvPr/>
          </p:nvSpPr>
          <p:spPr>
            <a:xfrm>
              <a:off y="3404446" x="2170516"/>
              <a:ext cy="77976" cx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3" id="113"/>
            <p:cNvSpPr/>
            <p:nvPr/>
          </p:nvSpPr>
          <p:spPr>
            <a:xfrm>
              <a:off y="2851111" x="2738244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4" id="114"/>
            <p:cNvSpPr/>
            <p:nvPr/>
          </p:nvSpPr>
          <p:spPr>
            <a:xfrm>
              <a:off y="2853954" x="2837107"/>
              <a:ext cy="89077" cx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5" id="115"/>
            <p:cNvSpPr/>
            <p:nvPr/>
          </p:nvSpPr>
          <p:spPr>
            <a:xfrm>
              <a:off y="2851111" x="2834264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6" id="116"/>
            <p:cNvSpPr/>
            <p:nvPr/>
          </p:nvSpPr>
          <p:spPr>
            <a:xfrm>
              <a:off y="2790562" x="3314365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7" id="117"/>
            <p:cNvSpPr/>
            <p:nvPr/>
          </p:nvSpPr>
          <p:spPr>
            <a:xfrm>
              <a:off y="3583386" x="2263828"/>
              <a:ext cy="83391" cx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8" id="118"/>
            <p:cNvSpPr/>
            <p:nvPr/>
          </p:nvSpPr>
          <p:spPr>
            <a:xfrm>
              <a:off y="2911660" x="2834264"/>
              <a:ext cy="94762" cx="94762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19" id="119"/>
            <p:cNvSpPr/>
            <p:nvPr/>
          </p:nvSpPr>
          <p:spPr>
            <a:xfrm>
              <a:off y="1727383" x="3376541"/>
              <a:ext cy="162450" cx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0" id="120"/>
            <p:cNvSpPr/>
            <p:nvPr/>
          </p:nvSpPr>
          <p:spPr>
            <a:xfrm>
              <a:off y="2289247" x="2913362"/>
              <a:ext cy="128606" cx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1" id="121"/>
            <p:cNvSpPr/>
            <p:nvPr/>
          </p:nvSpPr>
          <p:spPr>
            <a:xfrm>
              <a:off y="1799168" x="4155939"/>
              <a:ext cy="139978" cx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2" id="122"/>
            <p:cNvSpPr/>
            <p:nvPr/>
          </p:nvSpPr>
          <p:spPr>
            <a:xfrm>
              <a:off y="1989344" x="3396306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3" id="123"/>
            <p:cNvSpPr/>
            <p:nvPr/>
          </p:nvSpPr>
          <p:spPr>
            <a:xfrm>
              <a:off y="1856874" x="3576975"/>
              <a:ext cy="145664" cx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4" id="124"/>
            <p:cNvSpPr/>
            <p:nvPr/>
          </p:nvSpPr>
          <p:spPr>
            <a:xfrm>
              <a:off y="1375324" x="4636040"/>
              <a:ext cy="139978" cx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5" id="125"/>
            <p:cNvSpPr/>
            <p:nvPr/>
          </p:nvSpPr>
          <p:spPr>
            <a:xfrm>
              <a:off y="2658227" x="2054866"/>
              <a:ext cy="117235" cx="11723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6" id="126"/>
            <p:cNvSpPr/>
            <p:nvPr/>
          </p:nvSpPr>
          <p:spPr>
            <a:xfrm>
              <a:off y="1565500" x="4356508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7" id="127"/>
            <p:cNvSpPr/>
            <p:nvPr/>
          </p:nvSpPr>
          <p:spPr>
            <a:xfrm>
              <a:off y="1868246" x="3780387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8" id="128"/>
            <p:cNvSpPr/>
            <p:nvPr/>
          </p:nvSpPr>
          <p:spPr>
            <a:xfrm>
              <a:off y="1666834" x="4240723"/>
              <a:ext cy="162450" cx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29" id="129"/>
            <p:cNvSpPr/>
            <p:nvPr/>
          </p:nvSpPr>
          <p:spPr>
            <a:xfrm>
              <a:off y="2286404" x="3582661"/>
              <a:ext cy="134292" cx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0" id="130"/>
            <p:cNvSpPr/>
            <p:nvPr/>
          </p:nvSpPr>
          <p:spPr>
            <a:xfrm>
              <a:off y="2168149" x="3489483"/>
              <a:ext cy="128606" cx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1" id="131"/>
            <p:cNvSpPr/>
            <p:nvPr/>
          </p:nvSpPr>
          <p:spPr>
            <a:xfrm>
              <a:off y="2041365" x="3867878"/>
              <a:ext cy="139978" cx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2" id="132"/>
            <p:cNvSpPr/>
            <p:nvPr/>
          </p:nvSpPr>
          <p:spPr>
            <a:xfrm>
              <a:off y="2346953" x="2814499"/>
              <a:ext cy="134292" cx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3" id="133"/>
            <p:cNvSpPr/>
            <p:nvPr/>
          </p:nvSpPr>
          <p:spPr>
            <a:xfrm>
              <a:off y="2275168" x="2899283"/>
              <a:ext cy="156764" cx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4" id="134"/>
            <p:cNvSpPr/>
            <p:nvPr/>
          </p:nvSpPr>
          <p:spPr>
            <a:xfrm>
              <a:off y="2156912" x="3478247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5" id="135"/>
            <p:cNvSpPr/>
            <p:nvPr/>
          </p:nvSpPr>
          <p:spPr>
            <a:xfrm>
              <a:off y="2049893" x="3588346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6" id="136"/>
            <p:cNvSpPr/>
            <p:nvPr/>
          </p:nvSpPr>
          <p:spPr>
            <a:xfrm>
              <a:off y="1311932" x="4729217"/>
              <a:ext cy="145664" cx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7" id="137"/>
            <p:cNvSpPr/>
            <p:nvPr/>
          </p:nvSpPr>
          <p:spPr>
            <a:xfrm>
              <a:off y="1188126" x="4726510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8" id="138"/>
            <p:cNvSpPr/>
            <p:nvPr/>
          </p:nvSpPr>
          <p:spPr>
            <a:xfrm>
              <a:off y="2361032" x="3116639"/>
              <a:ext cy="106134" cx="10613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39" id="139"/>
            <p:cNvSpPr/>
            <p:nvPr/>
          </p:nvSpPr>
          <p:spPr>
            <a:xfrm>
              <a:off y="1914716" x="3958348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0" id="140"/>
            <p:cNvSpPr/>
            <p:nvPr/>
          </p:nvSpPr>
          <p:spPr>
            <a:xfrm>
              <a:off y="2407502" x="2718479"/>
              <a:ext cy="134292" cx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1" id="141"/>
            <p:cNvSpPr/>
            <p:nvPr/>
          </p:nvSpPr>
          <p:spPr>
            <a:xfrm>
              <a:off y="1317618" x="4734903"/>
              <a:ext cy="134292" cx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2" id="142"/>
            <p:cNvSpPr/>
            <p:nvPr/>
          </p:nvSpPr>
          <p:spPr>
            <a:xfrm>
              <a:off y="2413188" x="3396306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3" id="143"/>
            <p:cNvSpPr/>
            <p:nvPr/>
          </p:nvSpPr>
          <p:spPr>
            <a:xfrm>
              <a:off y="1920266" x="3771858"/>
              <a:ext cy="139978" cx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4" id="144"/>
            <p:cNvSpPr/>
            <p:nvPr/>
          </p:nvSpPr>
          <p:spPr>
            <a:xfrm>
              <a:off y="1747148" x="4260488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5" id="145"/>
            <p:cNvSpPr/>
            <p:nvPr/>
          </p:nvSpPr>
          <p:spPr>
            <a:xfrm>
              <a:off y="2473737" x="3300286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6" id="146"/>
            <p:cNvSpPr/>
            <p:nvPr/>
          </p:nvSpPr>
          <p:spPr>
            <a:xfrm>
              <a:off y="2413188" x="3204266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7" id="147"/>
            <p:cNvSpPr/>
            <p:nvPr/>
          </p:nvSpPr>
          <p:spPr>
            <a:xfrm>
              <a:off y="1980815" x="3483798"/>
              <a:ext cy="139978" cx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8" id="148"/>
            <p:cNvSpPr/>
            <p:nvPr/>
          </p:nvSpPr>
          <p:spPr>
            <a:xfrm>
              <a:off y="1873932" x="4266174"/>
              <a:ext cy="111549" cx="11154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49" id="149"/>
            <p:cNvSpPr/>
            <p:nvPr/>
          </p:nvSpPr>
          <p:spPr>
            <a:xfrm>
              <a:off y="1683756" x="4449685"/>
              <a:ext cy="128606" cx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0" id="150"/>
            <p:cNvSpPr/>
            <p:nvPr/>
          </p:nvSpPr>
          <p:spPr>
            <a:xfrm>
              <a:off y="1499265" x="4926944"/>
              <a:ext cy="134292" cx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1" id="151"/>
            <p:cNvSpPr/>
            <p:nvPr/>
          </p:nvSpPr>
          <p:spPr>
            <a:xfrm>
              <a:off y="1977973" x="3480955"/>
              <a:ext cy="145664" cx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2" id="152"/>
            <p:cNvSpPr/>
            <p:nvPr/>
          </p:nvSpPr>
          <p:spPr>
            <a:xfrm>
              <a:off y="2300483" x="3404699"/>
              <a:ext cy="106134" cx="10613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3" id="153"/>
            <p:cNvSpPr/>
            <p:nvPr/>
          </p:nvSpPr>
          <p:spPr>
            <a:xfrm>
              <a:off y="2000580" x="3215502"/>
              <a:ext cy="100448" cx="10044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4" id="154"/>
            <p:cNvSpPr/>
            <p:nvPr/>
          </p:nvSpPr>
          <p:spPr>
            <a:xfrm>
              <a:off y="1672519" x="4726510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5" id="155"/>
            <p:cNvSpPr/>
            <p:nvPr/>
          </p:nvSpPr>
          <p:spPr>
            <a:xfrm>
              <a:off y="1972422" x="3379384"/>
              <a:ext cy="156764" cx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6" id="156"/>
            <p:cNvSpPr/>
            <p:nvPr/>
          </p:nvSpPr>
          <p:spPr>
            <a:xfrm>
              <a:off y="2049893" x="3492326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7" id="157"/>
            <p:cNvSpPr/>
            <p:nvPr/>
          </p:nvSpPr>
          <p:spPr>
            <a:xfrm>
              <a:off y="2473737" x="3108245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8" id="158"/>
            <p:cNvSpPr/>
            <p:nvPr/>
          </p:nvSpPr>
          <p:spPr>
            <a:xfrm>
              <a:off y="2101914" x="3963899"/>
              <a:ext cy="139978" cx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59" id="159"/>
            <p:cNvSpPr/>
            <p:nvPr/>
          </p:nvSpPr>
          <p:spPr>
            <a:xfrm>
              <a:off y="1972422" x="3763465"/>
              <a:ext cy="156764" cx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0" id="160"/>
            <p:cNvSpPr/>
            <p:nvPr/>
          </p:nvSpPr>
          <p:spPr>
            <a:xfrm>
              <a:off y="2278011" x="3958348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1" id="161"/>
            <p:cNvSpPr/>
            <p:nvPr/>
          </p:nvSpPr>
          <p:spPr>
            <a:xfrm>
              <a:off y="2289247" x="2913362"/>
              <a:ext cy="128606" cx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2" id="162"/>
            <p:cNvSpPr/>
            <p:nvPr/>
          </p:nvSpPr>
          <p:spPr>
            <a:xfrm>
              <a:off y="1793618" x="3862328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3" id="163"/>
            <p:cNvSpPr/>
            <p:nvPr/>
          </p:nvSpPr>
          <p:spPr>
            <a:xfrm>
              <a:off y="1909030" x="3760622"/>
              <a:ext cy="162450" cx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4" id="164"/>
            <p:cNvSpPr/>
            <p:nvPr/>
          </p:nvSpPr>
          <p:spPr>
            <a:xfrm>
              <a:off y="2217462" x="3766308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5" id="165"/>
            <p:cNvSpPr/>
            <p:nvPr/>
          </p:nvSpPr>
          <p:spPr>
            <a:xfrm>
              <a:off y="2349796" x="3393463"/>
              <a:ext cy="128606" cx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6" id="166"/>
            <p:cNvSpPr/>
            <p:nvPr/>
          </p:nvSpPr>
          <p:spPr>
            <a:xfrm>
              <a:off y="2225855" x="3582661"/>
              <a:ext cy="134292" cx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7" id="167"/>
            <p:cNvSpPr/>
            <p:nvPr/>
          </p:nvSpPr>
          <p:spPr>
            <a:xfrm>
              <a:off y="2096363" x="3286207"/>
              <a:ext cy="151078" cx="1510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Point 168" id="168"/>
            <p:cNvSpPr/>
            <p:nvPr/>
          </p:nvSpPr>
          <p:spPr>
            <a:xfrm>
              <a:off y="2292090" x="3012225"/>
              <a:ext cy="122921" cx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Text 169" id="169"/>
            <p:cNvSpPr/>
            <p:nvPr/>
          </p:nvSpPr>
          <p:spPr>
            <a:xfrm rot="0">
              <a:off y="4160088" x="1147276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name="Text 170" id="170"/>
            <p:cNvSpPr/>
            <p:nvPr/>
          </p:nvSpPr>
          <p:spPr>
            <a:xfrm rot="0">
              <a:off y="2949105" x="1147276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name="Text 171" id="171"/>
            <p:cNvSpPr/>
            <p:nvPr/>
          </p:nvSpPr>
          <p:spPr>
            <a:xfrm rot="0">
              <a:off y="1738123" x="1147276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name="Polyline form 172" id="172"/>
            <p:cNvSpPr/>
            <p:nvPr/>
          </p:nvSpPr>
          <p:spPr>
            <a:xfrm>
              <a:off y="4230573" x="1310376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3" id="173"/>
            <p:cNvSpPr/>
            <p:nvPr/>
          </p:nvSpPr>
          <p:spPr>
            <a:xfrm>
              <a:off y="3019590" x="1310376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4" id="174"/>
            <p:cNvSpPr/>
            <p:nvPr/>
          </p:nvSpPr>
          <p:spPr>
            <a:xfrm>
              <a:off y="1808608" x="1310376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5" id="175"/>
            <p:cNvSpPr/>
            <p:nvPr/>
          </p:nvSpPr>
          <p:spPr>
            <a:xfrm>
              <a:off y="5014684" x="2209504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6" id="176"/>
            <p:cNvSpPr/>
            <p:nvPr/>
          </p:nvSpPr>
          <p:spPr>
            <a:xfrm>
              <a:off y="5014684" x="3169706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7" id="177"/>
            <p:cNvSpPr/>
            <p:nvPr/>
          </p:nvSpPr>
          <p:spPr>
            <a:xfrm>
              <a:off y="5014684" x="4129908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8" id="178"/>
            <p:cNvSpPr/>
            <p:nvPr/>
          </p:nvSpPr>
          <p:spPr>
            <a:xfrm>
              <a:off y="5014684" x="5090110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ext 179" id="179"/>
            <p:cNvSpPr/>
            <p:nvPr/>
          </p:nvSpPr>
          <p:spPr>
            <a:xfrm rot="0">
              <a:off y="5085884" x="2146004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name="Text 180" id="180"/>
            <p:cNvSpPr/>
            <p:nvPr/>
          </p:nvSpPr>
          <p:spPr>
            <a:xfrm rot="0">
              <a:off y="5085884" x="3106206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name="Text 181" id="181"/>
            <p:cNvSpPr/>
            <p:nvPr/>
          </p:nvSpPr>
          <p:spPr>
            <a:xfrm rot="0">
              <a:off y="5085884" x="4066408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name="Text 182" id="182"/>
            <p:cNvSpPr/>
            <p:nvPr/>
          </p:nvSpPr>
          <p:spPr>
            <a:xfrm rot="0">
              <a:off y="5085884" x="5026610"/>
              <a:ext cy="121920" cx="1270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name="Text 183" id="183"/>
            <p:cNvSpPr/>
            <p:nvPr/>
          </p:nvSpPr>
          <p:spPr>
            <a:xfrm rot="0">
              <a:off y="5223161" x="2686288"/>
              <a:ext cy="152400" cx="1158875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name="Text 184" id="184"/>
            <p:cNvSpPr/>
            <p:nvPr/>
          </p:nvSpPr>
          <p:spPr>
            <a:xfrm rot="-5400000">
              <a:off y="2973665" x="544862"/>
              <a:ext cy="152400" cx="1095375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name="Rectangle 185" id="185"/>
            <p:cNvSpPr/>
            <p:nvPr/>
          </p:nvSpPr>
          <p:spPr>
            <a:xfrm>
              <a:off y="1931893" x="5287079"/>
              <a:ext cy="866782" cx="84324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186" id="186"/>
            <p:cNvSpPr/>
            <p:nvPr/>
          </p:nvSpPr>
          <p:spPr>
            <a:xfrm rot="0">
              <a:off y="1966993" x="5341229"/>
              <a:ext cy="121920" cx="616857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b="true"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name="Rectangle 187" id="187"/>
            <p:cNvSpPr/>
            <p:nvPr/>
          </p:nvSpPr>
          <p:spPr>
            <a:xfrm>
              <a:off y="2139345" x="5341229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88" id="188"/>
            <p:cNvSpPr/>
            <p:nvPr/>
          </p:nvSpPr>
          <p:spPr>
            <a:xfrm>
              <a:off y="2213133" x="5415017"/>
              <a:ext cy="54150" cx="54150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Rectangle 189" id="189"/>
            <p:cNvSpPr/>
            <p:nvPr/>
          </p:nvSpPr>
          <p:spPr>
            <a:xfrm>
              <a:off y="2341072" x="5341229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90" id="190"/>
            <p:cNvSpPr/>
            <p:nvPr/>
          </p:nvSpPr>
          <p:spPr>
            <a:xfrm>
              <a:off y="2414860" x="5415017"/>
              <a:ext cy="54150" cx="5415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Rectangle 191" id="191"/>
            <p:cNvSpPr/>
            <p:nvPr/>
          </p:nvSpPr>
          <p:spPr>
            <a:xfrm>
              <a:off y="2542798" x="5341229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92" id="192"/>
            <p:cNvSpPr/>
            <p:nvPr/>
          </p:nvSpPr>
          <p:spPr>
            <a:xfrm>
              <a:off y="2616587" x="5415017"/>
              <a:ext cy="54150" cx="541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Text 193" id="193"/>
            <p:cNvSpPr/>
            <p:nvPr/>
          </p:nvSpPr>
          <p:spPr>
            <a:xfrm rot="0">
              <a:off y="2169723" x="5568172"/>
              <a:ext cy="121920" cx="533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name="Text 194" id="194"/>
            <p:cNvSpPr/>
            <p:nvPr/>
          </p:nvSpPr>
          <p:spPr>
            <a:xfrm rot="0">
              <a:off y="2371450" x="5568172"/>
              <a:ext cy="121920" cx="660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name="Text 195" id="195"/>
            <p:cNvSpPr/>
            <p:nvPr/>
          </p:nvSpPr>
          <p:spPr>
            <a:xfrm rot="0">
              <a:off y="2573177" x="5568172"/>
              <a:ext cy="121920" cx="575733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  <p:sp>
          <p:nvSpPr>
            <p:cNvPr name="Rectangle 196" id="196"/>
            <p:cNvSpPr/>
            <p:nvPr/>
          </p:nvSpPr>
          <p:spPr>
            <a:xfrm>
              <a:off y="2882728" x="5287079"/>
              <a:ext cy="1285109" cx="730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197" id="197"/>
            <p:cNvSpPr/>
            <p:nvPr/>
          </p:nvSpPr>
          <p:spPr>
            <a:xfrm rot="0">
              <a:off y="2917828" x="5341229"/>
              <a:ext cy="121920" cx="792018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b="true"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name="Rectangle 198" id="198"/>
            <p:cNvSpPr/>
            <p:nvPr/>
          </p:nvSpPr>
          <p:spPr>
            <a:xfrm>
              <a:off y="3090180" x="5341229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99" id="199"/>
            <p:cNvSpPr/>
            <p:nvPr/>
          </p:nvSpPr>
          <p:spPr>
            <a:xfrm>
              <a:off y="3166269" x="5424755"/>
              <a:ext cy="49547" cx="4954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0" id="200"/>
            <p:cNvSpPr/>
            <p:nvPr/>
          </p:nvSpPr>
          <p:spPr>
            <a:xfrm>
              <a:off y="3291907" x="5341229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1" id="201"/>
            <p:cNvSpPr/>
            <p:nvPr/>
          </p:nvSpPr>
          <p:spPr>
            <a:xfrm>
              <a:off y="3353782" x="5410541"/>
              <a:ext cy="77976" cx="77976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2" id="202"/>
            <p:cNvSpPr/>
            <p:nvPr/>
          </p:nvSpPr>
          <p:spPr>
            <a:xfrm>
              <a:off y="3493633" x="5341229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3" id="203"/>
            <p:cNvSpPr/>
            <p:nvPr/>
          </p:nvSpPr>
          <p:spPr>
            <a:xfrm>
              <a:off y="3541430" x="5396462"/>
              <a:ext cy="106134" cx="106134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4" id="204"/>
            <p:cNvSpPr/>
            <p:nvPr/>
          </p:nvSpPr>
          <p:spPr>
            <a:xfrm>
              <a:off y="3695360" x="5341229"/>
              <a:ext cy="201727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5" id="205"/>
            <p:cNvSpPr/>
            <p:nvPr/>
          </p:nvSpPr>
          <p:spPr>
            <a:xfrm>
              <a:off y="3729078" x="5382383"/>
              <a:ext cy="134292" cx="134292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Rectangle 206" id="206"/>
            <p:cNvSpPr/>
            <p:nvPr/>
          </p:nvSpPr>
          <p:spPr>
            <a:xfrm>
              <a:off y="3897087" x="5341229"/>
              <a:ext cy="216600" cx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7" id="207"/>
            <p:cNvSpPr/>
            <p:nvPr/>
          </p:nvSpPr>
          <p:spPr>
            <a:xfrm>
              <a:off y="3924162" x="5368304"/>
              <a:ext cy="162450" cx="162450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name="Text 208" id="208"/>
            <p:cNvSpPr/>
            <p:nvPr/>
          </p:nvSpPr>
          <p:spPr>
            <a:xfrm rot="0">
              <a:off y="3120558" x="5583045"/>
              <a:ext cy="121920" cx="330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name="Text 209" id="209"/>
            <p:cNvSpPr/>
            <p:nvPr/>
          </p:nvSpPr>
          <p:spPr>
            <a:xfrm rot="0">
              <a:off y="3322285" x="5583045"/>
              <a:ext cy="121920" cx="330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name="Text 210" id="210"/>
            <p:cNvSpPr/>
            <p:nvPr/>
          </p:nvSpPr>
          <p:spPr>
            <a:xfrm rot="0">
              <a:off y="3524012" x="5583045"/>
              <a:ext cy="121920" cx="330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name="Text 211" id="211"/>
            <p:cNvSpPr/>
            <p:nvPr/>
          </p:nvSpPr>
          <p:spPr>
            <a:xfrm rot="0">
              <a:off y="3725739" x="5583045"/>
              <a:ext cy="121920" cx="330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name="Text 212" id="212"/>
            <p:cNvSpPr/>
            <p:nvPr/>
          </p:nvSpPr>
          <p:spPr>
            <a:xfrm rot="0">
              <a:off y="3934902" x="5583045"/>
              <a:ext cy="121920" cx="3302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</p:grp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8800" x="7315200"/>
          <a:ext cy="2743200" cx="4114800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</a:tblGrid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