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731309299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e 1" id="1"/>
          <p:cNvGrpSpPr/>
          <p:nvPr/>
        </p:nvGrpSpPr>
        <p:grpSpPr>
          <a:xfrm rot="0"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ectangle 3" id="3"/>
            <p:cNvSpPr/>
            <p:nvPr/>
          </p:nvSpPr>
          <p:spPr>
            <a:xfrm>
              <a:off y="1830696" x="840528"/>
              <a:ext cy="4363425" cx="51959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4" id="4"/>
            <p:cNvSpPr/>
            <p:nvPr/>
          </p:nvSpPr>
          <p:spPr>
            <a:xfrm>
              <a:off y="2208585" x="1276684"/>
              <a:ext cy="3532871" cx="350818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5580871" x="1276684"/>
              <a:ext cy="0" cx="3508184"/>
            </a:xfrm>
            <a:custGeom>
              <a:avLst/>
              <a:pathLst>
                <a:path h="0" w="3508184">
                  <a:moveTo>
                    <a:pt y="0" x="0"/>
                  </a:moveTo>
                  <a:lnTo>
                    <a:pt y="0" x="350818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4492158" x="1276684"/>
              <a:ext cy="0" cx="3508184"/>
            </a:xfrm>
            <a:custGeom>
              <a:avLst/>
              <a:pathLst>
                <a:path h="0" w="3508184">
                  <a:moveTo>
                    <a:pt y="0" x="0"/>
                  </a:moveTo>
                  <a:lnTo>
                    <a:pt y="0" x="350818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3403446" x="1276684"/>
              <a:ext cy="0" cx="3508184"/>
            </a:xfrm>
            <a:custGeom>
              <a:avLst/>
              <a:pathLst>
                <a:path h="0" w="3508184">
                  <a:moveTo>
                    <a:pt y="0" x="0"/>
                  </a:moveTo>
                  <a:lnTo>
                    <a:pt y="0" x="350818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2314734" x="1276684"/>
              <a:ext cy="0" cx="3508184"/>
            </a:xfrm>
            <a:custGeom>
              <a:avLst/>
              <a:pathLst>
                <a:path h="0" w="3508184">
                  <a:moveTo>
                    <a:pt y="0" x="0"/>
                  </a:moveTo>
                  <a:lnTo>
                    <a:pt y="0" x="350818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2208585" x="1613328"/>
              <a:ext cy="3532871" cx="0"/>
            </a:xfrm>
            <a:custGeom>
              <a:avLst/>
              <a:pathLst>
                <a:path h="3532871" w="0">
                  <a:moveTo>
                    <a:pt y="353287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2208585" x="2499233"/>
              <a:ext cy="3532871" cx="0"/>
            </a:xfrm>
            <a:custGeom>
              <a:avLst/>
              <a:pathLst>
                <a:path h="3532871" w="0">
                  <a:moveTo>
                    <a:pt y="353287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2208585" x="3385138"/>
              <a:ext cy="3532871" cx="0"/>
            </a:xfrm>
            <a:custGeom>
              <a:avLst/>
              <a:pathLst>
                <a:path h="3532871" w="0">
                  <a:moveTo>
                    <a:pt y="353287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2208585" x="4271043"/>
              <a:ext cy="3532871" cx="0"/>
            </a:xfrm>
            <a:custGeom>
              <a:avLst/>
              <a:pathLst>
                <a:path h="3532871" w="0">
                  <a:moveTo>
                    <a:pt y="353287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5036514" x="1276684"/>
              <a:ext cy="0" cx="3508184"/>
            </a:xfrm>
            <a:custGeom>
              <a:avLst/>
              <a:pathLst>
                <a:path h="0" w="3508184">
                  <a:moveTo>
                    <a:pt y="0" x="0"/>
                  </a:moveTo>
                  <a:lnTo>
                    <a:pt y="0" x="350818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3947802" x="1276684"/>
              <a:ext cy="0" cx="3508184"/>
            </a:xfrm>
            <a:custGeom>
              <a:avLst/>
              <a:pathLst>
                <a:path h="0" w="3508184">
                  <a:moveTo>
                    <a:pt y="0" x="0"/>
                  </a:moveTo>
                  <a:lnTo>
                    <a:pt y="0" x="350818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2859090" x="1276684"/>
              <a:ext cy="0" cx="3508184"/>
            </a:xfrm>
            <a:custGeom>
              <a:avLst/>
              <a:pathLst>
                <a:path h="0" w="3508184">
                  <a:moveTo>
                    <a:pt y="0" x="0"/>
                  </a:moveTo>
                  <a:lnTo>
                    <a:pt y="0" x="350818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2208585" x="2056280"/>
              <a:ext cy="3532871" cx="0"/>
            </a:xfrm>
            <a:custGeom>
              <a:avLst/>
              <a:pathLst>
                <a:path h="3532871" w="0">
                  <a:moveTo>
                    <a:pt y="353287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2208585" x="2942185"/>
              <a:ext cy="3532871" cx="0"/>
            </a:xfrm>
            <a:custGeom>
              <a:avLst/>
              <a:pathLst>
                <a:path h="3532871" w="0">
                  <a:moveTo>
                    <a:pt y="353287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2208585" x="3828090"/>
              <a:ext cy="3532871" cx="0"/>
            </a:xfrm>
            <a:custGeom>
              <a:avLst/>
              <a:pathLst>
                <a:path h="3532871" w="0">
                  <a:moveTo>
                    <a:pt y="353287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9" id="19"/>
            <p:cNvSpPr/>
            <p:nvPr/>
          </p:nvSpPr>
          <p:spPr>
            <a:xfrm>
              <a:off y="2208585" x="4713995"/>
              <a:ext cy="3532871" cx="0"/>
            </a:xfrm>
            <a:custGeom>
              <a:avLst/>
              <a:pathLst>
                <a:path h="3532871" w="0">
                  <a:moveTo>
                    <a:pt y="353287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" id="20"/>
            <p:cNvSpPr/>
            <p:nvPr/>
          </p:nvSpPr>
          <p:spPr>
            <a:xfrm>
              <a:off y="5346748" x="212849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" id="21"/>
            <p:cNvSpPr/>
            <p:nvPr/>
          </p:nvSpPr>
          <p:spPr>
            <a:xfrm>
              <a:off y="5346748" x="195131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" id="22"/>
            <p:cNvSpPr/>
            <p:nvPr/>
          </p:nvSpPr>
          <p:spPr>
            <a:xfrm>
              <a:off y="5401183" x="1774129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" id="23"/>
            <p:cNvSpPr/>
            <p:nvPr/>
          </p:nvSpPr>
          <p:spPr>
            <a:xfrm>
              <a:off y="5292312" x="168553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" id="24"/>
            <p:cNvSpPr/>
            <p:nvPr/>
          </p:nvSpPr>
          <p:spPr>
            <a:xfrm>
              <a:off y="5346748" x="203990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" id="25"/>
            <p:cNvSpPr/>
            <p:nvPr/>
          </p:nvSpPr>
          <p:spPr>
            <a:xfrm>
              <a:off y="5177755" x="2388576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" id="26"/>
            <p:cNvSpPr/>
            <p:nvPr/>
          </p:nvSpPr>
          <p:spPr>
            <a:xfrm>
              <a:off y="5343905" x="1682695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" id="27"/>
            <p:cNvSpPr/>
            <p:nvPr/>
          </p:nvSpPr>
          <p:spPr>
            <a:xfrm>
              <a:off y="5292312" x="203990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" id="28"/>
            <p:cNvSpPr/>
            <p:nvPr/>
          </p:nvSpPr>
          <p:spPr>
            <a:xfrm>
              <a:off y="5346748" x="1508357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" id="29"/>
            <p:cNvSpPr/>
            <p:nvPr/>
          </p:nvSpPr>
          <p:spPr>
            <a:xfrm>
              <a:off y="5295155" x="1954152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" id="30"/>
            <p:cNvSpPr/>
            <p:nvPr/>
          </p:nvSpPr>
          <p:spPr>
            <a:xfrm>
              <a:off y="5292312" x="2394262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" id="31"/>
            <p:cNvSpPr/>
            <p:nvPr/>
          </p:nvSpPr>
          <p:spPr>
            <a:xfrm>
              <a:off y="5237877" x="1862719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" id="32"/>
            <p:cNvSpPr/>
            <p:nvPr/>
          </p:nvSpPr>
          <p:spPr>
            <a:xfrm>
              <a:off y="5349591" x="1865562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" id="33"/>
            <p:cNvSpPr/>
            <p:nvPr/>
          </p:nvSpPr>
          <p:spPr>
            <a:xfrm>
              <a:off y="5512897" x="1422609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" id="34"/>
            <p:cNvSpPr/>
            <p:nvPr/>
          </p:nvSpPr>
          <p:spPr>
            <a:xfrm>
              <a:off y="5455619" x="274862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" id="35"/>
            <p:cNvSpPr/>
            <p:nvPr/>
          </p:nvSpPr>
          <p:spPr>
            <a:xfrm>
              <a:off y="5286626" x="2654348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" id="36"/>
            <p:cNvSpPr/>
            <p:nvPr/>
          </p:nvSpPr>
          <p:spPr>
            <a:xfrm>
              <a:off y="5395498" x="2388576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" id="37"/>
            <p:cNvSpPr/>
            <p:nvPr/>
          </p:nvSpPr>
          <p:spPr>
            <a:xfrm>
              <a:off y="5343905" x="2125648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" id="38"/>
            <p:cNvSpPr/>
            <p:nvPr/>
          </p:nvSpPr>
          <p:spPr>
            <a:xfrm>
              <a:off y="5180598" x="2657191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" id="39"/>
            <p:cNvSpPr/>
            <p:nvPr/>
          </p:nvSpPr>
          <p:spPr>
            <a:xfrm>
              <a:off y="5289469" x="2125648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" id="40"/>
            <p:cNvSpPr/>
            <p:nvPr/>
          </p:nvSpPr>
          <p:spPr>
            <a:xfrm>
              <a:off y="5183441" x="2394262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" id="41"/>
            <p:cNvSpPr/>
            <p:nvPr/>
          </p:nvSpPr>
          <p:spPr>
            <a:xfrm>
              <a:off y="5286626" x="2122805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" id="42"/>
            <p:cNvSpPr/>
            <p:nvPr/>
          </p:nvSpPr>
          <p:spPr>
            <a:xfrm>
              <a:off y="5564490" x="168553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" id="43"/>
            <p:cNvSpPr/>
            <p:nvPr/>
          </p:nvSpPr>
          <p:spPr>
            <a:xfrm>
              <a:off y="5175048" x="2120097"/>
              <a:ext cy="49547" cx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" id="44"/>
            <p:cNvSpPr/>
            <p:nvPr/>
          </p:nvSpPr>
          <p:spPr>
            <a:xfrm>
              <a:off y="5074570" x="1862719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" id="45"/>
            <p:cNvSpPr/>
            <p:nvPr/>
          </p:nvSpPr>
          <p:spPr>
            <a:xfrm>
              <a:off y="5237877" x="203990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" id="46"/>
            <p:cNvSpPr/>
            <p:nvPr/>
          </p:nvSpPr>
          <p:spPr>
            <a:xfrm>
              <a:off y="5232191" x="2034214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" id="47"/>
            <p:cNvSpPr/>
            <p:nvPr/>
          </p:nvSpPr>
          <p:spPr>
            <a:xfrm>
              <a:off y="5292312" x="221708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" id="48"/>
            <p:cNvSpPr/>
            <p:nvPr/>
          </p:nvSpPr>
          <p:spPr>
            <a:xfrm>
              <a:off y="5346748" x="221708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" id="49"/>
            <p:cNvSpPr/>
            <p:nvPr/>
          </p:nvSpPr>
          <p:spPr>
            <a:xfrm>
              <a:off y="5237877" x="1774129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" id="50"/>
            <p:cNvSpPr/>
            <p:nvPr/>
          </p:nvSpPr>
          <p:spPr>
            <a:xfrm>
              <a:off y="5237877" x="1862719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" id="51"/>
            <p:cNvSpPr/>
            <p:nvPr/>
          </p:nvSpPr>
          <p:spPr>
            <a:xfrm>
              <a:off y="5286626" x="2388576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" id="52"/>
            <p:cNvSpPr/>
            <p:nvPr/>
          </p:nvSpPr>
          <p:spPr>
            <a:xfrm>
              <a:off y="5295155" x="2219924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" id="53"/>
            <p:cNvSpPr/>
            <p:nvPr/>
          </p:nvSpPr>
          <p:spPr>
            <a:xfrm>
              <a:off y="5346748" x="2482852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" id="54"/>
            <p:cNvSpPr/>
            <p:nvPr/>
          </p:nvSpPr>
          <p:spPr>
            <a:xfrm>
              <a:off y="5292312" x="195131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" id="55"/>
            <p:cNvSpPr/>
            <p:nvPr/>
          </p:nvSpPr>
          <p:spPr>
            <a:xfrm>
              <a:off y="5455619" x="203990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" id="56"/>
            <p:cNvSpPr/>
            <p:nvPr/>
          </p:nvSpPr>
          <p:spPr>
            <a:xfrm>
              <a:off y="5401183" x="2482852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" id="57"/>
            <p:cNvSpPr/>
            <p:nvPr/>
          </p:nvSpPr>
          <p:spPr>
            <a:xfrm>
              <a:off y="5349591" x="1954152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" id="58"/>
            <p:cNvSpPr/>
            <p:nvPr/>
          </p:nvSpPr>
          <p:spPr>
            <a:xfrm>
              <a:off y="5401183" x="1508357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" id="59"/>
            <p:cNvSpPr/>
            <p:nvPr/>
          </p:nvSpPr>
          <p:spPr>
            <a:xfrm>
              <a:off y="5292312" x="212849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" id="60"/>
            <p:cNvSpPr/>
            <p:nvPr/>
          </p:nvSpPr>
          <p:spPr>
            <a:xfrm>
              <a:off y="5398340" x="2037057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" id="61"/>
            <p:cNvSpPr/>
            <p:nvPr/>
          </p:nvSpPr>
          <p:spPr>
            <a:xfrm>
              <a:off y="5398340" x="1594105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" id="62"/>
            <p:cNvSpPr/>
            <p:nvPr/>
          </p:nvSpPr>
          <p:spPr>
            <a:xfrm>
              <a:off y="5401183" x="1508357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" id="63"/>
            <p:cNvSpPr/>
            <p:nvPr/>
          </p:nvSpPr>
          <p:spPr>
            <a:xfrm>
              <a:off y="5226640" x="2028664"/>
              <a:ext cy="55233" cx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" id="64"/>
            <p:cNvSpPr/>
            <p:nvPr/>
          </p:nvSpPr>
          <p:spPr>
            <a:xfrm>
              <a:off y="5068884" x="2122805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" id="65"/>
            <p:cNvSpPr/>
            <p:nvPr/>
          </p:nvSpPr>
          <p:spPr>
            <a:xfrm>
              <a:off y="5343905" x="1859876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" id="66"/>
            <p:cNvSpPr/>
            <p:nvPr/>
          </p:nvSpPr>
          <p:spPr>
            <a:xfrm>
              <a:off y="5237877" x="212849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" id="67"/>
            <p:cNvSpPr/>
            <p:nvPr/>
          </p:nvSpPr>
          <p:spPr>
            <a:xfrm>
              <a:off y="5346748" x="168553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" id="68"/>
            <p:cNvSpPr/>
            <p:nvPr/>
          </p:nvSpPr>
          <p:spPr>
            <a:xfrm>
              <a:off y="5292312" x="230567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" id="69"/>
            <p:cNvSpPr/>
            <p:nvPr/>
          </p:nvSpPr>
          <p:spPr>
            <a:xfrm>
              <a:off y="5346748" x="2039900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" id="70"/>
            <p:cNvSpPr/>
            <p:nvPr/>
          </p:nvSpPr>
          <p:spPr>
            <a:xfrm>
              <a:off y="3516529" x="3777866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" id="71"/>
            <p:cNvSpPr/>
            <p:nvPr/>
          </p:nvSpPr>
          <p:spPr>
            <a:xfrm>
              <a:off y="3622557" x="3243480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" id="72"/>
            <p:cNvSpPr/>
            <p:nvPr/>
          </p:nvSpPr>
          <p:spPr>
            <a:xfrm>
              <a:off y="3404815" x="3686433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" id="73"/>
            <p:cNvSpPr/>
            <p:nvPr/>
          </p:nvSpPr>
          <p:spPr>
            <a:xfrm>
              <a:off y="3900421" x="2451852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" id="74"/>
            <p:cNvSpPr/>
            <p:nvPr/>
          </p:nvSpPr>
          <p:spPr>
            <a:xfrm>
              <a:off y="3568122" x="3332071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" id="75"/>
            <p:cNvSpPr/>
            <p:nvPr/>
          </p:nvSpPr>
          <p:spPr>
            <a:xfrm>
              <a:off y="3628243" x="2629033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" id="76"/>
            <p:cNvSpPr/>
            <p:nvPr/>
          </p:nvSpPr>
          <p:spPr>
            <a:xfrm>
              <a:off y="3510979" x="3152182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" id="77"/>
            <p:cNvSpPr/>
            <p:nvPr/>
          </p:nvSpPr>
          <p:spPr>
            <a:xfrm>
              <a:off y="4289864" x="1928702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" id="78"/>
            <p:cNvSpPr/>
            <p:nvPr/>
          </p:nvSpPr>
          <p:spPr>
            <a:xfrm>
              <a:off y="3573807" x="3426347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" id="79"/>
            <p:cNvSpPr/>
            <p:nvPr/>
          </p:nvSpPr>
          <p:spPr>
            <a:xfrm>
              <a:off y="3952014" x="2183237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" id="80"/>
            <p:cNvSpPr/>
            <p:nvPr/>
          </p:nvSpPr>
          <p:spPr>
            <a:xfrm>
              <a:off y="4180992" x="2017292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" id="81"/>
            <p:cNvSpPr/>
            <p:nvPr/>
          </p:nvSpPr>
          <p:spPr>
            <a:xfrm>
              <a:off y="3785864" x="2800528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" id="82"/>
            <p:cNvSpPr/>
            <p:nvPr/>
          </p:nvSpPr>
          <p:spPr>
            <a:xfrm>
              <a:off y="3908814" x="2903197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" id="83"/>
            <p:cNvSpPr/>
            <p:nvPr/>
          </p:nvSpPr>
          <p:spPr>
            <a:xfrm>
              <a:off y="3516529" x="2980552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" id="84"/>
            <p:cNvSpPr/>
            <p:nvPr/>
          </p:nvSpPr>
          <p:spPr>
            <a:xfrm>
              <a:off y="4118163" x="2540442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" id="85"/>
            <p:cNvSpPr/>
            <p:nvPr/>
          </p:nvSpPr>
          <p:spPr>
            <a:xfrm>
              <a:off y="3679836" x="3512095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" id="86"/>
            <p:cNvSpPr/>
            <p:nvPr/>
          </p:nvSpPr>
          <p:spPr>
            <a:xfrm>
              <a:off y="3622557" x="2534756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" id="87"/>
            <p:cNvSpPr/>
            <p:nvPr/>
          </p:nvSpPr>
          <p:spPr>
            <a:xfrm>
              <a:off y="3854379" x="2726016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" id="88"/>
            <p:cNvSpPr/>
            <p:nvPr/>
          </p:nvSpPr>
          <p:spPr>
            <a:xfrm>
              <a:off y="3622557" x="3066299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" id="89"/>
            <p:cNvSpPr/>
            <p:nvPr/>
          </p:nvSpPr>
          <p:spPr>
            <a:xfrm>
              <a:off y="3960542" x="2546128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" id="90"/>
            <p:cNvSpPr/>
            <p:nvPr/>
          </p:nvSpPr>
          <p:spPr>
            <a:xfrm>
              <a:off y="3450857" x="2792135"/>
              <a:ext cy="122921" cx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" id="91"/>
            <p:cNvSpPr/>
            <p:nvPr/>
          </p:nvSpPr>
          <p:spPr>
            <a:xfrm>
              <a:off y="3900421" x="2983395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" id="92"/>
            <p:cNvSpPr/>
            <p:nvPr/>
          </p:nvSpPr>
          <p:spPr>
            <a:xfrm>
              <a:off y="3404815" x="3154890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" id="93"/>
            <p:cNvSpPr/>
            <p:nvPr/>
          </p:nvSpPr>
          <p:spPr>
            <a:xfrm>
              <a:off y="3522215" x="2986237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" id="94"/>
            <p:cNvSpPr/>
            <p:nvPr/>
          </p:nvSpPr>
          <p:spPr>
            <a:xfrm>
              <a:off y="3737114" x="3249166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" id="95"/>
            <p:cNvSpPr/>
            <p:nvPr/>
          </p:nvSpPr>
          <p:spPr>
            <a:xfrm>
              <a:off y="3679836" x="3423504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" id="96"/>
            <p:cNvSpPr/>
            <p:nvPr/>
          </p:nvSpPr>
          <p:spPr>
            <a:xfrm>
              <a:off y="3462093" x="3600685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" id="97"/>
            <p:cNvSpPr/>
            <p:nvPr/>
          </p:nvSpPr>
          <p:spPr>
            <a:xfrm>
              <a:off y="3344829" x="3503701"/>
              <a:ext cy="117235" cx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" id="98"/>
            <p:cNvSpPr/>
            <p:nvPr/>
          </p:nvSpPr>
          <p:spPr>
            <a:xfrm>
              <a:off y="3622557" x="2889118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" id="99"/>
            <p:cNvSpPr/>
            <p:nvPr/>
          </p:nvSpPr>
          <p:spPr>
            <a:xfrm>
              <a:off y="4180992" x="2637426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" id="100"/>
            <p:cNvSpPr/>
            <p:nvPr/>
          </p:nvSpPr>
          <p:spPr>
            <a:xfrm>
              <a:off y="4014978" x="2457537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" id="101"/>
            <p:cNvSpPr/>
            <p:nvPr/>
          </p:nvSpPr>
          <p:spPr>
            <a:xfrm>
              <a:off y="4072121" x="2460245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2" id="102"/>
            <p:cNvSpPr/>
            <p:nvPr/>
          </p:nvSpPr>
          <p:spPr>
            <a:xfrm>
              <a:off y="3957700" x="2720466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3" id="103"/>
            <p:cNvSpPr/>
            <p:nvPr/>
          </p:nvSpPr>
          <p:spPr>
            <a:xfrm>
              <a:off y="3293236" x="2886411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4" id="104"/>
            <p:cNvSpPr/>
            <p:nvPr/>
          </p:nvSpPr>
          <p:spPr>
            <a:xfrm>
              <a:off y="3622557" x="2357575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5" id="105"/>
            <p:cNvSpPr/>
            <p:nvPr/>
          </p:nvSpPr>
          <p:spPr>
            <a:xfrm>
              <a:off y="3619850" x="2886411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6" id="106"/>
            <p:cNvSpPr/>
            <p:nvPr/>
          </p:nvSpPr>
          <p:spPr>
            <a:xfrm>
              <a:off y="3513686" x="3509252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7" id="107"/>
            <p:cNvSpPr/>
            <p:nvPr/>
          </p:nvSpPr>
          <p:spPr>
            <a:xfrm>
              <a:off y="3682679" x="3160576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8" id="108"/>
            <p:cNvSpPr/>
            <p:nvPr/>
          </p:nvSpPr>
          <p:spPr>
            <a:xfrm>
              <a:off y="3845985" x="2540442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9" id="109"/>
            <p:cNvSpPr/>
            <p:nvPr/>
          </p:nvSpPr>
          <p:spPr>
            <a:xfrm>
              <a:off y="3900421" x="2451852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0" id="110"/>
            <p:cNvSpPr/>
            <p:nvPr/>
          </p:nvSpPr>
          <p:spPr>
            <a:xfrm>
              <a:off y="3685522" x="2454694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1" id="111"/>
            <p:cNvSpPr/>
            <p:nvPr/>
          </p:nvSpPr>
          <p:spPr>
            <a:xfrm>
              <a:off y="3570965" x="2980552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2" id="112"/>
            <p:cNvSpPr/>
            <p:nvPr/>
          </p:nvSpPr>
          <p:spPr>
            <a:xfrm>
              <a:off y="3903264" x="2720466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3" id="113"/>
            <p:cNvSpPr/>
            <p:nvPr/>
          </p:nvSpPr>
          <p:spPr>
            <a:xfrm>
              <a:off y="4289864" x="2017292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4" id="114"/>
            <p:cNvSpPr/>
            <p:nvPr/>
          </p:nvSpPr>
          <p:spPr>
            <a:xfrm>
              <a:off y="3791550" x="2540442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5" id="115"/>
            <p:cNvSpPr/>
            <p:nvPr/>
          </p:nvSpPr>
          <p:spPr>
            <a:xfrm>
              <a:off y="3794393" x="2631875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6" id="116"/>
            <p:cNvSpPr/>
            <p:nvPr/>
          </p:nvSpPr>
          <p:spPr>
            <a:xfrm>
              <a:off y="3791550" x="2629033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7" id="117"/>
            <p:cNvSpPr/>
            <p:nvPr/>
          </p:nvSpPr>
          <p:spPr>
            <a:xfrm>
              <a:off y="3737114" x="3071985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8" id="118"/>
            <p:cNvSpPr/>
            <p:nvPr/>
          </p:nvSpPr>
          <p:spPr>
            <a:xfrm>
              <a:off y="4450463" x="2103175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9" id="119"/>
            <p:cNvSpPr/>
            <p:nvPr/>
          </p:nvSpPr>
          <p:spPr>
            <a:xfrm>
              <a:off y="3845985" x="2629033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0" id="120"/>
            <p:cNvSpPr/>
            <p:nvPr/>
          </p:nvSpPr>
          <p:spPr>
            <a:xfrm>
              <a:off y="2777865" x="3126732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1" id="121"/>
            <p:cNvSpPr/>
            <p:nvPr/>
          </p:nvSpPr>
          <p:spPr>
            <a:xfrm>
              <a:off y="3284708" x="2700701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2" id="122"/>
            <p:cNvSpPr/>
            <p:nvPr/>
          </p:nvSpPr>
          <p:spPr>
            <a:xfrm>
              <a:off y="2843537" x="3846692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3" id="123"/>
            <p:cNvSpPr/>
            <p:nvPr/>
          </p:nvSpPr>
          <p:spPr>
            <a:xfrm>
              <a:off y="3015372" x="3146497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4" id="124"/>
            <p:cNvSpPr/>
            <p:nvPr/>
          </p:nvSpPr>
          <p:spPr>
            <a:xfrm>
              <a:off y="2895130" x="3312306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5" id="125"/>
            <p:cNvSpPr/>
            <p:nvPr/>
          </p:nvSpPr>
          <p:spPr>
            <a:xfrm>
              <a:off y="2462488" x="4289644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6" id="126"/>
            <p:cNvSpPr/>
            <p:nvPr/>
          </p:nvSpPr>
          <p:spPr>
            <a:xfrm>
              <a:off y="3617007" x="1909073"/>
              <a:ext cy="117235" cx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7" id="127"/>
            <p:cNvSpPr/>
            <p:nvPr/>
          </p:nvSpPr>
          <p:spPr>
            <a:xfrm>
              <a:off y="2634323" x="4032402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8" id="128"/>
            <p:cNvSpPr/>
            <p:nvPr/>
          </p:nvSpPr>
          <p:spPr>
            <a:xfrm>
              <a:off y="2906501" x="3500859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9" id="129"/>
            <p:cNvSpPr/>
            <p:nvPr/>
          </p:nvSpPr>
          <p:spPr>
            <a:xfrm>
              <a:off y="2723430" x="3924046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0" id="130"/>
            <p:cNvSpPr/>
            <p:nvPr/>
          </p:nvSpPr>
          <p:spPr>
            <a:xfrm>
              <a:off y="3281865" x="3317992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1" id="131"/>
            <p:cNvSpPr/>
            <p:nvPr/>
          </p:nvSpPr>
          <p:spPr>
            <a:xfrm>
              <a:off y="3175836" x="3232244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2" id="132"/>
            <p:cNvSpPr/>
            <p:nvPr/>
          </p:nvSpPr>
          <p:spPr>
            <a:xfrm>
              <a:off y="3061279" x="3580920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3" id="133"/>
            <p:cNvSpPr/>
            <p:nvPr/>
          </p:nvSpPr>
          <p:spPr>
            <a:xfrm>
              <a:off y="3336300" x="2609268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4" id="134"/>
            <p:cNvSpPr/>
            <p:nvPr/>
          </p:nvSpPr>
          <p:spPr>
            <a:xfrm>
              <a:off y="3270629" x="2686622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5" id="135"/>
            <p:cNvSpPr/>
            <p:nvPr/>
          </p:nvSpPr>
          <p:spPr>
            <a:xfrm>
              <a:off y="3164600" x="3221008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6" id="136"/>
            <p:cNvSpPr/>
            <p:nvPr/>
          </p:nvSpPr>
          <p:spPr>
            <a:xfrm>
              <a:off y="3069808" x="3323678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7" id="137"/>
            <p:cNvSpPr/>
            <p:nvPr/>
          </p:nvSpPr>
          <p:spPr>
            <a:xfrm>
              <a:off y="2405209" x="4375392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8" id="138"/>
            <p:cNvSpPr/>
            <p:nvPr/>
          </p:nvSpPr>
          <p:spPr>
            <a:xfrm>
              <a:off y="2293630" x="4372685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9" id="139"/>
            <p:cNvSpPr/>
            <p:nvPr/>
          </p:nvSpPr>
          <p:spPr>
            <a:xfrm>
              <a:off y="3350379" x="2889118"/>
              <a:ext cy="106134" cx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0" id="140"/>
            <p:cNvSpPr/>
            <p:nvPr/>
          </p:nvSpPr>
          <p:spPr>
            <a:xfrm>
              <a:off y="2946858" x="3663961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1" id="141"/>
            <p:cNvSpPr/>
            <p:nvPr/>
          </p:nvSpPr>
          <p:spPr>
            <a:xfrm>
              <a:off y="3390736" x="2520677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2" id="142"/>
            <p:cNvSpPr/>
            <p:nvPr/>
          </p:nvSpPr>
          <p:spPr>
            <a:xfrm>
              <a:off y="2410895" x="4381078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3" id="143"/>
            <p:cNvSpPr/>
            <p:nvPr/>
          </p:nvSpPr>
          <p:spPr>
            <a:xfrm>
              <a:off y="3396422" x="3146497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4" id="144"/>
            <p:cNvSpPr/>
            <p:nvPr/>
          </p:nvSpPr>
          <p:spPr>
            <a:xfrm>
              <a:off y="2952408" x="3492330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5" id="145"/>
            <p:cNvSpPr/>
            <p:nvPr/>
          </p:nvSpPr>
          <p:spPr>
            <a:xfrm>
              <a:off y="2797630" x="3943811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6" id="146"/>
            <p:cNvSpPr/>
            <p:nvPr/>
          </p:nvSpPr>
          <p:spPr>
            <a:xfrm>
              <a:off y="3450857" x="3057906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7" id="147"/>
            <p:cNvSpPr/>
            <p:nvPr/>
          </p:nvSpPr>
          <p:spPr>
            <a:xfrm>
              <a:off y="3396422" x="2969316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8" id="148"/>
            <p:cNvSpPr/>
            <p:nvPr/>
          </p:nvSpPr>
          <p:spPr>
            <a:xfrm>
              <a:off y="3006844" x="3226558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9" id="149"/>
            <p:cNvSpPr/>
            <p:nvPr/>
          </p:nvSpPr>
          <p:spPr>
            <a:xfrm>
              <a:off y="2912187" x="3949497"/>
              <a:ext cy="111549" cx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0" id="150"/>
            <p:cNvSpPr/>
            <p:nvPr/>
          </p:nvSpPr>
          <p:spPr>
            <a:xfrm>
              <a:off y="2740351" x="4118149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1" id="151"/>
            <p:cNvSpPr/>
            <p:nvPr/>
          </p:nvSpPr>
          <p:spPr>
            <a:xfrm>
              <a:off y="2574202" x="4558259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2" id="152"/>
            <p:cNvSpPr/>
            <p:nvPr/>
          </p:nvSpPr>
          <p:spPr>
            <a:xfrm>
              <a:off y="3004001" x="3223716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3" id="153"/>
            <p:cNvSpPr/>
            <p:nvPr/>
          </p:nvSpPr>
          <p:spPr>
            <a:xfrm>
              <a:off y="3295944" x="3154890"/>
              <a:ext cy="106134" cx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4" id="154"/>
            <p:cNvSpPr/>
            <p:nvPr/>
          </p:nvSpPr>
          <p:spPr>
            <a:xfrm>
              <a:off y="3026608" x="2980552"/>
              <a:ext cy="100448" cx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5" id="155"/>
            <p:cNvSpPr/>
            <p:nvPr/>
          </p:nvSpPr>
          <p:spPr>
            <a:xfrm>
              <a:off y="2729115" x="4372685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6" id="156"/>
            <p:cNvSpPr/>
            <p:nvPr/>
          </p:nvSpPr>
          <p:spPr>
            <a:xfrm>
              <a:off y="2998450" x="3129575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7" id="157"/>
            <p:cNvSpPr/>
            <p:nvPr/>
          </p:nvSpPr>
          <p:spPr>
            <a:xfrm>
              <a:off y="3069808" x="3235087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8" id="158"/>
            <p:cNvSpPr/>
            <p:nvPr/>
          </p:nvSpPr>
          <p:spPr>
            <a:xfrm>
              <a:off y="3450857" x="2880725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9" id="159"/>
            <p:cNvSpPr/>
            <p:nvPr/>
          </p:nvSpPr>
          <p:spPr>
            <a:xfrm>
              <a:off y="3115715" x="3669511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0" id="160"/>
            <p:cNvSpPr/>
            <p:nvPr/>
          </p:nvSpPr>
          <p:spPr>
            <a:xfrm>
              <a:off y="2998450" x="3483937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1" id="161"/>
            <p:cNvSpPr/>
            <p:nvPr/>
          </p:nvSpPr>
          <p:spPr>
            <a:xfrm>
              <a:off y="3273471" x="3663961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2" id="162"/>
            <p:cNvSpPr/>
            <p:nvPr/>
          </p:nvSpPr>
          <p:spPr>
            <a:xfrm>
              <a:off y="3284708" x="2700701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3" id="163"/>
            <p:cNvSpPr/>
            <p:nvPr/>
          </p:nvSpPr>
          <p:spPr>
            <a:xfrm>
              <a:off y="2837987" x="3575370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4" id="164"/>
            <p:cNvSpPr/>
            <p:nvPr/>
          </p:nvSpPr>
          <p:spPr>
            <a:xfrm>
              <a:off y="2941172" x="3481094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5" id="165"/>
            <p:cNvSpPr/>
            <p:nvPr/>
          </p:nvSpPr>
          <p:spPr>
            <a:xfrm>
              <a:off y="3219036" x="3486780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6" id="166"/>
            <p:cNvSpPr/>
            <p:nvPr/>
          </p:nvSpPr>
          <p:spPr>
            <a:xfrm>
              <a:off y="3339143" x="3143654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7" id="167"/>
            <p:cNvSpPr/>
            <p:nvPr/>
          </p:nvSpPr>
          <p:spPr>
            <a:xfrm>
              <a:off y="3227429" x="3317992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8" id="168"/>
            <p:cNvSpPr/>
            <p:nvPr/>
          </p:nvSpPr>
          <p:spPr>
            <a:xfrm>
              <a:off y="3110165" x="3043827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9" id="169"/>
            <p:cNvSpPr/>
            <p:nvPr/>
          </p:nvSpPr>
          <p:spPr>
            <a:xfrm>
              <a:off y="3287550" x="2792135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70" id="170"/>
            <p:cNvSpPr/>
            <p:nvPr/>
          </p:nvSpPr>
          <p:spPr>
            <a:xfrm rot="0">
              <a:off y="4954599" x="1059434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name="Text 171" id="171"/>
            <p:cNvSpPr/>
            <p:nvPr/>
          </p:nvSpPr>
          <p:spPr>
            <a:xfrm rot="0">
              <a:off y="3865887" x="1059434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name="Text 172" id="172"/>
            <p:cNvSpPr/>
            <p:nvPr/>
          </p:nvSpPr>
          <p:spPr>
            <a:xfrm rot="0">
              <a:off y="2777175" x="1059434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name="Polyline form 173" id="173"/>
            <p:cNvSpPr/>
            <p:nvPr/>
          </p:nvSpPr>
          <p:spPr>
            <a:xfrm>
              <a:off y="5036514" x="122253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4" id="174"/>
            <p:cNvSpPr/>
            <p:nvPr/>
          </p:nvSpPr>
          <p:spPr>
            <a:xfrm>
              <a:off y="3947802" x="122253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5" id="175"/>
            <p:cNvSpPr/>
            <p:nvPr/>
          </p:nvSpPr>
          <p:spPr>
            <a:xfrm>
              <a:off y="2859090" x="1222534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6" id="176"/>
            <p:cNvSpPr/>
            <p:nvPr/>
          </p:nvSpPr>
          <p:spPr>
            <a:xfrm>
              <a:off y="5741456" x="2056280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7" id="177"/>
            <p:cNvSpPr/>
            <p:nvPr/>
          </p:nvSpPr>
          <p:spPr>
            <a:xfrm>
              <a:off y="5741456" x="2942185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8" id="178"/>
            <p:cNvSpPr/>
            <p:nvPr/>
          </p:nvSpPr>
          <p:spPr>
            <a:xfrm>
              <a:off y="5741456" x="3828090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9" id="179"/>
            <p:cNvSpPr/>
            <p:nvPr/>
          </p:nvSpPr>
          <p:spPr>
            <a:xfrm>
              <a:off y="5741456" x="4713995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80" id="180"/>
            <p:cNvSpPr/>
            <p:nvPr/>
          </p:nvSpPr>
          <p:spPr>
            <a:xfrm rot="0">
              <a:off y="5789796" x="1992780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name="Text 181" id="181"/>
            <p:cNvSpPr/>
            <p:nvPr/>
          </p:nvSpPr>
          <p:spPr>
            <a:xfrm rot="0">
              <a:off y="5789796" x="2878685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name="Text 182" id="182"/>
            <p:cNvSpPr/>
            <p:nvPr/>
          </p:nvSpPr>
          <p:spPr>
            <a:xfrm rot="0">
              <a:off y="5789796" x="3764590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name="Text 183" id="183"/>
            <p:cNvSpPr/>
            <p:nvPr/>
          </p:nvSpPr>
          <p:spPr>
            <a:xfrm rot="0">
              <a:off y="5789796" x="4650495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name="Text 184" id="184"/>
            <p:cNvSpPr/>
            <p:nvPr/>
          </p:nvSpPr>
          <p:spPr>
            <a:xfrm rot="0">
              <a:off y="5915642" x="2451338"/>
              <a:ext cy="152400" cx="11588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Sepal.Length</a:t>
              </a:r>
            </a:p>
          </p:txBody>
        </p:sp>
        <p:sp>
          <p:nvSpPr>
            <p:cNvPr name="Text 185" id="185"/>
            <p:cNvSpPr/>
            <p:nvPr/>
          </p:nvSpPr>
          <p:spPr>
            <a:xfrm rot="-5400000">
              <a:off y="3898820" x="457020"/>
              <a:ext cy="152400" cx="10953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Petal.Length</a:t>
              </a:r>
            </a:p>
          </p:txBody>
        </p:sp>
        <p:sp>
          <p:nvSpPr>
            <p:cNvPr name="Rectangle 186" id="186"/>
            <p:cNvSpPr/>
            <p:nvPr/>
          </p:nvSpPr>
          <p:spPr>
            <a:xfrm>
              <a:off y="2879908" x="4905021"/>
              <a:ext cy="843922" cx="8432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87" id="187"/>
            <p:cNvSpPr/>
            <p:nvPr/>
          </p:nvSpPr>
          <p:spPr>
            <a:xfrm rot="0">
              <a:off y="2892148" x="4959171"/>
              <a:ext cy="121920" cx="616857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Species</a:t>
              </a:r>
            </a:p>
          </p:txBody>
        </p:sp>
        <p:sp>
          <p:nvSpPr>
            <p:cNvPr name="Rectangle 188" id="188"/>
            <p:cNvSpPr/>
            <p:nvPr/>
          </p:nvSpPr>
          <p:spPr>
            <a:xfrm>
              <a:off y="3064500" x="49591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89" id="189"/>
            <p:cNvSpPr/>
            <p:nvPr/>
          </p:nvSpPr>
          <p:spPr>
            <a:xfrm>
              <a:off y="3138288" x="503295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0" id="190"/>
            <p:cNvSpPr/>
            <p:nvPr/>
          </p:nvSpPr>
          <p:spPr>
            <a:xfrm>
              <a:off y="3266227" x="49591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1" id="191"/>
            <p:cNvSpPr/>
            <p:nvPr/>
          </p:nvSpPr>
          <p:spPr>
            <a:xfrm>
              <a:off y="3340015" x="5032959"/>
              <a:ext cy="54150" cx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2" id="192"/>
            <p:cNvSpPr/>
            <p:nvPr/>
          </p:nvSpPr>
          <p:spPr>
            <a:xfrm>
              <a:off y="3467954" x="4959171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3" id="193"/>
            <p:cNvSpPr/>
            <p:nvPr/>
          </p:nvSpPr>
          <p:spPr>
            <a:xfrm>
              <a:off y="3541742" x="5032959"/>
              <a:ext cy="54150" cx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4" id="194"/>
            <p:cNvSpPr/>
            <p:nvPr/>
          </p:nvSpPr>
          <p:spPr>
            <a:xfrm rot="0">
              <a:off y="3083448" x="5186113"/>
              <a:ext cy="121920" cx="533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setosa</a:t>
              </a:r>
            </a:p>
          </p:txBody>
        </p:sp>
        <p:sp>
          <p:nvSpPr>
            <p:cNvPr name="Text 195" id="195"/>
            <p:cNvSpPr/>
            <p:nvPr/>
          </p:nvSpPr>
          <p:spPr>
            <a:xfrm rot="0">
              <a:off y="3285175" x="5186113"/>
              <a:ext cy="121920" cx="660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versicolor</a:t>
              </a:r>
            </a:p>
          </p:txBody>
        </p:sp>
        <p:sp>
          <p:nvSpPr>
            <p:cNvPr name="Text 196" id="196"/>
            <p:cNvSpPr/>
            <p:nvPr/>
          </p:nvSpPr>
          <p:spPr>
            <a:xfrm rot="0">
              <a:off y="3486902" x="5186113"/>
              <a:ext cy="121920" cx="575733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virginica</a:t>
              </a:r>
            </a:p>
          </p:txBody>
        </p:sp>
        <p:sp>
          <p:nvSpPr>
            <p:cNvPr name="Rectangle 197" id="197"/>
            <p:cNvSpPr/>
            <p:nvPr/>
          </p:nvSpPr>
          <p:spPr>
            <a:xfrm>
              <a:off y="3807883" x="4905021"/>
              <a:ext cy="1262249" cx="730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8" id="198"/>
            <p:cNvSpPr/>
            <p:nvPr/>
          </p:nvSpPr>
          <p:spPr>
            <a:xfrm rot="0">
              <a:off y="3820123" x="4959171"/>
              <a:ext cy="121920" cx="792018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Petal.Width</a:t>
              </a:r>
            </a:p>
          </p:txBody>
        </p:sp>
        <p:sp>
          <p:nvSpPr>
            <p:cNvPr name="Rectangle 199" id="199"/>
            <p:cNvSpPr/>
            <p:nvPr/>
          </p:nvSpPr>
          <p:spPr>
            <a:xfrm>
              <a:off y="3992475" x="49591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0" id="200"/>
            <p:cNvSpPr/>
            <p:nvPr/>
          </p:nvSpPr>
          <p:spPr>
            <a:xfrm>
              <a:off y="4068565" x="5042697"/>
              <a:ext cy="49547" cx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1" id="201"/>
            <p:cNvSpPr/>
            <p:nvPr/>
          </p:nvSpPr>
          <p:spPr>
            <a:xfrm>
              <a:off y="4194202" x="49591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2" id="202"/>
            <p:cNvSpPr/>
            <p:nvPr/>
          </p:nvSpPr>
          <p:spPr>
            <a:xfrm>
              <a:off y="4256077" x="5028483"/>
              <a:ext cy="77976" cx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3" id="203"/>
            <p:cNvSpPr/>
            <p:nvPr/>
          </p:nvSpPr>
          <p:spPr>
            <a:xfrm>
              <a:off y="4395928" x="49591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4" id="204"/>
            <p:cNvSpPr/>
            <p:nvPr/>
          </p:nvSpPr>
          <p:spPr>
            <a:xfrm>
              <a:off y="4443725" x="5014404"/>
              <a:ext cy="106134" cx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5" id="205"/>
            <p:cNvSpPr/>
            <p:nvPr/>
          </p:nvSpPr>
          <p:spPr>
            <a:xfrm>
              <a:off y="4597655" x="4959171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6" id="206"/>
            <p:cNvSpPr/>
            <p:nvPr/>
          </p:nvSpPr>
          <p:spPr>
            <a:xfrm>
              <a:off y="4631373" x="5000325"/>
              <a:ext cy="134292" cx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7" id="207"/>
            <p:cNvSpPr/>
            <p:nvPr/>
          </p:nvSpPr>
          <p:spPr>
            <a:xfrm>
              <a:off y="4799382" x="4959171"/>
              <a:ext cy="216600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8" id="208"/>
            <p:cNvSpPr/>
            <p:nvPr/>
          </p:nvSpPr>
          <p:spPr>
            <a:xfrm>
              <a:off y="4826457" x="4986246"/>
              <a:ext cy="162450" cx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209" id="209"/>
            <p:cNvSpPr/>
            <p:nvPr/>
          </p:nvSpPr>
          <p:spPr>
            <a:xfrm rot="0">
              <a:off y="4011423" x="5200986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name="Text 210" id="210"/>
            <p:cNvSpPr/>
            <p:nvPr/>
          </p:nvSpPr>
          <p:spPr>
            <a:xfrm rot="0">
              <a:off y="4213150" x="5200986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name="Text 211" id="211"/>
            <p:cNvSpPr/>
            <p:nvPr/>
          </p:nvSpPr>
          <p:spPr>
            <a:xfrm rot="0">
              <a:off y="4414877" x="5200986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name="Text 212" id="212"/>
            <p:cNvSpPr/>
            <p:nvPr/>
          </p:nvSpPr>
          <p:spPr>
            <a:xfrm rot="0">
              <a:off y="4616604" x="5200986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name="Text 213" id="213"/>
            <p:cNvSpPr/>
            <p:nvPr/>
          </p:nvSpPr>
          <p:spPr>
            <a:xfrm rot="0">
              <a:off y="4825767" x="5200986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name="Text 214" id="214"/>
            <p:cNvSpPr/>
            <p:nvPr/>
          </p:nvSpPr>
          <p:spPr>
            <a:xfrm rot="0">
              <a:off y="1983678" x="2126959"/>
              <a:ext cy="182880" cx="1807633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fontname Helvetica</a:t>
              </a:r>
            </a:p>
          </p:txBody>
        </p:sp>
      </p:grpSp>
      <p:grpSp>
        <p:nvGrpSpPr>
          <p:cNvPr name="Groupe 2" id="2"/>
          <p:cNvGrpSpPr/>
          <p:nvPr/>
        </p:nvGrpSpPr>
        <p:grpSpPr>
          <a:xfrm rot="0">
            <a:off y="1825625" x="6172200"/>
            <a:ext cy="4351338" cx="5181600"/>
            <a:chOff y="1825625" x="6172200"/>
            <a:chExt cy="4351338" cx="5181600"/>
          </a:xfrm>
        </p:grpSpPr>
        <p:sp>
          <p:nvSpPr>
            <p:cNvPr name="Rectangle 3" id="3"/>
            <p:cNvSpPr/>
            <p:nvPr/>
          </p:nvSpPr>
          <p:spPr>
            <a:xfrm>
              <a:off y="1830696" x="6189345"/>
              <a:ext cy="4363425" cx="51959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4" id="4"/>
            <p:cNvSpPr/>
            <p:nvPr/>
          </p:nvSpPr>
          <p:spPr>
            <a:xfrm>
              <a:off y="2220015" x="6625501"/>
              <a:ext cy="3510011" cx="338118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5570480" x="6625501"/>
              <a:ext cy="0" cx="3381184"/>
            </a:xfrm>
            <a:custGeom>
              <a:avLst/>
              <a:pathLst>
                <a:path h="0" w="3381184">
                  <a:moveTo>
                    <a:pt y="0" x="0"/>
                  </a:moveTo>
                  <a:lnTo>
                    <a:pt y="0" x="338118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4488812" x="6625501"/>
              <a:ext cy="0" cx="3381184"/>
            </a:xfrm>
            <a:custGeom>
              <a:avLst/>
              <a:pathLst>
                <a:path h="0" w="3381184">
                  <a:moveTo>
                    <a:pt y="0" x="0"/>
                  </a:moveTo>
                  <a:lnTo>
                    <a:pt y="0" x="338118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3407145" x="6625501"/>
              <a:ext cy="0" cx="3381184"/>
            </a:xfrm>
            <a:custGeom>
              <a:avLst/>
              <a:pathLst>
                <a:path h="0" w="3381184">
                  <a:moveTo>
                    <a:pt y="0" x="0"/>
                  </a:moveTo>
                  <a:lnTo>
                    <a:pt y="0" x="338118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2325477" x="6625501"/>
              <a:ext cy="0" cx="3381184"/>
            </a:xfrm>
            <a:custGeom>
              <a:avLst/>
              <a:pathLst>
                <a:path h="0" w="3381184">
                  <a:moveTo>
                    <a:pt y="0" x="0"/>
                  </a:moveTo>
                  <a:lnTo>
                    <a:pt y="0" x="338118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2220015" x="6949958"/>
              <a:ext cy="3510011" cx="0"/>
            </a:xfrm>
            <a:custGeom>
              <a:avLst/>
              <a:pathLst>
                <a:path h="3510011" w="0">
                  <a:moveTo>
                    <a:pt y="351001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2220015" x="7803792"/>
              <a:ext cy="3510011" cx="0"/>
            </a:xfrm>
            <a:custGeom>
              <a:avLst/>
              <a:pathLst>
                <a:path h="3510011" w="0">
                  <a:moveTo>
                    <a:pt y="351001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2220015" x="8657626"/>
              <a:ext cy="3510011" cx="0"/>
            </a:xfrm>
            <a:custGeom>
              <a:avLst/>
              <a:pathLst>
                <a:path h="3510011" w="0">
                  <a:moveTo>
                    <a:pt y="351001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2220015" x="9511460"/>
              <a:ext cy="3510011" cx="0"/>
            </a:xfrm>
            <a:custGeom>
              <a:avLst/>
              <a:pathLst>
                <a:path h="3510011" w="0">
                  <a:moveTo>
                    <a:pt y="3510011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5029646" x="6625501"/>
              <a:ext cy="0" cx="3381184"/>
            </a:xfrm>
            <a:custGeom>
              <a:avLst/>
              <a:pathLst>
                <a:path h="0" w="3381184">
                  <a:moveTo>
                    <a:pt y="0" x="0"/>
                  </a:moveTo>
                  <a:lnTo>
                    <a:pt y="0" x="338118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3947978" x="6625501"/>
              <a:ext cy="0" cx="3381184"/>
            </a:xfrm>
            <a:custGeom>
              <a:avLst/>
              <a:pathLst>
                <a:path h="0" w="3381184">
                  <a:moveTo>
                    <a:pt y="0" x="0"/>
                  </a:moveTo>
                  <a:lnTo>
                    <a:pt y="0" x="338118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2866311" x="6625501"/>
              <a:ext cy="0" cx="3381184"/>
            </a:xfrm>
            <a:custGeom>
              <a:avLst/>
              <a:pathLst>
                <a:path h="0" w="3381184">
                  <a:moveTo>
                    <a:pt y="0" x="0"/>
                  </a:moveTo>
                  <a:lnTo>
                    <a:pt y="0" x="338118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2220015" x="7376875"/>
              <a:ext cy="3510011" cx="0"/>
            </a:xfrm>
            <a:custGeom>
              <a:avLst/>
              <a:pathLst>
                <a:path h="3510011" w="0">
                  <a:moveTo>
                    <a:pt y="351001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2220015" x="8230709"/>
              <a:ext cy="3510011" cx="0"/>
            </a:xfrm>
            <a:custGeom>
              <a:avLst/>
              <a:pathLst>
                <a:path h="3510011" w="0">
                  <a:moveTo>
                    <a:pt y="351001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2220015" x="9084543"/>
              <a:ext cy="3510011" cx="0"/>
            </a:xfrm>
            <a:custGeom>
              <a:avLst/>
              <a:pathLst>
                <a:path h="3510011" w="0">
                  <a:moveTo>
                    <a:pt y="351001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9" id="19"/>
            <p:cNvSpPr/>
            <p:nvPr/>
          </p:nvSpPr>
          <p:spPr>
            <a:xfrm>
              <a:off y="2220015" x="9938378"/>
              <a:ext cy="3510011" cx="0"/>
            </a:xfrm>
            <a:custGeom>
              <a:avLst/>
              <a:pathLst>
                <a:path h="3510011" w="0">
                  <a:moveTo>
                    <a:pt y="3510011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" id="20"/>
            <p:cNvSpPr/>
            <p:nvPr/>
          </p:nvSpPr>
          <p:spPr>
            <a:xfrm>
              <a:off y="5337766" x="744587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" id="21"/>
            <p:cNvSpPr/>
            <p:nvPr/>
          </p:nvSpPr>
          <p:spPr>
            <a:xfrm>
              <a:off y="5337766" x="727511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" id="22"/>
            <p:cNvSpPr/>
            <p:nvPr/>
          </p:nvSpPr>
          <p:spPr>
            <a:xfrm>
              <a:off y="5391849" x="710434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" id="23"/>
            <p:cNvSpPr/>
            <p:nvPr/>
          </p:nvSpPr>
          <p:spPr>
            <a:xfrm>
              <a:off y="5283682" x="701896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" id="24"/>
            <p:cNvSpPr/>
            <p:nvPr/>
          </p:nvSpPr>
          <p:spPr>
            <a:xfrm>
              <a:off y="5337766" x="736049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" id="25"/>
            <p:cNvSpPr/>
            <p:nvPr/>
          </p:nvSpPr>
          <p:spPr>
            <a:xfrm>
              <a:off y="5169830" x="7696342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" id="26"/>
            <p:cNvSpPr/>
            <p:nvPr/>
          </p:nvSpPr>
          <p:spPr>
            <a:xfrm>
              <a:off y="5334923" x="7016118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" id="27"/>
            <p:cNvSpPr/>
            <p:nvPr/>
          </p:nvSpPr>
          <p:spPr>
            <a:xfrm>
              <a:off y="5283682" x="736049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" id="28"/>
            <p:cNvSpPr/>
            <p:nvPr/>
          </p:nvSpPr>
          <p:spPr>
            <a:xfrm>
              <a:off y="5337766" x="684819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" id="29"/>
            <p:cNvSpPr/>
            <p:nvPr/>
          </p:nvSpPr>
          <p:spPr>
            <a:xfrm>
              <a:off y="5286525" x="7277954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" id="30"/>
            <p:cNvSpPr/>
            <p:nvPr/>
          </p:nvSpPr>
          <p:spPr>
            <a:xfrm>
              <a:off y="5283682" x="770202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" id="31"/>
            <p:cNvSpPr/>
            <p:nvPr/>
          </p:nvSpPr>
          <p:spPr>
            <a:xfrm>
              <a:off y="5229599" x="718972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" id="32"/>
            <p:cNvSpPr/>
            <p:nvPr/>
          </p:nvSpPr>
          <p:spPr>
            <a:xfrm>
              <a:off y="5340609" x="7192570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" id="33"/>
            <p:cNvSpPr/>
            <p:nvPr/>
          </p:nvSpPr>
          <p:spPr>
            <a:xfrm>
              <a:off y="5502859" x="6765653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" id="34"/>
            <p:cNvSpPr/>
            <p:nvPr/>
          </p:nvSpPr>
          <p:spPr>
            <a:xfrm>
              <a:off y="5445932" x="8043562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" id="35"/>
            <p:cNvSpPr/>
            <p:nvPr/>
          </p:nvSpPr>
          <p:spPr>
            <a:xfrm>
              <a:off y="5277997" x="7952493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" id="36"/>
            <p:cNvSpPr/>
            <p:nvPr/>
          </p:nvSpPr>
          <p:spPr>
            <a:xfrm>
              <a:off y="5386163" x="7696342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" id="37"/>
            <p:cNvSpPr/>
            <p:nvPr/>
          </p:nvSpPr>
          <p:spPr>
            <a:xfrm>
              <a:off y="5334923" x="7443035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" id="38"/>
            <p:cNvSpPr/>
            <p:nvPr/>
          </p:nvSpPr>
          <p:spPr>
            <a:xfrm>
              <a:off y="5172673" x="7955336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" id="39"/>
            <p:cNvSpPr/>
            <p:nvPr/>
          </p:nvSpPr>
          <p:spPr>
            <a:xfrm>
              <a:off y="5280840" x="7443035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" id="40"/>
            <p:cNvSpPr/>
            <p:nvPr/>
          </p:nvSpPr>
          <p:spPr>
            <a:xfrm>
              <a:off y="5175516" x="770202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" id="41"/>
            <p:cNvSpPr/>
            <p:nvPr/>
          </p:nvSpPr>
          <p:spPr>
            <a:xfrm>
              <a:off y="5277997" x="7440192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" id="42"/>
            <p:cNvSpPr/>
            <p:nvPr/>
          </p:nvSpPr>
          <p:spPr>
            <a:xfrm>
              <a:off y="5554099" x="701896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" id="43"/>
            <p:cNvSpPr/>
            <p:nvPr/>
          </p:nvSpPr>
          <p:spPr>
            <a:xfrm>
              <a:off y="5167122" x="7437485"/>
              <a:ext cy="49547" cx="495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" id="44"/>
            <p:cNvSpPr/>
            <p:nvPr/>
          </p:nvSpPr>
          <p:spPr>
            <a:xfrm>
              <a:off y="5067349" x="718972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" id="45"/>
            <p:cNvSpPr/>
            <p:nvPr/>
          </p:nvSpPr>
          <p:spPr>
            <a:xfrm>
              <a:off y="5229599" x="736049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" id="46"/>
            <p:cNvSpPr/>
            <p:nvPr/>
          </p:nvSpPr>
          <p:spPr>
            <a:xfrm>
              <a:off y="5223913" x="7354809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" id="47"/>
            <p:cNvSpPr/>
            <p:nvPr/>
          </p:nvSpPr>
          <p:spPr>
            <a:xfrm>
              <a:off y="5283682" x="753126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" id="48"/>
            <p:cNvSpPr/>
            <p:nvPr/>
          </p:nvSpPr>
          <p:spPr>
            <a:xfrm>
              <a:off y="5337766" x="753126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" id="49"/>
            <p:cNvSpPr/>
            <p:nvPr/>
          </p:nvSpPr>
          <p:spPr>
            <a:xfrm>
              <a:off y="5229599" x="710434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" id="50"/>
            <p:cNvSpPr/>
            <p:nvPr/>
          </p:nvSpPr>
          <p:spPr>
            <a:xfrm>
              <a:off y="5229599" x="718972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" id="51"/>
            <p:cNvSpPr/>
            <p:nvPr/>
          </p:nvSpPr>
          <p:spPr>
            <a:xfrm>
              <a:off y="5277997" x="7696342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" id="52"/>
            <p:cNvSpPr/>
            <p:nvPr/>
          </p:nvSpPr>
          <p:spPr>
            <a:xfrm>
              <a:off y="5286525" x="7534104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" id="53"/>
            <p:cNvSpPr/>
            <p:nvPr/>
          </p:nvSpPr>
          <p:spPr>
            <a:xfrm>
              <a:off y="5337766" x="7787412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" id="54"/>
            <p:cNvSpPr/>
            <p:nvPr/>
          </p:nvSpPr>
          <p:spPr>
            <a:xfrm>
              <a:off y="5283682" x="727511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" id="55"/>
            <p:cNvSpPr/>
            <p:nvPr/>
          </p:nvSpPr>
          <p:spPr>
            <a:xfrm>
              <a:off y="5445932" x="736049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" id="56"/>
            <p:cNvSpPr/>
            <p:nvPr/>
          </p:nvSpPr>
          <p:spPr>
            <a:xfrm>
              <a:off y="5391849" x="7787412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" id="57"/>
            <p:cNvSpPr/>
            <p:nvPr/>
          </p:nvSpPr>
          <p:spPr>
            <a:xfrm>
              <a:off y="5340609" x="7277954"/>
              <a:ext cy="27075" cx="2707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" id="58"/>
            <p:cNvSpPr/>
            <p:nvPr/>
          </p:nvSpPr>
          <p:spPr>
            <a:xfrm>
              <a:off y="5391849" x="684819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" id="59"/>
            <p:cNvSpPr/>
            <p:nvPr/>
          </p:nvSpPr>
          <p:spPr>
            <a:xfrm>
              <a:off y="5283682" x="744587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" id="60"/>
            <p:cNvSpPr/>
            <p:nvPr/>
          </p:nvSpPr>
          <p:spPr>
            <a:xfrm>
              <a:off y="5389006" x="7357652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" id="61"/>
            <p:cNvSpPr/>
            <p:nvPr/>
          </p:nvSpPr>
          <p:spPr>
            <a:xfrm>
              <a:off y="5389006" x="6930734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" id="62"/>
            <p:cNvSpPr/>
            <p:nvPr/>
          </p:nvSpPr>
          <p:spPr>
            <a:xfrm>
              <a:off y="5391849" x="684819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" id="63"/>
            <p:cNvSpPr/>
            <p:nvPr/>
          </p:nvSpPr>
          <p:spPr>
            <a:xfrm>
              <a:off y="5218363" x="7349258"/>
              <a:ext cy="55233" cx="5523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" id="64"/>
            <p:cNvSpPr/>
            <p:nvPr/>
          </p:nvSpPr>
          <p:spPr>
            <a:xfrm>
              <a:off y="5061663" x="7440192"/>
              <a:ext cy="44132" cx="4413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" id="65"/>
            <p:cNvSpPr/>
            <p:nvPr/>
          </p:nvSpPr>
          <p:spPr>
            <a:xfrm>
              <a:off y="5334923" x="7186885"/>
              <a:ext cy="38446" cx="3844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" id="66"/>
            <p:cNvSpPr/>
            <p:nvPr/>
          </p:nvSpPr>
          <p:spPr>
            <a:xfrm>
              <a:off y="5229599" x="7445878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" id="67"/>
            <p:cNvSpPr/>
            <p:nvPr/>
          </p:nvSpPr>
          <p:spPr>
            <a:xfrm>
              <a:off y="5337766" x="7018961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" id="68"/>
            <p:cNvSpPr/>
            <p:nvPr/>
          </p:nvSpPr>
          <p:spPr>
            <a:xfrm>
              <a:off y="5283682" x="7616645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" id="69"/>
            <p:cNvSpPr/>
            <p:nvPr/>
          </p:nvSpPr>
          <p:spPr>
            <a:xfrm>
              <a:off y="5337766" x="7360494"/>
              <a:ext cy="32761" cx="32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" id="70"/>
            <p:cNvSpPr/>
            <p:nvPr/>
          </p:nvSpPr>
          <p:spPr>
            <a:xfrm>
              <a:off y="3519171" x="9034319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" id="71"/>
            <p:cNvSpPr/>
            <p:nvPr/>
          </p:nvSpPr>
          <p:spPr>
            <a:xfrm>
              <a:off y="3624495" x="8519176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" id="72"/>
            <p:cNvSpPr/>
            <p:nvPr/>
          </p:nvSpPr>
          <p:spPr>
            <a:xfrm>
              <a:off y="3408161" x="8946093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" id="73"/>
            <p:cNvSpPr/>
            <p:nvPr/>
          </p:nvSpPr>
          <p:spPr>
            <a:xfrm>
              <a:off y="3900597" x="7756411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" id="74"/>
            <p:cNvSpPr/>
            <p:nvPr/>
          </p:nvSpPr>
          <p:spPr>
            <a:xfrm>
              <a:off y="3570411" x="8604559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" id="75"/>
            <p:cNvSpPr/>
            <p:nvPr/>
          </p:nvSpPr>
          <p:spPr>
            <a:xfrm>
              <a:off y="3630180" x="7927178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" id="76"/>
            <p:cNvSpPr/>
            <p:nvPr/>
          </p:nvSpPr>
          <p:spPr>
            <a:xfrm>
              <a:off y="3513620" x="8431085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" id="77"/>
            <p:cNvSpPr/>
            <p:nvPr/>
          </p:nvSpPr>
          <p:spPr>
            <a:xfrm>
              <a:off y="4287574" x="7252503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" id="78"/>
            <p:cNvSpPr/>
            <p:nvPr/>
          </p:nvSpPr>
          <p:spPr>
            <a:xfrm>
              <a:off y="3576097" x="8695628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" id="79"/>
            <p:cNvSpPr/>
            <p:nvPr/>
          </p:nvSpPr>
          <p:spPr>
            <a:xfrm>
              <a:off y="3951838" x="7497418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" id="80"/>
            <p:cNvSpPr/>
            <p:nvPr/>
          </p:nvSpPr>
          <p:spPr>
            <a:xfrm>
              <a:off y="4179407" x="7337887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" id="81"/>
            <p:cNvSpPr/>
            <p:nvPr/>
          </p:nvSpPr>
          <p:spPr>
            <a:xfrm>
              <a:off y="3786745" x="8092259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" id="82"/>
            <p:cNvSpPr/>
            <p:nvPr/>
          </p:nvSpPr>
          <p:spPr>
            <a:xfrm>
              <a:off y="3908990" x="8191721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" id="83"/>
            <p:cNvSpPr/>
            <p:nvPr/>
          </p:nvSpPr>
          <p:spPr>
            <a:xfrm>
              <a:off y="3519171" x="8265868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" id="84"/>
            <p:cNvSpPr/>
            <p:nvPr/>
          </p:nvSpPr>
          <p:spPr>
            <a:xfrm>
              <a:off y="4116931" x="7841794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" id="85"/>
            <p:cNvSpPr/>
            <p:nvPr/>
          </p:nvSpPr>
          <p:spPr>
            <a:xfrm>
              <a:off y="3681421" x="8778169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" id="86"/>
            <p:cNvSpPr/>
            <p:nvPr/>
          </p:nvSpPr>
          <p:spPr>
            <a:xfrm>
              <a:off y="3624495" x="7836108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" id="87"/>
            <p:cNvSpPr/>
            <p:nvPr/>
          </p:nvSpPr>
          <p:spPr>
            <a:xfrm>
              <a:off y="3854907" x="8020954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" id="88"/>
            <p:cNvSpPr/>
            <p:nvPr/>
          </p:nvSpPr>
          <p:spPr>
            <a:xfrm>
              <a:off y="3624495" x="8348409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" id="89"/>
            <p:cNvSpPr/>
            <p:nvPr/>
          </p:nvSpPr>
          <p:spPr>
            <a:xfrm>
              <a:off y="3960366" x="7847480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" id="90"/>
            <p:cNvSpPr/>
            <p:nvPr/>
          </p:nvSpPr>
          <p:spPr>
            <a:xfrm>
              <a:off y="3453851" x="8083865"/>
              <a:ext cy="122921" cx="12292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" id="91"/>
            <p:cNvSpPr/>
            <p:nvPr/>
          </p:nvSpPr>
          <p:spPr>
            <a:xfrm>
              <a:off y="3900597" x="8268711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" id="92"/>
            <p:cNvSpPr/>
            <p:nvPr/>
          </p:nvSpPr>
          <p:spPr>
            <a:xfrm>
              <a:off y="3408161" x="8433792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" id="93"/>
            <p:cNvSpPr/>
            <p:nvPr/>
          </p:nvSpPr>
          <p:spPr>
            <a:xfrm>
              <a:off y="3524856" x="8271554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" id="94"/>
            <p:cNvSpPr/>
            <p:nvPr/>
          </p:nvSpPr>
          <p:spPr>
            <a:xfrm>
              <a:off y="3738347" x="8524862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" id="95"/>
            <p:cNvSpPr/>
            <p:nvPr/>
          </p:nvSpPr>
          <p:spPr>
            <a:xfrm>
              <a:off y="3681421" x="8692786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" id="96"/>
            <p:cNvSpPr/>
            <p:nvPr/>
          </p:nvSpPr>
          <p:spPr>
            <a:xfrm>
              <a:off y="3465087" x="8863552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" id="97"/>
            <p:cNvSpPr/>
            <p:nvPr/>
          </p:nvSpPr>
          <p:spPr>
            <a:xfrm>
              <a:off y="3348527" x="8769776"/>
              <a:ext cy="117235" cx="11723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" id="98"/>
            <p:cNvSpPr/>
            <p:nvPr/>
          </p:nvSpPr>
          <p:spPr>
            <a:xfrm>
              <a:off y="3624495" x="8177642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" id="99"/>
            <p:cNvSpPr/>
            <p:nvPr/>
          </p:nvSpPr>
          <p:spPr>
            <a:xfrm>
              <a:off y="4179407" x="7935571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" id="100"/>
            <p:cNvSpPr/>
            <p:nvPr/>
          </p:nvSpPr>
          <p:spPr>
            <a:xfrm>
              <a:off y="4014450" x="7762096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" id="101"/>
            <p:cNvSpPr/>
            <p:nvPr/>
          </p:nvSpPr>
          <p:spPr>
            <a:xfrm>
              <a:off y="4071241" x="7764804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2" id="102"/>
            <p:cNvSpPr/>
            <p:nvPr/>
          </p:nvSpPr>
          <p:spPr>
            <a:xfrm>
              <a:off y="3957523" x="8015404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3" id="103"/>
            <p:cNvSpPr/>
            <p:nvPr/>
          </p:nvSpPr>
          <p:spPr>
            <a:xfrm>
              <a:off y="3297287" x="8174935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4" id="104"/>
            <p:cNvSpPr/>
            <p:nvPr/>
          </p:nvSpPr>
          <p:spPr>
            <a:xfrm>
              <a:off y="3624495" x="7665342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5" id="105"/>
            <p:cNvSpPr/>
            <p:nvPr/>
          </p:nvSpPr>
          <p:spPr>
            <a:xfrm>
              <a:off y="3621787" x="8174935"/>
              <a:ext cy="111549" cx="11154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6" id="106"/>
            <p:cNvSpPr/>
            <p:nvPr/>
          </p:nvSpPr>
          <p:spPr>
            <a:xfrm>
              <a:off y="3516328" x="8775326"/>
              <a:ext cy="106134" cx="10613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7" id="107"/>
            <p:cNvSpPr/>
            <p:nvPr/>
          </p:nvSpPr>
          <p:spPr>
            <a:xfrm>
              <a:off y="3684264" x="8439478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8" id="108"/>
            <p:cNvSpPr/>
            <p:nvPr/>
          </p:nvSpPr>
          <p:spPr>
            <a:xfrm>
              <a:off y="3846514" x="7841794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9" id="109"/>
            <p:cNvSpPr/>
            <p:nvPr/>
          </p:nvSpPr>
          <p:spPr>
            <a:xfrm>
              <a:off y="3900597" x="7756411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0" id="110"/>
            <p:cNvSpPr/>
            <p:nvPr/>
          </p:nvSpPr>
          <p:spPr>
            <a:xfrm>
              <a:off y="3687107" x="7759254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1" id="111"/>
            <p:cNvSpPr/>
            <p:nvPr/>
          </p:nvSpPr>
          <p:spPr>
            <a:xfrm>
              <a:off y="3573254" x="8265868"/>
              <a:ext cy="100448" cx="10044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2" id="112"/>
            <p:cNvSpPr/>
            <p:nvPr/>
          </p:nvSpPr>
          <p:spPr>
            <a:xfrm>
              <a:off y="3903440" x="8015404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3" id="113"/>
            <p:cNvSpPr/>
            <p:nvPr/>
          </p:nvSpPr>
          <p:spPr>
            <a:xfrm>
              <a:off y="4287574" x="7337887"/>
              <a:ext cy="77976" cx="7797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4" id="114"/>
            <p:cNvSpPr/>
            <p:nvPr/>
          </p:nvSpPr>
          <p:spPr>
            <a:xfrm>
              <a:off y="3792430" x="7841794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5" id="115"/>
            <p:cNvSpPr/>
            <p:nvPr/>
          </p:nvSpPr>
          <p:spPr>
            <a:xfrm>
              <a:off y="3795273" x="7930020"/>
              <a:ext cy="89077" cx="8907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6" id="116"/>
            <p:cNvSpPr/>
            <p:nvPr/>
          </p:nvSpPr>
          <p:spPr>
            <a:xfrm>
              <a:off y="3792430" x="7927178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7" id="117"/>
            <p:cNvSpPr/>
            <p:nvPr/>
          </p:nvSpPr>
          <p:spPr>
            <a:xfrm>
              <a:off y="3738347" x="8354095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8" id="118"/>
            <p:cNvSpPr/>
            <p:nvPr/>
          </p:nvSpPr>
          <p:spPr>
            <a:xfrm>
              <a:off y="4447117" x="7420563"/>
              <a:ext cy="83391" cx="8339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9" id="119"/>
            <p:cNvSpPr/>
            <p:nvPr/>
          </p:nvSpPr>
          <p:spPr>
            <a:xfrm>
              <a:off y="3846514" x="7927178"/>
              <a:ext cy="94762" cx="9476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0" id="120"/>
            <p:cNvSpPr/>
            <p:nvPr/>
          </p:nvSpPr>
          <p:spPr>
            <a:xfrm>
              <a:off y="2785086" x="8405634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1" id="121"/>
            <p:cNvSpPr/>
            <p:nvPr/>
          </p:nvSpPr>
          <p:spPr>
            <a:xfrm>
              <a:off y="3288758" x="7995639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2" id="122"/>
            <p:cNvSpPr/>
            <p:nvPr/>
          </p:nvSpPr>
          <p:spPr>
            <a:xfrm>
              <a:off y="2850405" x="9099938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3" id="123"/>
            <p:cNvSpPr/>
            <p:nvPr/>
          </p:nvSpPr>
          <p:spPr>
            <a:xfrm>
              <a:off y="3021184" x="8425399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4" id="124"/>
            <p:cNvSpPr/>
            <p:nvPr/>
          </p:nvSpPr>
          <p:spPr>
            <a:xfrm>
              <a:off y="2901646" x="8584794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5" id="125"/>
            <p:cNvSpPr/>
            <p:nvPr/>
          </p:nvSpPr>
          <p:spPr>
            <a:xfrm>
              <a:off y="2471822" x="9526855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6" id="126"/>
            <p:cNvSpPr/>
            <p:nvPr/>
          </p:nvSpPr>
          <p:spPr>
            <a:xfrm>
              <a:off y="3618944" x="7232874"/>
              <a:ext cy="117235" cx="11723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7" id="127"/>
            <p:cNvSpPr/>
            <p:nvPr/>
          </p:nvSpPr>
          <p:spPr>
            <a:xfrm>
              <a:off y="2642601" x="9279233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8" id="128"/>
            <p:cNvSpPr/>
            <p:nvPr/>
          </p:nvSpPr>
          <p:spPr>
            <a:xfrm>
              <a:off y="2913017" x="8766933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9" id="129"/>
            <p:cNvSpPr/>
            <p:nvPr/>
          </p:nvSpPr>
          <p:spPr>
            <a:xfrm>
              <a:off y="2731003" x="9174085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0" id="130"/>
            <p:cNvSpPr/>
            <p:nvPr/>
          </p:nvSpPr>
          <p:spPr>
            <a:xfrm>
              <a:off y="3285915" x="8590480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1" id="131"/>
            <p:cNvSpPr/>
            <p:nvPr/>
          </p:nvSpPr>
          <p:spPr>
            <a:xfrm>
              <a:off y="3180591" x="8507940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2" id="132"/>
            <p:cNvSpPr/>
            <p:nvPr/>
          </p:nvSpPr>
          <p:spPr>
            <a:xfrm>
              <a:off y="3066739" x="8843788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3" id="133"/>
            <p:cNvSpPr/>
            <p:nvPr/>
          </p:nvSpPr>
          <p:spPr>
            <a:xfrm>
              <a:off y="3339999" x="7907413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4" id="134"/>
            <p:cNvSpPr/>
            <p:nvPr/>
          </p:nvSpPr>
          <p:spPr>
            <a:xfrm>
              <a:off y="3274679" x="7981560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5" id="135"/>
            <p:cNvSpPr/>
            <p:nvPr/>
          </p:nvSpPr>
          <p:spPr>
            <a:xfrm>
              <a:off y="3169355" x="8496704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6" id="136"/>
            <p:cNvSpPr/>
            <p:nvPr/>
          </p:nvSpPr>
          <p:spPr>
            <a:xfrm>
              <a:off y="3075268" x="8596166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7" id="137"/>
            <p:cNvSpPr/>
            <p:nvPr/>
          </p:nvSpPr>
          <p:spPr>
            <a:xfrm>
              <a:off y="2414896" x="9609396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8" id="138"/>
            <p:cNvSpPr/>
            <p:nvPr/>
          </p:nvSpPr>
          <p:spPr>
            <a:xfrm>
              <a:off y="2304021" x="9606688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9" id="139"/>
            <p:cNvSpPr/>
            <p:nvPr/>
          </p:nvSpPr>
          <p:spPr>
            <a:xfrm>
              <a:off y="3354078" x="8177642"/>
              <a:ext cy="106134" cx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0" id="140"/>
            <p:cNvSpPr/>
            <p:nvPr/>
          </p:nvSpPr>
          <p:spPr>
            <a:xfrm>
              <a:off y="2953022" x="8923621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1" id="141"/>
            <p:cNvSpPr/>
            <p:nvPr/>
          </p:nvSpPr>
          <p:spPr>
            <a:xfrm>
              <a:off y="3394082" x="7822029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2" id="142"/>
            <p:cNvSpPr/>
            <p:nvPr/>
          </p:nvSpPr>
          <p:spPr>
            <a:xfrm>
              <a:off y="2420581" x="9615081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3" id="143"/>
            <p:cNvSpPr/>
            <p:nvPr/>
          </p:nvSpPr>
          <p:spPr>
            <a:xfrm>
              <a:off y="3399768" x="8425399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4" id="144"/>
            <p:cNvSpPr/>
            <p:nvPr/>
          </p:nvSpPr>
          <p:spPr>
            <a:xfrm>
              <a:off y="2958572" x="8758404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5" id="145"/>
            <p:cNvSpPr/>
            <p:nvPr/>
          </p:nvSpPr>
          <p:spPr>
            <a:xfrm>
              <a:off y="2804851" x="9193850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6" id="146"/>
            <p:cNvSpPr/>
            <p:nvPr/>
          </p:nvSpPr>
          <p:spPr>
            <a:xfrm>
              <a:off y="3453851" x="8340016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7" id="147"/>
            <p:cNvSpPr/>
            <p:nvPr/>
          </p:nvSpPr>
          <p:spPr>
            <a:xfrm>
              <a:off y="3399768" x="8254632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8" id="148"/>
            <p:cNvSpPr/>
            <p:nvPr/>
          </p:nvSpPr>
          <p:spPr>
            <a:xfrm>
              <a:off y="3012656" x="8502254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9" id="149"/>
            <p:cNvSpPr/>
            <p:nvPr/>
          </p:nvSpPr>
          <p:spPr>
            <a:xfrm>
              <a:off y="2918703" x="9199536"/>
              <a:ext cy="111549" cx="111549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0" id="150"/>
            <p:cNvSpPr/>
            <p:nvPr/>
          </p:nvSpPr>
          <p:spPr>
            <a:xfrm>
              <a:off y="2747924" x="9361774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1" id="151"/>
            <p:cNvSpPr/>
            <p:nvPr/>
          </p:nvSpPr>
          <p:spPr>
            <a:xfrm>
              <a:off y="2582831" x="9785848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2" id="152"/>
            <p:cNvSpPr/>
            <p:nvPr/>
          </p:nvSpPr>
          <p:spPr>
            <a:xfrm>
              <a:off y="3009813" x="8499411"/>
              <a:ext cy="145664" cx="1456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3" id="153"/>
            <p:cNvSpPr/>
            <p:nvPr/>
          </p:nvSpPr>
          <p:spPr>
            <a:xfrm>
              <a:off y="3299994" x="8433792"/>
              <a:ext cy="106134" cx="10613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4" id="154"/>
            <p:cNvSpPr/>
            <p:nvPr/>
          </p:nvSpPr>
          <p:spPr>
            <a:xfrm>
              <a:off y="3032420" x="8265868"/>
              <a:ext cy="100448" cx="10044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5" id="155"/>
            <p:cNvSpPr/>
            <p:nvPr/>
          </p:nvSpPr>
          <p:spPr>
            <a:xfrm>
              <a:off y="2736688" x="9606688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6" id="156"/>
            <p:cNvSpPr/>
            <p:nvPr/>
          </p:nvSpPr>
          <p:spPr>
            <a:xfrm>
              <a:off y="3004262" x="8408477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7" id="157"/>
            <p:cNvSpPr/>
            <p:nvPr/>
          </p:nvSpPr>
          <p:spPr>
            <a:xfrm>
              <a:off y="3075268" x="8510783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8" id="158"/>
            <p:cNvSpPr/>
            <p:nvPr/>
          </p:nvSpPr>
          <p:spPr>
            <a:xfrm>
              <a:off y="3453851" x="8169249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9" id="159"/>
            <p:cNvSpPr/>
            <p:nvPr/>
          </p:nvSpPr>
          <p:spPr>
            <a:xfrm>
              <a:off y="3120822" x="8929171"/>
              <a:ext cy="139978" cx="1399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0" id="160"/>
            <p:cNvSpPr/>
            <p:nvPr/>
          </p:nvSpPr>
          <p:spPr>
            <a:xfrm>
              <a:off y="3004262" x="8750011"/>
              <a:ext cy="156764" cx="15676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1" id="161"/>
            <p:cNvSpPr/>
            <p:nvPr/>
          </p:nvSpPr>
          <p:spPr>
            <a:xfrm>
              <a:off y="3277522" x="8923621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2" id="162"/>
            <p:cNvSpPr/>
            <p:nvPr/>
          </p:nvSpPr>
          <p:spPr>
            <a:xfrm>
              <a:off y="3288758" x="7995639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3" id="163"/>
            <p:cNvSpPr/>
            <p:nvPr/>
          </p:nvSpPr>
          <p:spPr>
            <a:xfrm>
              <a:off y="2844855" x="8838237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4" id="164"/>
            <p:cNvSpPr/>
            <p:nvPr/>
          </p:nvSpPr>
          <p:spPr>
            <a:xfrm>
              <a:off y="2947336" x="8747168"/>
              <a:ext cy="162450" cx="1624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5" id="165"/>
            <p:cNvSpPr/>
            <p:nvPr/>
          </p:nvSpPr>
          <p:spPr>
            <a:xfrm>
              <a:off y="3223439" x="8752854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6" id="166"/>
            <p:cNvSpPr/>
            <p:nvPr/>
          </p:nvSpPr>
          <p:spPr>
            <a:xfrm>
              <a:off y="3342842" x="8422556"/>
              <a:ext cy="128606" cx="12860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7" id="167"/>
            <p:cNvSpPr/>
            <p:nvPr/>
          </p:nvSpPr>
          <p:spPr>
            <a:xfrm>
              <a:off y="3231832" x="8590480"/>
              <a:ext cy="134292" cx="13429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8" id="168"/>
            <p:cNvSpPr/>
            <p:nvPr/>
          </p:nvSpPr>
          <p:spPr>
            <a:xfrm>
              <a:off y="3115272" x="8325937"/>
              <a:ext cy="151078" cx="15107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9" id="169"/>
            <p:cNvSpPr/>
            <p:nvPr/>
          </p:nvSpPr>
          <p:spPr>
            <a:xfrm>
              <a:off y="3291601" x="8083865"/>
              <a:ext cy="122921" cx="12292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70" id="170"/>
            <p:cNvSpPr/>
            <p:nvPr/>
          </p:nvSpPr>
          <p:spPr>
            <a:xfrm rot="0">
              <a:off y="4953446" x="6408251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name="Text 171" id="171"/>
            <p:cNvSpPr/>
            <p:nvPr/>
          </p:nvSpPr>
          <p:spPr>
            <a:xfrm rot="0">
              <a:off y="3871778" x="6408251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4</a:t>
              </a:r>
            </a:p>
          </p:txBody>
        </p:sp>
        <p:sp>
          <p:nvSpPr>
            <p:cNvPr name="Text 172" id="172"/>
            <p:cNvSpPr/>
            <p:nvPr/>
          </p:nvSpPr>
          <p:spPr>
            <a:xfrm rot="0">
              <a:off y="2790111" x="6408251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6</a:t>
              </a:r>
            </a:p>
          </p:txBody>
        </p:sp>
        <p:sp>
          <p:nvSpPr>
            <p:cNvPr name="Polyline form 173" id="173"/>
            <p:cNvSpPr/>
            <p:nvPr/>
          </p:nvSpPr>
          <p:spPr>
            <a:xfrm>
              <a:off y="5029646" x="657135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4" id="174"/>
            <p:cNvSpPr/>
            <p:nvPr/>
          </p:nvSpPr>
          <p:spPr>
            <a:xfrm>
              <a:off y="3947978" x="657135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5" id="175"/>
            <p:cNvSpPr/>
            <p:nvPr/>
          </p:nvSpPr>
          <p:spPr>
            <a:xfrm>
              <a:off y="2866311" x="6571351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6" id="176"/>
            <p:cNvSpPr/>
            <p:nvPr/>
          </p:nvSpPr>
          <p:spPr>
            <a:xfrm>
              <a:off y="5730026" x="7376875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7" id="177"/>
            <p:cNvSpPr/>
            <p:nvPr/>
          </p:nvSpPr>
          <p:spPr>
            <a:xfrm>
              <a:off y="5730026" x="8230709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8" id="178"/>
            <p:cNvSpPr/>
            <p:nvPr/>
          </p:nvSpPr>
          <p:spPr>
            <a:xfrm>
              <a:off y="5730026" x="9084543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9" id="179"/>
            <p:cNvSpPr/>
            <p:nvPr/>
          </p:nvSpPr>
          <p:spPr>
            <a:xfrm>
              <a:off y="5730026" x="9938378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80" id="180"/>
            <p:cNvSpPr/>
            <p:nvPr/>
          </p:nvSpPr>
          <p:spPr>
            <a:xfrm rot="0">
              <a:off y="5789796" x="7313375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5</a:t>
              </a:r>
            </a:p>
          </p:txBody>
        </p:sp>
        <p:sp>
          <p:nvSpPr>
            <p:cNvPr name="Text 181" id="181"/>
            <p:cNvSpPr/>
            <p:nvPr/>
          </p:nvSpPr>
          <p:spPr>
            <a:xfrm rot="0">
              <a:off y="5789796" x="8167209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6</a:t>
              </a:r>
            </a:p>
          </p:txBody>
        </p:sp>
        <p:sp>
          <p:nvSpPr>
            <p:cNvPr name="Text 182" id="182"/>
            <p:cNvSpPr/>
            <p:nvPr/>
          </p:nvSpPr>
          <p:spPr>
            <a:xfrm rot="0">
              <a:off y="5789796" x="9021043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7</a:t>
              </a:r>
            </a:p>
          </p:txBody>
        </p:sp>
        <p:sp>
          <p:nvSpPr>
            <p:cNvPr name="Text 183" id="183"/>
            <p:cNvSpPr/>
            <p:nvPr/>
          </p:nvSpPr>
          <p:spPr>
            <a:xfrm rot="0">
              <a:off y="5789796" x="9874878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Courier New"/>
                  <a:cs typeface="Courier New"/>
                </a:rPr>
                <a:t>8</a:t>
              </a:r>
            </a:p>
          </p:txBody>
        </p:sp>
        <p:sp>
          <p:nvSpPr>
            <p:cNvPr name="Text 184" id="184"/>
            <p:cNvSpPr/>
            <p:nvPr/>
          </p:nvSpPr>
          <p:spPr>
            <a:xfrm rot="0">
              <a:off y="5915642" x="7649343"/>
              <a:ext cy="152400" cx="13335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Sepal.Length</a:t>
              </a:r>
            </a:p>
          </p:txBody>
        </p:sp>
        <p:sp>
          <p:nvSpPr>
            <p:cNvPr name="Text 185" id="185"/>
            <p:cNvSpPr/>
            <p:nvPr/>
          </p:nvSpPr>
          <p:spPr>
            <a:xfrm rot="-5400000">
              <a:off y="3898820" x="5686774"/>
              <a:ext cy="152400" cx="13335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Petal.Length</a:t>
              </a:r>
            </a:p>
          </p:txBody>
        </p:sp>
        <p:sp>
          <p:nvSpPr>
            <p:cNvPr name="Rectangle 186" id="186"/>
            <p:cNvSpPr/>
            <p:nvPr/>
          </p:nvSpPr>
          <p:spPr>
            <a:xfrm>
              <a:off y="2868478" x="10126837"/>
              <a:ext cy="855352" cx="9702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87" id="187"/>
            <p:cNvSpPr/>
            <p:nvPr/>
          </p:nvSpPr>
          <p:spPr>
            <a:xfrm rot="0">
              <a:off y="2892148" x="10180987"/>
              <a:ext cy="121920" cx="635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Species</a:t>
              </a:r>
            </a:p>
          </p:txBody>
        </p:sp>
        <p:sp>
          <p:nvSpPr>
            <p:cNvPr name="Rectangle 188" id="188"/>
            <p:cNvSpPr/>
            <p:nvPr/>
          </p:nvSpPr>
          <p:spPr>
            <a:xfrm>
              <a:off y="3064500" x="10180987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89" id="189"/>
            <p:cNvSpPr/>
            <p:nvPr/>
          </p:nvSpPr>
          <p:spPr>
            <a:xfrm>
              <a:off y="3138288" x="10254776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0" id="190"/>
            <p:cNvSpPr/>
            <p:nvPr/>
          </p:nvSpPr>
          <p:spPr>
            <a:xfrm>
              <a:off y="3266227" x="10180987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1" id="191"/>
            <p:cNvSpPr/>
            <p:nvPr/>
          </p:nvSpPr>
          <p:spPr>
            <a:xfrm>
              <a:off y="3340015" x="10254776"/>
              <a:ext cy="54150" cx="5415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2" id="192"/>
            <p:cNvSpPr/>
            <p:nvPr/>
          </p:nvSpPr>
          <p:spPr>
            <a:xfrm>
              <a:off y="3467954" x="10180987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3" id="193"/>
            <p:cNvSpPr/>
            <p:nvPr/>
          </p:nvSpPr>
          <p:spPr>
            <a:xfrm>
              <a:off y="3541742" x="10254776"/>
              <a:ext cy="54150" cx="5415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4" id="194"/>
            <p:cNvSpPr/>
            <p:nvPr/>
          </p:nvSpPr>
          <p:spPr>
            <a:xfrm rot="0">
              <a:off y="3089163" x="10407930"/>
              <a:ext cy="121920" cx="5715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setosa</a:t>
              </a:r>
            </a:p>
          </p:txBody>
        </p:sp>
        <p:sp>
          <p:nvSpPr>
            <p:cNvPr name="Text 195" id="195"/>
            <p:cNvSpPr/>
            <p:nvPr/>
          </p:nvSpPr>
          <p:spPr>
            <a:xfrm rot="0">
              <a:off y="3290890" x="10407930"/>
              <a:ext cy="121920" cx="8255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versicolor</a:t>
              </a:r>
            </a:p>
          </p:txBody>
        </p:sp>
        <p:sp>
          <p:nvSpPr>
            <p:cNvPr name="Text 196" id="196"/>
            <p:cNvSpPr/>
            <p:nvPr/>
          </p:nvSpPr>
          <p:spPr>
            <a:xfrm rot="0">
              <a:off y="3492617" x="10407930"/>
              <a:ext cy="121920" cx="762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virginica</a:t>
              </a:r>
            </a:p>
          </p:txBody>
        </p:sp>
        <p:sp>
          <p:nvSpPr>
            <p:cNvPr name="Rectangle 197" id="197"/>
            <p:cNvSpPr/>
            <p:nvPr/>
          </p:nvSpPr>
          <p:spPr>
            <a:xfrm>
              <a:off y="3807883" x="10126837"/>
              <a:ext cy="1273679" cx="80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8" id="198"/>
            <p:cNvSpPr/>
            <p:nvPr/>
          </p:nvSpPr>
          <p:spPr>
            <a:xfrm rot="0">
              <a:off y="3831553" x="10180987"/>
              <a:ext cy="121920" cx="889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Petal.Width</a:t>
              </a:r>
            </a:p>
          </p:txBody>
        </p:sp>
        <p:sp>
          <p:nvSpPr>
            <p:cNvPr name="Rectangle 199" id="199"/>
            <p:cNvSpPr/>
            <p:nvPr/>
          </p:nvSpPr>
          <p:spPr>
            <a:xfrm>
              <a:off y="4003905" x="10180987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0" id="200"/>
            <p:cNvSpPr/>
            <p:nvPr/>
          </p:nvSpPr>
          <p:spPr>
            <a:xfrm>
              <a:off y="4079995" x="10264514"/>
              <a:ext cy="49547" cx="495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1" id="201"/>
            <p:cNvSpPr/>
            <p:nvPr/>
          </p:nvSpPr>
          <p:spPr>
            <a:xfrm>
              <a:off y="4205632" x="10180987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2" id="202"/>
            <p:cNvSpPr/>
            <p:nvPr/>
          </p:nvSpPr>
          <p:spPr>
            <a:xfrm>
              <a:off y="4267507" x="10250299"/>
              <a:ext cy="77976" cx="779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3" id="203"/>
            <p:cNvSpPr/>
            <p:nvPr/>
          </p:nvSpPr>
          <p:spPr>
            <a:xfrm>
              <a:off y="4407358" x="10180987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4" id="204"/>
            <p:cNvSpPr/>
            <p:nvPr/>
          </p:nvSpPr>
          <p:spPr>
            <a:xfrm>
              <a:off y="4455155" x="10236220"/>
              <a:ext cy="106134" cx="10613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5" id="205"/>
            <p:cNvSpPr/>
            <p:nvPr/>
          </p:nvSpPr>
          <p:spPr>
            <a:xfrm>
              <a:off y="4609085" x="10180987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6" id="206"/>
            <p:cNvSpPr/>
            <p:nvPr/>
          </p:nvSpPr>
          <p:spPr>
            <a:xfrm>
              <a:off y="4642803" x="10222141"/>
              <a:ext cy="134292" cx="1342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7" id="207"/>
            <p:cNvSpPr/>
            <p:nvPr/>
          </p:nvSpPr>
          <p:spPr>
            <a:xfrm>
              <a:off y="4810812" x="10180987"/>
              <a:ext cy="216600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8" id="208"/>
            <p:cNvSpPr/>
            <p:nvPr/>
          </p:nvSpPr>
          <p:spPr>
            <a:xfrm>
              <a:off y="4837887" x="10208062"/>
              <a:ext cy="162450" cx="1624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209" id="209"/>
            <p:cNvSpPr/>
            <p:nvPr/>
          </p:nvSpPr>
          <p:spPr>
            <a:xfrm rot="0">
              <a:off y="4028568" x="10422803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0.5</a:t>
              </a:r>
            </a:p>
          </p:txBody>
        </p:sp>
        <p:sp>
          <p:nvSpPr>
            <p:cNvPr name="Text 210" id="210"/>
            <p:cNvSpPr/>
            <p:nvPr/>
          </p:nvSpPr>
          <p:spPr>
            <a:xfrm rot="0">
              <a:off y="4230295" x="10422803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1.0</a:t>
              </a:r>
            </a:p>
          </p:txBody>
        </p:sp>
        <p:sp>
          <p:nvSpPr>
            <p:cNvPr name="Text 211" id="211"/>
            <p:cNvSpPr/>
            <p:nvPr/>
          </p:nvSpPr>
          <p:spPr>
            <a:xfrm rot="0">
              <a:off y="4432022" x="10422803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1.5</a:t>
              </a:r>
            </a:p>
          </p:txBody>
        </p:sp>
        <p:sp>
          <p:nvSpPr>
            <p:cNvPr name="Text 212" id="212"/>
            <p:cNvSpPr/>
            <p:nvPr/>
          </p:nvSpPr>
          <p:spPr>
            <a:xfrm rot="0">
              <a:off y="4633749" x="10422803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2.0</a:t>
              </a:r>
            </a:p>
          </p:txBody>
        </p:sp>
        <p:sp>
          <p:nvSpPr>
            <p:cNvPr name="Text 213" id="213"/>
            <p:cNvSpPr/>
            <p:nvPr/>
          </p:nvSpPr>
          <p:spPr>
            <a:xfrm rot="0">
              <a:off y="4842912" x="10422803"/>
              <a:ext cy="121920" cx="381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2.5</a:t>
              </a:r>
            </a:p>
          </p:txBody>
        </p:sp>
        <p:sp>
          <p:nvSpPr>
            <p:cNvPr name="Text 214" id="214"/>
            <p:cNvSpPr/>
            <p:nvPr/>
          </p:nvSpPr>
          <p:spPr>
            <a:xfrm rot="0">
              <a:off y="1995108" x="7147693"/>
              <a:ext cy="182880" cx="23368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Courier New"/>
                  <a:cs typeface="Courier New"/>
                </a:rPr>
                <a:t>fontname Courier New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