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1391003268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oupe 2" id="2"/>
          <p:cNvGrpSpPr/>
          <p:nvPr/>
        </p:nvGrpSpPr>
        <p:grpSpPr>
          <a:xfrm rot="0"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ectangle 2" id="2"/>
            <p:cNvSpPr/>
            <p:nvPr/>
          </p:nvSpPr>
          <p:spPr>
            <a:xfrm>
              <a:off y="1830696" x="840528"/>
              <a:ext cy="4363425" cx="105448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1998802" x="1288114"/>
              <a:ext cy="3708364" cx="884557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4" id="4"/>
            <p:cNvSpPr/>
            <p:nvPr/>
          </p:nvSpPr>
          <p:spPr>
            <a:xfrm>
              <a:off y="5538604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4395810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3253017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2110224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1998802" x="2136931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1998802" x="4370661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1998802" x="6604391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1998802" x="8838121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4967207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3824414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2681621" x="1288114"/>
              <a:ext cy="0" cx="8845570"/>
            </a:xfrm>
            <a:custGeom>
              <a:avLst/>
              <a:pathLst>
                <a:path h="0" w="8845570">
                  <a:moveTo>
                    <a:pt y="0" x="0"/>
                  </a:moveTo>
                  <a:lnTo>
                    <a:pt y="0" x="884557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1998802" x="3253796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1998802" x="5487526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1998802" x="7721256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1998802" x="9954986"/>
              <a:ext cy="3708364" cx="0"/>
            </a:xfrm>
            <a:custGeom>
              <a:avLst/>
              <a:pathLst>
                <a:path h="3708364" w="0">
                  <a:moveTo>
                    <a:pt y="370836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" id="19"/>
            <p:cNvSpPr/>
            <p:nvPr/>
          </p:nvSpPr>
          <p:spPr>
            <a:xfrm>
              <a:off y="5293665" x="346078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5293665" x="301404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350804" x="2567297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5236525" x="234392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293665" x="32374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116560" x="4125222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290822" x="2341081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236525" x="32374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293665" x="18971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5239368" x="301688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236525" x="413090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5179385" x="2790670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296507" x="2793513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5467926" x="1676648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407944" x="5024400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5230839" x="4795341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345118" x="4125222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5290822" x="3457946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5119403" x="4798184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233682" x="3457946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5122246" x="413090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5230839" x="3455103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5522223" x="234392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113852" x="3452396"/>
              <a:ext cy="49547" cx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5007966" x="2790670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5179385" x="32374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5173700" x="3231730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5236525" x="368416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5293665" x="368416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5179385" x="2567297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179385" x="2790670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5230839" x="4125222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5239368" x="3687005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5293665" x="4354281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5236525" x="301404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5407944" x="32374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5350804" x="4354281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296507" x="301688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350804" x="18971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236525" x="346078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5347961" x="3234573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5347961" x="2117708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350804" x="18971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5168149" x="3226180"/>
              <a:ext cy="55233" cx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5002281" x="3455103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5290822" x="2787827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179385" x="346078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5293665" x="234392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5236525" x="3907535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5293665" x="32374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3374212" x="7671032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3485649" x="6327951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3257090" x="7444816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3777033" x="432328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3428509" x="6551324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3491334" x="4770026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3368662" x="6101871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4185403" x="2991435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3434195" x="678038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831329" x="3650318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4071124" x="3214808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3657068" x="5211086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3785426" x="5448538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3374212" x="5660675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4005591" x="454665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3545631" x="7000913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3485649" x="4540967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3728286" x="5001792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3485649" x="5881205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839858" x="4552339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3305836" x="5202693"/>
              <a:ext cy="122921" cx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3777033" x="5663518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3257090" x="6104578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3379898" x="5666361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3605614" x="6333637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3545631" x="6777540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3317072" x="7224286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3194400" x="6992520"/>
              <a:ext cy="117235" cx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3485649" x="543445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4071124" x="4778419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3896998" x="4328966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3956845" x="4331673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3837015" x="4996242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3140103" x="5431752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485649" x="4094221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3482941" x="5431752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3371369" x="6998070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3548474" x="611026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3719893" x="454665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3777033" x="432328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3551317" x="4326123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3431352" x="5660675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3779876" x="4996242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4185403" x="3214808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3662753" x="454665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3665596" x="4772869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3662753" x="4770026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3605614" x="5886891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4354115" x="3435474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3719893" x="4770026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2600396" x="6076420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3131575" x="4976477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2668772" x="7874640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2848719" x="609618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2723068" x="6531559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2268794" x="8991505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3480098" x="2971806"/>
              <a:ext cy="117235" cx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2448742" x="832991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2734440" x="6989677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2543256" x="8086777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3128732" x="6537245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3017295" x="6316715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2897330" x="7204521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3185871" x="4750261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3117496" x="4962398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3006059" x="6305479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2905859" x="6542931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2208811" x="9212035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2091825" x="920932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3199950" x="5434459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2777500" x="7422344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3243011" x="4526888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2214497" x="9217721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3248697" x="609618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2783051" x="6981148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2620160" x="8106542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3305836" x="5872812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3248697" x="5649439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2840190" x="631102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2740126" x="8112228"/>
              <a:ext cy="111549" cx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2560178" x="8550445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385916" x="9664467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2837348" x="6308186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3142811" x="6104578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2859955" x="5660675"/>
              <a:ext cy="100448" cx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2548942" x="920932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2831797" x="6079263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2905859" x="631955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3305836" x="542606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2954470" x="7427894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2831797" x="6972755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3120338" x="7422344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3131575" x="4976477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2663221" x="7198971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2771815" x="6969912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3063199" x="697559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3188714" x="6093342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3071592" x="6537245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2948919" x="5858733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3134417" x="5202693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69" id="169"/>
            <p:cNvSpPr/>
            <p:nvPr/>
          </p:nvSpPr>
          <p:spPr>
            <a:xfrm rot="0">
              <a:off y="4896722" x="107086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name="Text 170" id="170"/>
            <p:cNvSpPr/>
            <p:nvPr/>
          </p:nvSpPr>
          <p:spPr>
            <a:xfrm rot="0">
              <a:off y="3753929" x="107086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2611136" x="107086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name="Polyline form 172" id="172"/>
            <p:cNvSpPr/>
            <p:nvPr/>
          </p:nvSpPr>
          <p:spPr>
            <a:xfrm>
              <a:off y="4967207" x="123396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3" id="173"/>
            <p:cNvSpPr/>
            <p:nvPr/>
          </p:nvSpPr>
          <p:spPr>
            <a:xfrm>
              <a:off y="3824414" x="123396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2681621" x="123396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5707166" x="325379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707166" x="548752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707166" x="772125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707166" x="995498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79" id="179"/>
            <p:cNvSpPr/>
            <p:nvPr/>
          </p:nvSpPr>
          <p:spPr>
            <a:xfrm rot="0">
              <a:off y="5778366" x="319029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name="Text 180" id="180"/>
            <p:cNvSpPr/>
            <p:nvPr/>
          </p:nvSpPr>
          <p:spPr>
            <a:xfrm rot="0">
              <a:off y="5778366" x="542402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778366" x="765775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778366" x="989148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915642" x="5131462"/>
              <a:ext cy="152400" cx="11588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-5400000">
              <a:off y="3776784" x="468450"/>
              <a:ext cy="152400" cx="10953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name="Rectangle 185" id="185"/>
            <p:cNvSpPr/>
            <p:nvPr/>
          </p:nvSpPr>
          <p:spPr>
            <a:xfrm>
              <a:off y="2735012" x="10253837"/>
              <a:ext cy="866782" cx="8432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6" id="186"/>
            <p:cNvSpPr/>
            <p:nvPr/>
          </p:nvSpPr>
          <p:spPr>
            <a:xfrm rot="0">
              <a:off y="2770112" x="10307987"/>
              <a:ext cy="121920" cx="616857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name="Rectangle 187" id="187"/>
            <p:cNvSpPr/>
            <p:nvPr/>
          </p:nvSpPr>
          <p:spPr>
            <a:xfrm>
              <a:off y="2942463" x="10307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8" id="188"/>
            <p:cNvSpPr/>
            <p:nvPr/>
          </p:nvSpPr>
          <p:spPr>
            <a:xfrm>
              <a:off y="3016252" x="10381776"/>
              <a:ext cy="54150" cx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89" id="189"/>
            <p:cNvSpPr/>
            <p:nvPr/>
          </p:nvSpPr>
          <p:spPr>
            <a:xfrm>
              <a:off y="3144190" x="10307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0" id="190"/>
            <p:cNvSpPr/>
            <p:nvPr/>
          </p:nvSpPr>
          <p:spPr>
            <a:xfrm>
              <a:off y="3217979" x="10381776"/>
              <a:ext cy="54150" cx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1" id="191"/>
            <p:cNvSpPr/>
            <p:nvPr/>
          </p:nvSpPr>
          <p:spPr>
            <a:xfrm>
              <a:off y="3345917" x="10307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2" id="192"/>
            <p:cNvSpPr/>
            <p:nvPr/>
          </p:nvSpPr>
          <p:spPr>
            <a:xfrm>
              <a:off y="3419705" x="10381776"/>
              <a:ext cy="54150" cx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93" id="193"/>
            <p:cNvSpPr/>
            <p:nvPr/>
          </p:nvSpPr>
          <p:spPr>
            <a:xfrm rot="0">
              <a:off y="2972842" x="10534930"/>
              <a:ext cy="121920" cx="533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name="Text 194" id="194"/>
            <p:cNvSpPr/>
            <p:nvPr/>
          </p:nvSpPr>
          <p:spPr>
            <a:xfrm rot="0">
              <a:off y="3174569" x="10534930"/>
              <a:ext cy="121920" cx="660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3376295" x="10534930"/>
              <a:ext cy="121920" cx="5757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name="Rectangle 196" id="196"/>
            <p:cNvSpPr/>
            <p:nvPr/>
          </p:nvSpPr>
          <p:spPr>
            <a:xfrm>
              <a:off y="3685847" x="10253837"/>
              <a:ext cy="1285109" cx="730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7" id="197"/>
            <p:cNvSpPr/>
            <p:nvPr/>
          </p:nvSpPr>
          <p:spPr>
            <a:xfrm rot="0">
              <a:off y="3720947" x="10307987"/>
              <a:ext cy="121920" cx="792018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name="Rectangle 198" id="198"/>
            <p:cNvSpPr/>
            <p:nvPr/>
          </p:nvSpPr>
          <p:spPr>
            <a:xfrm>
              <a:off y="3893298" x="10307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9" id="199"/>
            <p:cNvSpPr/>
            <p:nvPr/>
          </p:nvSpPr>
          <p:spPr>
            <a:xfrm>
              <a:off y="3969388" x="10391514"/>
              <a:ext cy="49547" cx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0" id="200"/>
            <p:cNvSpPr/>
            <p:nvPr/>
          </p:nvSpPr>
          <p:spPr>
            <a:xfrm>
              <a:off y="4095025" x="10307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1" id="201"/>
            <p:cNvSpPr/>
            <p:nvPr/>
          </p:nvSpPr>
          <p:spPr>
            <a:xfrm>
              <a:off y="4156901" x="10377299"/>
              <a:ext cy="77976" cx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2" id="202"/>
            <p:cNvSpPr/>
            <p:nvPr/>
          </p:nvSpPr>
          <p:spPr>
            <a:xfrm>
              <a:off y="4296752" x="10307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3" id="203"/>
            <p:cNvSpPr/>
            <p:nvPr/>
          </p:nvSpPr>
          <p:spPr>
            <a:xfrm>
              <a:off y="4344548" x="10363220"/>
              <a:ext cy="106134" cx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4" id="204"/>
            <p:cNvSpPr/>
            <p:nvPr/>
          </p:nvSpPr>
          <p:spPr>
            <a:xfrm>
              <a:off y="4498479" x="10307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5" id="205"/>
            <p:cNvSpPr/>
            <p:nvPr/>
          </p:nvSpPr>
          <p:spPr>
            <a:xfrm>
              <a:off y="4532196" x="10349141"/>
              <a:ext cy="134292" cx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6" id="206"/>
            <p:cNvSpPr/>
            <p:nvPr/>
          </p:nvSpPr>
          <p:spPr>
            <a:xfrm>
              <a:off y="4700206" x="10307987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7" id="207"/>
            <p:cNvSpPr/>
            <p:nvPr/>
          </p:nvSpPr>
          <p:spPr>
            <a:xfrm>
              <a:off y="4727281" x="10335062"/>
              <a:ext cy="162450" cx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208" id="208"/>
            <p:cNvSpPr/>
            <p:nvPr/>
          </p:nvSpPr>
          <p:spPr>
            <a:xfrm rot="0">
              <a:off y="3923677" x="10549803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name="Text 209" id="209"/>
            <p:cNvSpPr/>
            <p:nvPr/>
          </p:nvSpPr>
          <p:spPr>
            <a:xfrm rot="0">
              <a:off y="4125404" x="10549803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4327130" x="10549803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4528857" x="10549803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4738021" x="10549803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