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></Relationship><Relationship Id="rId2" Type="http://schemas.openxmlformats.org/package/2006/relationships/metadata/thumbnail" Target="docProps/thumbnail.jpeg"></Relationship><Relationship Id="rId1" Type="http://schemas.openxmlformats.org/officeDocument/2006/relationships/officeDocument" Target="ppt/presentation.xml"></Relationship><Relationship Id="rId4" Type="http://schemas.openxmlformats.org/officeDocument/2006/relationships/extended-properties" Target="docProps/app.xml"></Relationship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r:id="rId1" id="2147483648"/>
  </p:sldMasterIdLst>
  <p:sldIdLst>
    <p:sldId r:id="rId6" id="1704904287"/>
    <p:sldId r:id="rId7" id="414780442"/>
  </p:sldIdLst>
  <p:sldSz cy="6858000" cx="12192000"/>
  <p:notesSz cy="9144000" cx="6858000"/>
  <p:defaultTextStyle>
    <a:defPPr>
      <a:defRPr lang="fr-FR"/>
    </a:defPPr>
    <a:lvl1pPr hangingPunct="true" latinLnBrk="false" eaLnBrk="true" rtl="false" defTabSz="914400" algn="l" mar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hangingPunct="true" latinLnBrk="false" eaLnBrk="true" rtl="false" defTabSz="914400" algn="l" marL="457200">
      <a:defRPr kern="1200" sz="1800">
        <a:solidFill>
          <a:schemeClr val="tx1"/>
        </a:solidFill>
        <a:latin typeface="+mn-lt"/>
        <a:ea typeface="+mn-ea"/>
        <a:cs typeface="+mn-cs"/>
      </a:defRPr>
    </a:lvl2pPr>
    <a:lvl3pPr hangingPunct="true" latinLnBrk="false" eaLnBrk="true" rtl="false" defTabSz="914400" algn="l" marL="914400">
      <a:defRPr kern="1200" sz="1800">
        <a:solidFill>
          <a:schemeClr val="tx1"/>
        </a:solidFill>
        <a:latin typeface="+mn-lt"/>
        <a:ea typeface="+mn-ea"/>
        <a:cs typeface="+mn-cs"/>
      </a:defRPr>
    </a:lvl3pPr>
    <a:lvl4pPr hangingPunct="true" latinLnBrk="false" eaLnBrk="true" rtl="false" defTabSz="914400" algn="l" marL="1371600">
      <a:defRPr kern="1200" sz="1800">
        <a:solidFill>
          <a:schemeClr val="tx1"/>
        </a:solidFill>
        <a:latin typeface="+mn-lt"/>
        <a:ea typeface="+mn-ea"/>
        <a:cs typeface="+mn-cs"/>
      </a:defRPr>
    </a:lvl4pPr>
    <a:lvl5pPr hangingPunct="true" latinLnBrk="false" eaLnBrk="true" rtl="false" defTabSz="914400" algn="l" marL="1828800">
      <a:defRPr kern="1200" sz="1800">
        <a:solidFill>
          <a:schemeClr val="tx1"/>
        </a:solidFill>
        <a:latin typeface="+mn-lt"/>
        <a:ea typeface="+mn-ea"/>
        <a:cs typeface="+mn-cs"/>
      </a:defRPr>
    </a:lvl5pPr>
    <a:lvl6pPr hangingPunct="true" latinLnBrk="false" eaLnBrk="true" rtl="false" defTabSz="914400" algn="l" marL="2286000">
      <a:defRPr kern="1200" sz="1800">
        <a:solidFill>
          <a:schemeClr val="tx1"/>
        </a:solidFill>
        <a:latin typeface="+mn-lt"/>
        <a:ea typeface="+mn-ea"/>
        <a:cs typeface="+mn-cs"/>
      </a:defRPr>
    </a:lvl6pPr>
    <a:lvl7pPr hangingPunct="true" latinLnBrk="false" eaLnBrk="true" rtl="false" defTabSz="914400" algn="l" marL="2743200">
      <a:defRPr kern="1200" sz="1800">
        <a:solidFill>
          <a:schemeClr val="tx1"/>
        </a:solidFill>
        <a:latin typeface="+mn-lt"/>
        <a:ea typeface="+mn-ea"/>
        <a:cs typeface="+mn-cs"/>
      </a:defRPr>
    </a:lvl7pPr>
    <a:lvl8pPr hangingPunct="true" latinLnBrk="false" eaLnBrk="true" rtl="false" defTabSz="914400" algn="l" marL="3200400">
      <a:defRPr kern="1200" sz="1800">
        <a:solidFill>
          <a:schemeClr val="tx1"/>
        </a:solidFill>
        <a:latin typeface="+mn-lt"/>
        <a:ea typeface="+mn-ea"/>
        <a:cs typeface="+mn-cs"/>
      </a:defRPr>
    </a:lvl8pPr>
    <a:lvl9pPr hangingPunct="true" latinLnBrk="false" eaLnBrk="true" rtl="false" defTabSz="914400" algn="l" marL="365760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3" Type="http://schemas.openxmlformats.org/officeDocument/2006/relationships/viewProps" Target="viewProps.xml"></Relationship><Relationship Id="rId2" Type="http://schemas.openxmlformats.org/officeDocument/2006/relationships/presProps" Target="presProps.xml"></Relationship><Relationship Id="rId1" Type="http://schemas.openxmlformats.org/officeDocument/2006/relationships/slideMaster" Target="slideMasters/slideMaster1.xml"></Relationship><Relationship Id="rId5" Type="http://schemas.openxmlformats.org/officeDocument/2006/relationships/tableStyles" Target="tableStyles.xml"></Relationship><Relationship Id="rId4" Type="http://schemas.openxmlformats.org/officeDocument/2006/relationships/theme" Target="theme/theme1.xml"></Relationship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">
  <p:cSld name="Title Slide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ctrTitle"/>
          </p:nvPr>
        </p:nvSpPr>
        <p:spPr>
          <a:xfrm>
            <a:off y="1122363" x="1524000"/>
            <a:ext cy="2387600" cx="9144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Sous-titre 2" id="3"/>
          <p:cNvSpPr>
            <a:spLocks noGrp="true"/>
          </p:cNvSpPr>
          <p:nvPr>
            <p:ph idx="1" type="subTitle"/>
          </p:nvPr>
        </p:nvSpPr>
        <p:spPr>
          <a:xfrm>
            <a:off y="3602038" x="1524000"/>
            <a:ext cy="1655762" cx="9144000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smtClean="false" lang="fr-FR"/>
              <a:t>Modifiez le style des sous-titres du masque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10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itleAndTx">
  <p:cSld name="Vertical Title and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vertical 1" id="2"/>
          <p:cNvSpPr>
            <a:spLocks noGrp="true"/>
          </p:cNvSpPr>
          <p:nvPr>
            <p:ph orient="vert" type="title"/>
          </p:nvPr>
        </p:nvSpPr>
        <p:spPr>
          <a:xfrm>
            <a:off y="365125" x="8724900"/>
            <a:ext cy="5811838" cx="2628900"/>
          </a:xfrm>
        </p:spPr>
        <p:txBody>
          <a:bodyPr vert="eaVert"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>
          <a:xfrm>
            <a:off y="365125" x="838200"/>
            <a:ext cy="5811838" cx="7734300"/>
          </a:xfrm>
        </p:spPr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2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">
  <p:cSld name="Title and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1825625" x="838200"/>
            <a:ext cy="4351338" cx="10515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3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secHead">
  <p:cSld name="Section Header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1709738" x="831850"/>
            <a:ext cy="2852737" cx="105156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4589463" x="831850"/>
            <a:ext cy="1500187" cx="10515600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4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Obj">
  <p:cSld name="Two Conten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 sz="half"/>
          </p:nvPr>
        </p:nvSpPr>
        <p:spPr>
          <a:xfrm>
            <a:off y="1825625" x="838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1825625" x="6172200"/>
            <a:ext cy="4351338" cx="5181600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3" sz="quarter" type="ftr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5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woTxTwoObj">
  <p:cSld name="Comparis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365125" x="839788"/>
            <a:ext cy="1325563" cx="10515600"/>
          </a:xfrm>
        </p:spPr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681163" x="839788"/>
            <a:ext cy="823912" cx="5157787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3" id="4"/>
          <p:cNvSpPr>
            <a:spLocks noGrp="true"/>
          </p:cNvSpPr>
          <p:nvPr>
            <p:ph idx="2" sz="half"/>
          </p:nvPr>
        </p:nvSpPr>
        <p:spPr>
          <a:xfrm>
            <a:off y="2505075" x="839788"/>
            <a:ext cy="3684588" cx="5157787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4" id="5"/>
          <p:cNvSpPr>
            <a:spLocks noGrp="true"/>
          </p:cNvSpPr>
          <p:nvPr>
            <p:ph idx="3" sz="quarter" type="body"/>
          </p:nvPr>
        </p:nvSpPr>
        <p:spPr>
          <a:xfrm>
            <a:off y="1681163" x="6172200"/>
            <a:ext cy="823912" cx="5183188"/>
          </a:xfrm>
        </p:spPr>
        <p:txBody>
          <a:bodyPr anchor="b"/>
          <a:lstStyle>
            <a:lvl1pPr indent="0" marL="0">
              <a:buNone/>
              <a:defRPr b="true" sz="2400"/>
            </a:lvl1pPr>
            <a:lvl2pPr indent="0" marL="457200">
              <a:buNone/>
              <a:defRPr b="true" sz="2000"/>
            </a:lvl2pPr>
            <a:lvl3pPr indent="0" marL="914400">
              <a:buNone/>
              <a:defRPr b="true" sz="1800"/>
            </a:lvl3pPr>
            <a:lvl4pPr indent="0" marL="1371600">
              <a:buNone/>
              <a:defRPr b="true" sz="1600"/>
            </a:lvl4pPr>
            <a:lvl5pPr indent="0" marL="1828800">
              <a:buNone/>
              <a:defRPr b="true" sz="1600"/>
            </a:lvl5pPr>
            <a:lvl6pPr indent="0" marL="2286000">
              <a:buNone/>
              <a:defRPr b="true" sz="1600"/>
            </a:lvl6pPr>
            <a:lvl7pPr indent="0" marL="2743200">
              <a:buNone/>
              <a:defRPr b="true" sz="1600"/>
            </a:lvl7pPr>
            <a:lvl8pPr indent="0" marL="3200400">
              <a:buNone/>
              <a:defRPr b="true" sz="1600"/>
            </a:lvl8pPr>
            <a:lvl9pPr indent="0" marL="3657600">
              <a:buNone/>
              <a:defRPr b="true" sz="16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u contenu 5" id="6"/>
          <p:cNvSpPr>
            <a:spLocks noGrp="true"/>
          </p:cNvSpPr>
          <p:nvPr>
            <p:ph idx="4" sz="quarter"/>
          </p:nvPr>
        </p:nvSpPr>
        <p:spPr>
          <a:xfrm>
            <a:off y="2505075" x="6172200"/>
            <a:ext cy="3684588" cx="5183188"/>
          </a:xfrm>
        </p:spPr>
        <p:txBody>
          <a:bodyPr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6" id="7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numéro de diapositive 8" id="9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6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titleOnly">
  <p:cSld name="Title Only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e la date 2" id="3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3" id="4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4" id="5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7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blank">
  <p:cSld name="Blank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e la date 1" id="2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2" id="3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3" id="4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8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objTx">
  <p:cSld name="Content with Caption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>
          <a:xfrm>
            <a:off y="457200" x="839788"/>
            <a:ext cy="1600200" cx="39322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contenu 2" id="3"/>
          <p:cNvSpPr>
            <a:spLocks noGrp="true"/>
          </p:cNvSpPr>
          <p:nvPr>
            <p:ph idx="1"/>
          </p:nvPr>
        </p:nvSpPr>
        <p:spPr>
          <a:xfrm>
            <a:off y="987425" x="5183188"/>
            <a:ext cy="4873625" cx="6172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u texte 3" id="4"/>
          <p:cNvSpPr>
            <a:spLocks noGrp="true"/>
          </p:cNvSpPr>
          <p:nvPr>
            <p:ph idx="2" sz="half" type="body"/>
          </p:nvPr>
        </p:nvSpPr>
        <p:spPr>
          <a:xfrm>
            <a:off y="2057400" x="839788"/>
            <a:ext cy="3811588" cx="3932237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smtClean="false" lang="fr-FR"/>
              <a:t>Modifiez les styles du texte du masque</a:t>
            </a:r>
          </a:p>
        </p:txBody>
      </p:sp>
      <p:sp>
        <p:nvSpPr>
          <p:cNvPr name="Espace réservé de la date 4" id="5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5" id="6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6" id="7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Layouts/slideLayout9.xml><?xml version="1.0" encoding="utf-8"?>
<p:sldLayout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preserve="true" type="vertTx">
  <p:cSld name="Title and Vertical Text"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re 1" id="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vertical 2" id="3"/>
          <p:cNvSpPr>
            <a:spLocks noGrp="true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10" sz="half" type="dt"/>
          </p:nvPr>
        </p:nvSpPr>
        <p:spPr/>
        <p:txBody>
          <a:bodyPr/>
          <a:lstStyle/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11" sz="quarter" type="ftr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12" sz="quarter" type="sldNum"/>
          </p:nvPr>
        </p:nvSpPr>
        <p:spPr/>
        <p:txBody>
          <a:bodyPr/>
          <a:lstStyle/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nodeType="tmRoot" restart="never" dur="indefinite" id="1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></Relationship><Relationship Id="rId3" Type="http://schemas.openxmlformats.org/officeDocument/2006/relationships/slideLayout" Target="../slideLayouts/slideLayout3.xml"></Relationship><Relationship Id="rId7" Type="http://schemas.openxmlformats.org/officeDocument/2006/relationships/slideLayout" Target="../slideLayouts/slideLayout7.xml"></Relationship><Relationship Id="rId2" Type="http://schemas.openxmlformats.org/officeDocument/2006/relationships/slideLayout" Target="../slideLayouts/slideLayout2.xml"></Relationship><Relationship Id="rId1" Type="http://schemas.openxmlformats.org/officeDocument/2006/relationships/slideLayout" Target="../slideLayouts/slideLayout1.xml"></Relationship><Relationship Id="rId6" Type="http://schemas.openxmlformats.org/officeDocument/2006/relationships/slideLayout" Target="../slideLayouts/slideLayout6.xml"></Relationship><Relationship Id="rId11" Type="http://schemas.openxmlformats.org/officeDocument/2006/relationships/theme" Target="../theme/theme1.xml"></Relationship><Relationship Id="rId5" Type="http://schemas.openxmlformats.org/officeDocument/2006/relationships/slideLayout" Target="../slideLayouts/slideLayout5.xml"></Relationship><Relationship Id="rId10" Type="http://schemas.openxmlformats.org/officeDocument/2006/relationships/slideLayout" Target="../slideLayouts/slideLayout10.xml"></Relationship><Relationship Id="rId4" Type="http://schemas.openxmlformats.org/officeDocument/2006/relationships/slideLayout" Target="../slideLayouts/slideLayout4.xml"></Relationship><Relationship Id="rId9" Type="http://schemas.openxmlformats.org/officeDocument/2006/relationships/slideLayout" Target="../slideLayouts/slideLayout9.xml"></Relationship></Relationships>
</file>

<file path=ppt/slideMasters/slideMaster1.xml><?xml version="1.0" encoding="utf-8"?>
<p:sldMaster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Espace réservé du titre 1" id="2"/>
          <p:cNvSpPr>
            <a:spLocks noGrp="true"/>
          </p:cNvSpPr>
          <p:nvPr>
            <p:ph type="title"/>
          </p:nvPr>
        </p:nvSpPr>
        <p:spPr>
          <a:xfrm>
            <a:off y="360000" x="838200"/>
            <a:ext cy="1325563" cx="10515600"/>
          </a:xfrm>
          <a:prstGeom prst="rect">
            <a:avLst/>
          </a:prstGeom>
        </p:spPr>
        <p:txBody>
          <a:bodyPr anchor="ctr" rtlCol="false" bIns="45720" rIns="91440" tIns="45720" lIns="91440" vert="horz">
            <a:normAutofit/>
          </a:bodyPr>
          <a:lstStyle/>
          <a:p>
            <a:r>
              <a:rPr smtClean="false" lang="fr-FR"/>
              <a:t>Modifiez le style du titre</a:t>
            </a:r>
            <a:endParaRPr lang="fr-FR"/>
          </a:p>
        </p:txBody>
      </p:sp>
      <p:sp>
        <p:nvSpPr>
          <p:cNvPr name="Espace réservé du texte 2" id="3"/>
          <p:cNvSpPr>
            <a:spLocks noGrp="true"/>
          </p:cNvSpPr>
          <p:nvPr>
            <p:ph idx="1" type="body"/>
          </p:nvPr>
        </p:nvSpPr>
        <p:spPr>
          <a:xfrm>
            <a:off y="1825625" x="838200"/>
            <a:ext cy="4351338" cx="10515600"/>
          </a:xfrm>
          <a:prstGeom prst="rect">
            <a:avLst/>
          </a:prstGeom>
        </p:spPr>
        <p:txBody>
          <a:bodyPr rtlCol="false" bIns="45720" rIns="91440" tIns="45720" lIns="91440" vert="horz">
            <a:normAutofit/>
          </a:bodyPr>
          <a:lstStyle/>
          <a:p>
            <a:pPr lvl="0"/>
            <a:r>
              <a:rPr smtClean="false" lang="fr-FR"/>
              <a:t>Modifiez les styles du texte du masque</a:t>
            </a:r>
          </a:p>
          <a:p>
            <a:pPr lvl="1"/>
            <a:r>
              <a:rPr smtClean="false" lang="fr-FR"/>
              <a:t>Deuxième niveau</a:t>
            </a:r>
          </a:p>
          <a:p>
            <a:pPr lvl="2"/>
            <a:r>
              <a:rPr smtClean="false" lang="fr-FR"/>
              <a:t>Troisième niveau</a:t>
            </a:r>
          </a:p>
          <a:p>
            <a:pPr lvl="3"/>
            <a:r>
              <a:rPr smtClean="false" lang="fr-FR"/>
              <a:t>Quatrième niveau</a:t>
            </a:r>
          </a:p>
          <a:p>
            <a:pPr lvl="4"/>
            <a:r>
              <a:rPr smtClean="false" lang="fr-FR"/>
              <a:t>Cinquième niveau</a:t>
            </a:r>
            <a:endParaRPr lang="fr-FR"/>
          </a:p>
        </p:txBody>
      </p:sp>
      <p:sp>
        <p:nvSpPr>
          <p:cNvPr name="Espace réservé de la date 3" id="4"/>
          <p:cNvSpPr>
            <a:spLocks noGrp="true"/>
          </p:cNvSpPr>
          <p:nvPr>
            <p:ph idx="2" sz="half" type="dt"/>
          </p:nvPr>
        </p:nvSpPr>
        <p:spPr>
          <a:xfrm>
            <a:off y="6356350" x="8382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datetimeFigureOut" id="{CE3110EA-6548-4EF6-B0A9-8F847AEECEDD}">
              <a:rPr smtClean="false" lang="fr-FR"/>
              <a:t>07/12/2013</a:t>
            </a:fld>
            <a:endParaRPr lang="fr-FR"/>
          </a:p>
        </p:txBody>
      </p:sp>
      <p:sp>
        <p:nvSpPr>
          <p:cNvPr name="Espace réservé du pied de page 4" id="5"/>
          <p:cNvSpPr>
            <a:spLocks noGrp="true"/>
          </p:cNvSpPr>
          <p:nvPr>
            <p:ph idx="3" sz="quarter" type="ftr"/>
          </p:nvPr>
        </p:nvSpPr>
        <p:spPr>
          <a:xfrm>
            <a:off y="6356350" x="4038600"/>
            <a:ext cy="365125" cx="41148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name="Espace réservé du numéro de diapositive 5" id="6"/>
          <p:cNvSpPr>
            <a:spLocks noGrp="true"/>
          </p:cNvSpPr>
          <p:nvPr>
            <p:ph idx="4" sz="quarter" type="sldNum"/>
          </p:nvPr>
        </p:nvSpPr>
        <p:spPr>
          <a:xfrm>
            <a:off y="6356350" x="8610600"/>
            <a:ext cy="365125" cx="2743200"/>
          </a:xfrm>
          <a:prstGeom prst="rect">
            <a:avLst/>
          </a:prstGeom>
        </p:spPr>
        <p:txBody>
          <a:bodyPr anchor="ctr" rtlCol="false" bIns="45720" rIns="91440" tIns="45720" lIns="9144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type="slidenum" id="{C47AABF0-D73A-43C1-84CC-8A30B6535388}">
              <a:rPr smtClean="false"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folHlink="folHlink" hlink="hlink" accent6="accent6" accent5="accent5" accent4="accent4" accent3="accent3" accent2="accent2" accent1="accent1" tx2="dk2" bg2="lt2" tx1="dk1" bg1="lt1"/>
  <p:sldLayoutIdLst>
    <p:sldLayoutId r:id="rId1" id="2147483649"/>
    <p:sldLayoutId r:id="rId2" id="2147483650"/>
    <p:sldLayoutId r:id="rId3" id="2147483651"/>
    <p:sldLayoutId r:id="rId4" id="2147483652"/>
    <p:sldLayoutId r:id="rId5" id="2147483653"/>
    <p:sldLayoutId r:id="rId6" id="2147483654"/>
    <p:sldLayoutId r:id="rId7" id="2147483655"/>
    <p:sldLayoutId r:id="rId8" id="2147483656"/>
    <p:sldLayoutId r:id="rId9" id="2147483658"/>
    <p:sldLayoutId r:id="rId10" id="2147483659"/>
  </p:sldLayoutIdLst>
  <p:timing>
    <p:tnLst>
      <p:par>
        <p:cTn nodeType="tmRoot" restart="never" dur="indefinite" id="1"/>
      </p:par>
    </p:tnLst>
  </p:timing>
  <p:txStyles>
    <p:titleStyle>
      <a:lvl1pPr hangingPunct="true" latinLnBrk="false" eaLnBrk="true" rtl="false" defTabSz="914400" algn="l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hangingPunct="true" latinLnBrk="false" eaLnBrk="true" rtl="false" defTabSz="914400" algn="l" indent="-228600" marL="228600">
        <a:lnSpc>
          <a:spcPct val="90000"/>
        </a:lnSpc>
        <a:spcBef>
          <a:spcPts val="1000"/>
        </a:spcBef>
        <a:buFont charset="0" pitchFamily="34" panose="020B060402020202020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indent="-228600" marL="685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indent="-228600" marL="1143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indent="-228600" marL="1600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indent="-228600" marL="20574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indent="-228600" marL="25146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indent="-228600" marL="29718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indent="-228600" marL="34290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indent="-228600" marL="3886200">
        <a:lnSpc>
          <a:spcPct val="90000"/>
        </a:lnSpc>
        <a:spcBef>
          <a:spcPts val="500"/>
        </a:spcBef>
        <a:buFont charset="0" pitchFamily="34" panose="020B060402020202020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hangingPunct="true" latinLnBrk="false" eaLnBrk="true" rtl="false" defTabSz="914400" algn="l" mar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hangingPunct="true" latinLnBrk="false" eaLnBrk="true" rtl="false" defTabSz="914400" algn="l" marL="45720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hangingPunct="true" latinLnBrk="false" eaLnBrk="true" rtl="false" defTabSz="914400" algn="l" marL="91440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hangingPunct="true" latinLnBrk="false" eaLnBrk="true" rtl="false" defTabSz="914400" algn="l" marL="137160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hangingPunct="true" latinLnBrk="false" eaLnBrk="true" rtl="false" defTabSz="914400" algn="l" marL="182880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hangingPunct="true" latinLnBrk="false" eaLnBrk="true" rtl="false" defTabSz="914400" algn="l" marL="228600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hangingPunct="true" latinLnBrk="false" eaLnBrk="true" rtl="false" defTabSz="914400" algn="l" marL="274320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hangingPunct="true" latinLnBrk="false" eaLnBrk="true" rtl="false" defTabSz="914400" algn="l" marL="320040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hangingPunct="true" latinLnBrk="false" eaLnBrk="true" rtl="false" defTabSz="914400" algn="l" marL="365760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Title 1" id="1"/>
          <p:cNvSpPr/>
          <p:nvPr>
            <p:ph idx="0" type="title"/>
          </p:nvPr>
        </p:nvSpPr>
        <p:spPr/>
        <p:txBody>
          <a:bodyPr/>
          <a:lstStyle/>
          <a:p>
            <a:r>
              <a:rPr/>
              <a:t>First 10 lines of iris</a:t>
            </a:r>
          </a:p>
        </p:txBody>
      </p:sp>
      <p:graphicFrame>
        <p:nvGraphicFramePr>
          <p:cNvPr name="nvGraphicFrame 2" id="2"/>
          <p:cNvGraphicFramePr>
            <a:graphicFrameLocks noGrp="true"/>
          </p:cNvGraphicFramePr>
          <p:nvPr/>
        </p:nvGraphicFramePr>
        <p:xfrm rot="0">
          <a:off y="1825625" x="838200"/>
          <a:ext cy="4351338" cx="5181600"/>
        </p:xfrm>
        <a:graphic>
          <a:graphicData uri="http://schemas.openxmlformats.org/drawingml/2006/table">
            <a:tbl>
              <a:tblPr/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Sepal.Width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Petal.Length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Petal.Width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true"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Species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1.7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0.3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5.0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2.9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1.4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0.2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3.1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1.5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0.1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R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/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setosa</a:t>
                      </a:r>
                    </a:p>
                  </a:txBody>
                  <a:tcPr anchor="ctr" marB="0" marT="0" marR="0" marL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itle Texts3" id="3"/>
          <p:cNvSpPr>
            <a:spLocks noGrp="true"/>
          </p:cNvSpPr>
          <p:nvPr>
            <p:ph idx="3"/>
          </p:nvPr>
        </p:nvSpPr>
        <p:spPr>
          <a:xfrm rot="0">
            <a:off y="1825625" x="6172200"/>
            <a:ext cy="4351338" cx="5181600"/>
          </a:xfrm>
        </p:spPr>
        <p:txBody>
          <a:bodyPr/>
          <a:lstStyle/>
          <a:p>
            <a:r>
              <a:rPr/>
              <a:t/>
            </a:r>
          </a:p>
          <a:p>
            <a:r>
              <a:rPr/>
              <a:t>Hello World!</a:t>
            </a:r>
          </a:p>
        </p:txBody>
      </p:sp>
    </p:spTree>
  </p:cSld>
</p:sld>
</file>

<file path=ppt/slides/slide2.xml><?xml version="1.0" encoding="utf-8"?>
<p:sld xmlns:r="http://schemas.openxmlformats.org/officeDocument/2006/relationships" xmlns:a="http://schemas.openxmlformats.org/drawingml/2006/main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name="" id="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name="Groupe 1" id="1"/>
          <p:cNvGrpSpPr/>
          <p:nvPr/>
        </p:nvGrpSpPr>
        <p:grpSpPr>
          <a:xfrm rot="0">
            <a:off y="1825625" x="838200"/>
            <a:ext cy="4351338" cx="10515600"/>
            <a:chOff y="1825625" x="838200"/>
            <a:chExt cy="4351338" cx="10515600"/>
          </a:xfrm>
        </p:grpSpPr>
        <p:sp>
          <p:nvSpPr>
            <p:cNvPr name="Rectangle 2" id="2"/>
            <p:cNvSpPr/>
            <p:nvPr/>
          </p:nvSpPr>
          <p:spPr>
            <a:xfrm>
              <a:off y="4962075" x="1879906"/>
              <a:ext cy="349151" cx="936312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3" id="3"/>
            <p:cNvSpPr/>
            <p:nvPr/>
          </p:nvSpPr>
          <p:spPr>
            <a:xfrm>
              <a:off y="4612924" x="3003480"/>
              <a:ext cy="698301" cx="936312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4" id="4"/>
            <p:cNvSpPr/>
            <p:nvPr/>
          </p:nvSpPr>
          <p:spPr>
            <a:xfrm>
              <a:off y="4263773" x="4127055"/>
              <a:ext cy="1047452" cx="936312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5" id="5"/>
            <p:cNvSpPr/>
            <p:nvPr/>
          </p:nvSpPr>
          <p:spPr>
            <a:xfrm>
              <a:off y="3914623" x="5250630"/>
              <a:ext cy="1396603" cx="936312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6" id="6"/>
            <p:cNvSpPr/>
            <p:nvPr/>
          </p:nvSpPr>
          <p:spPr>
            <a:xfrm>
              <a:off y="3565472" x="6374205"/>
              <a:ext cy="1745753" cx="936312"/>
            </a:xfrm>
            <a:prstGeom prst="rect">
              <a:avLst/>
            </a:prstGeom>
            <a:solidFill>
              <a:srgbClr val="00FFFF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7" id="7"/>
            <p:cNvSpPr/>
            <p:nvPr/>
          </p:nvSpPr>
          <p:spPr>
            <a:xfrm>
              <a:off y="3216321" x="7497779"/>
              <a:ext cy="2094904" cx="936312"/>
            </a:xfrm>
            <a:prstGeom prst="rect">
              <a:avLst/>
            </a:prstGeom>
            <a:solidFill>
              <a:srgbClr val="FF00FF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8" id="8"/>
            <p:cNvSpPr/>
            <p:nvPr/>
          </p:nvSpPr>
          <p:spPr>
            <a:xfrm>
              <a:off y="2867171" x="8621354"/>
              <a:ext cy="2444054" cx="936312"/>
            </a:xfrm>
            <a:prstGeom prst="rect">
              <a:avLst/>
            </a:prstGeom>
            <a:solidFill>
              <a:srgbClr val="FFFF00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Rectangle 9" id="9"/>
            <p:cNvSpPr/>
            <p:nvPr/>
          </p:nvSpPr>
          <p:spPr>
            <a:xfrm>
              <a:off y="2518020" x="9744929"/>
              <a:ext cy="2793205" cx="936312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10" id="10"/>
            <p:cNvSpPr/>
            <p:nvPr/>
          </p:nvSpPr>
          <p:spPr>
            <a:xfrm>
              <a:off y="2518020" x="1527852"/>
              <a:ext cy="2793205" cx="0"/>
            </a:xfrm>
            <a:custGeom>
              <a:avLst/>
              <a:pathLst>
                <a:path h="2793205" w="0">
                  <a:moveTo>
                    <a:pt y="2793205" x="0"/>
                  </a:moveTo>
                  <a:lnTo>
                    <a:pt y="0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11" id="11"/>
            <p:cNvSpPr/>
            <p:nvPr/>
          </p:nvSpPr>
          <p:spPr>
            <a:xfrm>
              <a:off y="5311225" x="1444032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12" id="12"/>
            <p:cNvSpPr/>
            <p:nvPr/>
          </p:nvSpPr>
          <p:spPr>
            <a:xfrm>
              <a:off y="4612924" x="1444032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13" id="13"/>
            <p:cNvSpPr/>
            <p:nvPr/>
          </p:nvSpPr>
          <p:spPr>
            <a:xfrm>
              <a:off y="3914623" x="1444032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14" id="14"/>
            <p:cNvSpPr/>
            <p:nvPr/>
          </p:nvSpPr>
          <p:spPr>
            <a:xfrm>
              <a:off y="3216321" x="1444032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Line 15" id="15"/>
            <p:cNvSpPr/>
            <p:nvPr/>
          </p:nvSpPr>
          <p:spPr>
            <a:xfrm>
              <a:off y="2518020" x="1444032"/>
              <a:ext cy="0" cx="83820"/>
            </a:xfrm>
            <a:custGeom>
              <a:avLst/>
              <a:pathLst>
                <a:path h="0" w="83820">
                  <a:moveTo>
                    <a:pt y="0" x="83820"/>
                  </a:moveTo>
                  <a:lnTo>
                    <a:pt y="0" x="0"/>
                  </a:lnTo>
                </a:path>
              </a:pathLst>
            </a:custGeom>
            <a:ln w="9525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name="Text 16" id="16"/>
            <p:cNvSpPr/>
            <p:nvPr/>
          </p:nvSpPr>
          <p:spPr>
            <a:xfrm rot="-5400000">
              <a:off y="5241375" x="1214162"/>
              <a:ext cy="13970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name="Text 17" id="17"/>
            <p:cNvSpPr/>
            <p:nvPr/>
          </p:nvSpPr>
          <p:spPr>
            <a:xfrm rot="-5400000">
              <a:off y="4543074" x="1214162"/>
              <a:ext cy="13970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name="Text 18" id="18"/>
            <p:cNvSpPr/>
            <p:nvPr/>
          </p:nvSpPr>
          <p:spPr>
            <a:xfrm rot="-5400000">
              <a:off y="3844773" x="1214162"/>
              <a:ext cy="13970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name="Text 19" id="19"/>
            <p:cNvSpPr/>
            <p:nvPr/>
          </p:nvSpPr>
          <p:spPr>
            <a:xfrm rot="-5400000">
              <a:off y="3146471" x="1214162"/>
              <a:ext cy="13970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name="Text 20" id="20"/>
            <p:cNvSpPr/>
            <p:nvPr/>
          </p:nvSpPr>
          <p:spPr>
            <a:xfrm rot="-5400000">
              <a:off y="2448170" x="1214162"/>
              <a:ext cy="139700" cx="152400"/>
            </a:xfrm>
            <a:prstGeom prst="rect">
              <a:avLst/>
            </a:prstGeom>
            <a:noFill/>
          </p:spPr>
          <p:txBody>
            <a:bodyPr anchor="b" bIns="0" rIns="0" tIns="0" lIns="0">
              <a:spAutoFit/>
            </a:bodyPr>
            <a:lstStyle/>
            <a:p>
              <a:pPr algn="ctr" indent="0" marR="0" marL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size="4" baseType="lpstr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