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png" PartName="/ppt/media/slide1_image_rId2.png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740534709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_image_rId2.png" Type="http://schemas.openxmlformats.org/officeDocument/2006/relationships/image" Id="rId2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Vector graphics format versus raster format</a:t>
            </a:r>
          </a:p>
        </p:txBody>
      </p:sp>
      <p:grpSp>
        <p:nvGrpSpPr>
          <p:cNvPr id="2" name="Groupe 2"/>
          <p:cNvGrpSpPr/>
          <p:nvPr/>
        </p:nvGrpSpPr>
        <p:grpSpPr>
          <a:xfrm>
            <a:off x="838200" y="1825625"/>
            <a:ext cx="5181600" cy="4351338"/>
            <a:chOff x="838200" y="1825625"/>
            <a:chExt cx="5181600" cy="4351338"/>
          </a:xfrm>
        </p:grpSpPr>
        <p:sp>
          <p:nvSpPr>
            <p:cNvPr id="3" name="Rectangle 3"/>
            <p:cNvSpPr/>
            <p:nvPr/>
          </p:nvSpPr>
          <p:spPr>
            <a:xfrm>
              <a:off x="840528" y="1830696"/>
              <a:ext cx="5195993" cy="43634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ectangle 4"/>
            <p:cNvSpPr/>
            <p:nvPr/>
          </p:nvSpPr>
          <p:spPr>
            <a:xfrm>
              <a:off x="1299544" y="1998802"/>
              <a:ext cx="3472624" cy="3696934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olyline form 5"/>
            <p:cNvSpPr/>
            <p:nvPr/>
          </p:nvSpPr>
          <p:spPr>
            <a:xfrm>
              <a:off x="1299544" y="5527693"/>
              <a:ext cx="3472624" cy="0"/>
            </a:xfrm>
            <a:custGeom>
              <a:avLst/>
              <a:pathLst>
                <a:path w="3472624" h="0">
                  <a:moveTo>
                    <a:pt x="0" y="0"/>
                  </a:moveTo>
                  <a:lnTo>
                    <a:pt x="3472624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olyline form 6"/>
            <p:cNvSpPr/>
            <p:nvPr/>
          </p:nvSpPr>
          <p:spPr>
            <a:xfrm>
              <a:off x="1299544" y="4388422"/>
              <a:ext cx="3472624" cy="0"/>
            </a:xfrm>
            <a:custGeom>
              <a:avLst/>
              <a:pathLst>
                <a:path w="3472624" h="0">
                  <a:moveTo>
                    <a:pt x="0" y="0"/>
                  </a:moveTo>
                  <a:lnTo>
                    <a:pt x="3472624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olyline form 7"/>
            <p:cNvSpPr/>
            <p:nvPr/>
          </p:nvSpPr>
          <p:spPr>
            <a:xfrm>
              <a:off x="1299544" y="3249152"/>
              <a:ext cx="3472624" cy="0"/>
            </a:xfrm>
            <a:custGeom>
              <a:avLst/>
              <a:pathLst>
                <a:path w="3472624" h="0">
                  <a:moveTo>
                    <a:pt x="0" y="0"/>
                  </a:moveTo>
                  <a:lnTo>
                    <a:pt x="3472624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olyline form 8"/>
            <p:cNvSpPr/>
            <p:nvPr/>
          </p:nvSpPr>
          <p:spPr>
            <a:xfrm>
              <a:off x="1299544" y="2109881"/>
              <a:ext cx="3472624" cy="0"/>
            </a:xfrm>
            <a:custGeom>
              <a:avLst/>
              <a:pathLst>
                <a:path w="3472624" h="0">
                  <a:moveTo>
                    <a:pt x="0" y="0"/>
                  </a:moveTo>
                  <a:lnTo>
                    <a:pt x="3472624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olyline form 9"/>
            <p:cNvSpPr/>
            <p:nvPr/>
          </p:nvSpPr>
          <p:spPr>
            <a:xfrm>
              <a:off x="1632776" y="1998802"/>
              <a:ext cx="0" cy="3696934"/>
            </a:xfrm>
            <a:custGeom>
              <a:avLst/>
              <a:pathLst>
                <a:path w="0" h="3696934">
                  <a:moveTo>
                    <a:pt x="0" y="3696934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olyline form 10"/>
            <p:cNvSpPr/>
            <p:nvPr/>
          </p:nvSpPr>
          <p:spPr>
            <a:xfrm>
              <a:off x="2509701" y="1998802"/>
              <a:ext cx="0" cy="3696934"/>
            </a:xfrm>
            <a:custGeom>
              <a:avLst/>
              <a:pathLst>
                <a:path w="0" h="3696934">
                  <a:moveTo>
                    <a:pt x="0" y="3696934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olyline form 11"/>
            <p:cNvSpPr/>
            <p:nvPr/>
          </p:nvSpPr>
          <p:spPr>
            <a:xfrm>
              <a:off x="3386626" y="1998802"/>
              <a:ext cx="0" cy="3696934"/>
            </a:xfrm>
            <a:custGeom>
              <a:avLst/>
              <a:pathLst>
                <a:path w="0" h="3696934">
                  <a:moveTo>
                    <a:pt x="0" y="3696934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olyline form 12"/>
            <p:cNvSpPr/>
            <p:nvPr/>
          </p:nvSpPr>
          <p:spPr>
            <a:xfrm>
              <a:off x="4263551" y="1998802"/>
              <a:ext cx="0" cy="3696934"/>
            </a:xfrm>
            <a:custGeom>
              <a:avLst/>
              <a:pathLst>
                <a:path w="0" h="3696934">
                  <a:moveTo>
                    <a:pt x="0" y="3696934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olyline form 13"/>
            <p:cNvSpPr/>
            <p:nvPr/>
          </p:nvSpPr>
          <p:spPr>
            <a:xfrm>
              <a:off x="1299544" y="4958058"/>
              <a:ext cx="3472624" cy="0"/>
            </a:xfrm>
            <a:custGeom>
              <a:avLst/>
              <a:pathLst>
                <a:path w="3472624" h="0">
                  <a:moveTo>
                    <a:pt x="0" y="0"/>
                  </a:moveTo>
                  <a:lnTo>
                    <a:pt x="3472624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olyline form 14"/>
            <p:cNvSpPr/>
            <p:nvPr/>
          </p:nvSpPr>
          <p:spPr>
            <a:xfrm>
              <a:off x="1299544" y="3818787"/>
              <a:ext cx="3472624" cy="0"/>
            </a:xfrm>
            <a:custGeom>
              <a:avLst/>
              <a:pathLst>
                <a:path w="3472624" h="0">
                  <a:moveTo>
                    <a:pt x="0" y="0"/>
                  </a:moveTo>
                  <a:lnTo>
                    <a:pt x="3472624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olyline form 15"/>
            <p:cNvSpPr/>
            <p:nvPr/>
          </p:nvSpPr>
          <p:spPr>
            <a:xfrm>
              <a:off x="1299544" y="2679516"/>
              <a:ext cx="3472624" cy="0"/>
            </a:xfrm>
            <a:custGeom>
              <a:avLst/>
              <a:pathLst>
                <a:path w="3472624" h="0">
                  <a:moveTo>
                    <a:pt x="0" y="0"/>
                  </a:moveTo>
                  <a:lnTo>
                    <a:pt x="3472624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olyline form 16"/>
            <p:cNvSpPr/>
            <p:nvPr/>
          </p:nvSpPr>
          <p:spPr>
            <a:xfrm>
              <a:off x="2071238" y="1998802"/>
              <a:ext cx="0" cy="3696934"/>
            </a:xfrm>
            <a:custGeom>
              <a:avLst/>
              <a:pathLst>
                <a:path w="0" h="3696934">
                  <a:moveTo>
                    <a:pt x="0" y="3696934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olyline form 17"/>
            <p:cNvSpPr/>
            <p:nvPr/>
          </p:nvSpPr>
          <p:spPr>
            <a:xfrm>
              <a:off x="2948163" y="1998802"/>
              <a:ext cx="0" cy="3696934"/>
            </a:xfrm>
            <a:custGeom>
              <a:avLst/>
              <a:pathLst>
                <a:path w="0" h="3696934">
                  <a:moveTo>
                    <a:pt x="0" y="3696934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olyline form 18"/>
            <p:cNvSpPr/>
            <p:nvPr/>
          </p:nvSpPr>
          <p:spPr>
            <a:xfrm>
              <a:off x="3825088" y="1998802"/>
              <a:ext cx="0" cy="3696934"/>
            </a:xfrm>
            <a:custGeom>
              <a:avLst/>
              <a:pathLst>
                <a:path w="0" h="3696934">
                  <a:moveTo>
                    <a:pt x="0" y="3696934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olyline form 19"/>
            <p:cNvSpPr/>
            <p:nvPr/>
          </p:nvSpPr>
          <p:spPr>
            <a:xfrm>
              <a:off x="4702014" y="1998802"/>
              <a:ext cx="0" cy="3696934"/>
            </a:xfrm>
            <a:custGeom>
              <a:avLst/>
              <a:pathLst>
                <a:path w="0" h="3696934">
                  <a:moveTo>
                    <a:pt x="0" y="3696934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oint 20"/>
            <p:cNvSpPr/>
            <p:nvPr/>
          </p:nvSpPr>
          <p:spPr>
            <a:xfrm>
              <a:off x="2142550" y="5283459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Point 21"/>
            <p:cNvSpPr/>
            <p:nvPr/>
          </p:nvSpPr>
          <p:spPr>
            <a:xfrm>
              <a:off x="1967165" y="5283459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Point 22"/>
            <p:cNvSpPr/>
            <p:nvPr/>
          </p:nvSpPr>
          <p:spPr>
            <a:xfrm>
              <a:off x="1791780" y="534042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Point 23"/>
            <p:cNvSpPr/>
            <p:nvPr/>
          </p:nvSpPr>
          <p:spPr>
            <a:xfrm>
              <a:off x="1704088" y="5226495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Point 24"/>
            <p:cNvSpPr/>
            <p:nvPr/>
          </p:nvSpPr>
          <p:spPr>
            <a:xfrm>
              <a:off x="2054858" y="5283459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Point 25"/>
            <p:cNvSpPr/>
            <p:nvPr/>
          </p:nvSpPr>
          <p:spPr>
            <a:xfrm>
              <a:off x="2399942" y="5106882"/>
              <a:ext cx="44132" cy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Point 26"/>
            <p:cNvSpPr/>
            <p:nvPr/>
          </p:nvSpPr>
          <p:spPr>
            <a:xfrm>
              <a:off x="1701245" y="5280616"/>
              <a:ext cx="38446" cy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Point 27"/>
            <p:cNvSpPr/>
            <p:nvPr/>
          </p:nvSpPr>
          <p:spPr>
            <a:xfrm>
              <a:off x="2054858" y="5226495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8" name="Point 28"/>
            <p:cNvSpPr/>
            <p:nvPr/>
          </p:nvSpPr>
          <p:spPr>
            <a:xfrm>
              <a:off x="1528703" y="5283459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9" name="Point 29"/>
            <p:cNvSpPr/>
            <p:nvPr/>
          </p:nvSpPr>
          <p:spPr>
            <a:xfrm>
              <a:off x="1970008" y="5229338"/>
              <a:ext cx="27075" cy="27075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0" name="Point 30"/>
            <p:cNvSpPr/>
            <p:nvPr/>
          </p:nvSpPr>
          <p:spPr>
            <a:xfrm>
              <a:off x="2405628" y="5226495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1" name="Point 31"/>
            <p:cNvSpPr/>
            <p:nvPr/>
          </p:nvSpPr>
          <p:spPr>
            <a:xfrm>
              <a:off x="1879473" y="516953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2" name="Point 32"/>
            <p:cNvSpPr/>
            <p:nvPr/>
          </p:nvSpPr>
          <p:spPr>
            <a:xfrm>
              <a:off x="1882316" y="5286301"/>
              <a:ext cx="27075" cy="27075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3" name="Point 33"/>
            <p:cNvSpPr/>
            <p:nvPr/>
          </p:nvSpPr>
          <p:spPr>
            <a:xfrm>
              <a:off x="1443853" y="5457192"/>
              <a:ext cx="27075" cy="27075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4" name="Point 34"/>
            <p:cNvSpPr/>
            <p:nvPr/>
          </p:nvSpPr>
          <p:spPr>
            <a:xfrm>
              <a:off x="2756398" y="5397386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Point 35"/>
            <p:cNvSpPr/>
            <p:nvPr/>
          </p:nvSpPr>
          <p:spPr>
            <a:xfrm>
              <a:off x="2663020" y="5220809"/>
              <a:ext cx="44132" cy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6" name="Point 36"/>
            <p:cNvSpPr/>
            <p:nvPr/>
          </p:nvSpPr>
          <p:spPr>
            <a:xfrm>
              <a:off x="2399942" y="5334736"/>
              <a:ext cx="44132" cy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7" name="Point 37"/>
            <p:cNvSpPr/>
            <p:nvPr/>
          </p:nvSpPr>
          <p:spPr>
            <a:xfrm>
              <a:off x="2139707" y="5280616"/>
              <a:ext cx="38446" cy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Point 38"/>
            <p:cNvSpPr/>
            <p:nvPr/>
          </p:nvSpPr>
          <p:spPr>
            <a:xfrm>
              <a:off x="2665863" y="5109725"/>
              <a:ext cx="38446" cy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Point 39"/>
            <p:cNvSpPr/>
            <p:nvPr/>
          </p:nvSpPr>
          <p:spPr>
            <a:xfrm>
              <a:off x="2139707" y="5223652"/>
              <a:ext cx="38446" cy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Point 40"/>
            <p:cNvSpPr/>
            <p:nvPr/>
          </p:nvSpPr>
          <p:spPr>
            <a:xfrm>
              <a:off x="2405628" y="5112568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Point 41"/>
            <p:cNvSpPr/>
            <p:nvPr/>
          </p:nvSpPr>
          <p:spPr>
            <a:xfrm>
              <a:off x="2136865" y="5220809"/>
              <a:ext cx="44132" cy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Point 42"/>
            <p:cNvSpPr/>
            <p:nvPr/>
          </p:nvSpPr>
          <p:spPr>
            <a:xfrm>
              <a:off x="1704088" y="5511313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Point 43"/>
            <p:cNvSpPr/>
            <p:nvPr/>
          </p:nvSpPr>
          <p:spPr>
            <a:xfrm>
              <a:off x="2134157" y="5104175"/>
              <a:ext cx="49547" cy="49547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Point 44"/>
            <p:cNvSpPr/>
            <p:nvPr/>
          </p:nvSpPr>
          <p:spPr>
            <a:xfrm>
              <a:off x="1879473" y="4998641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Point 45"/>
            <p:cNvSpPr/>
            <p:nvPr/>
          </p:nvSpPr>
          <p:spPr>
            <a:xfrm>
              <a:off x="2054858" y="516953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oint 46"/>
            <p:cNvSpPr/>
            <p:nvPr/>
          </p:nvSpPr>
          <p:spPr>
            <a:xfrm>
              <a:off x="2049172" y="5163846"/>
              <a:ext cx="44132" cy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Point 47"/>
            <p:cNvSpPr/>
            <p:nvPr/>
          </p:nvSpPr>
          <p:spPr>
            <a:xfrm>
              <a:off x="2230243" y="5226495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Point 48"/>
            <p:cNvSpPr/>
            <p:nvPr/>
          </p:nvSpPr>
          <p:spPr>
            <a:xfrm>
              <a:off x="2230243" y="5283459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Point 49"/>
            <p:cNvSpPr/>
            <p:nvPr/>
          </p:nvSpPr>
          <p:spPr>
            <a:xfrm>
              <a:off x="1791780" y="516953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Point 50"/>
            <p:cNvSpPr/>
            <p:nvPr/>
          </p:nvSpPr>
          <p:spPr>
            <a:xfrm>
              <a:off x="1879473" y="516953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Point 51"/>
            <p:cNvSpPr/>
            <p:nvPr/>
          </p:nvSpPr>
          <p:spPr>
            <a:xfrm>
              <a:off x="2399942" y="5220809"/>
              <a:ext cx="44132" cy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Point 52"/>
            <p:cNvSpPr/>
            <p:nvPr/>
          </p:nvSpPr>
          <p:spPr>
            <a:xfrm>
              <a:off x="2233086" y="5229338"/>
              <a:ext cx="27075" cy="27075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Point 53"/>
            <p:cNvSpPr/>
            <p:nvPr/>
          </p:nvSpPr>
          <p:spPr>
            <a:xfrm>
              <a:off x="2493320" y="5283459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Point 54"/>
            <p:cNvSpPr/>
            <p:nvPr/>
          </p:nvSpPr>
          <p:spPr>
            <a:xfrm>
              <a:off x="1967165" y="5226495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Point 55"/>
            <p:cNvSpPr/>
            <p:nvPr/>
          </p:nvSpPr>
          <p:spPr>
            <a:xfrm>
              <a:off x="2054858" y="5397386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Point 56"/>
            <p:cNvSpPr/>
            <p:nvPr/>
          </p:nvSpPr>
          <p:spPr>
            <a:xfrm>
              <a:off x="2493320" y="534042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Point 57"/>
            <p:cNvSpPr/>
            <p:nvPr/>
          </p:nvSpPr>
          <p:spPr>
            <a:xfrm>
              <a:off x="1970008" y="5286301"/>
              <a:ext cx="27075" cy="27075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Point 58"/>
            <p:cNvSpPr/>
            <p:nvPr/>
          </p:nvSpPr>
          <p:spPr>
            <a:xfrm>
              <a:off x="1528703" y="534042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Point 59"/>
            <p:cNvSpPr/>
            <p:nvPr/>
          </p:nvSpPr>
          <p:spPr>
            <a:xfrm>
              <a:off x="2142550" y="5226495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Point 60"/>
            <p:cNvSpPr/>
            <p:nvPr/>
          </p:nvSpPr>
          <p:spPr>
            <a:xfrm>
              <a:off x="2052015" y="5337579"/>
              <a:ext cx="38446" cy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Point 61"/>
            <p:cNvSpPr/>
            <p:nvPr/>
          </p:nvSpPr>
          <p:spPr>
            <a:xfrm>
              <a:off x="1613552" y="5337579"/>
              <a:ext cx="38446" cy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Point 62"/>
            <p:cNvSpPr/>
            <p:nvPr/>
          </p:nvSpPr>
          <p:spPr>
            <a:xfrm>
              <a:off x="1528703" y="534042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Point 63"/>
            <p:cNvSpPr/>
            <p:nvPr/>
          </p:nvSpPr>
          <p:spPr>
            <a:xfrm>
              <a:off x="2043622" y="5158295"/>
              <a:ext cx="55233" cy="55233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Point 64"/>
            <p:cNvSpPr/>
            <p:nvPr/>
          </p:nvSpPr>
          <p:spPr>
            <a:xfrm>
              <a:off x="2136865" y="4992955"/>
              <a:ext cx="44132" cy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Point 65"/>
            <p:cNvSpPr/>
            <p:nvPr/>
          </p:nvSpPr>
          <p:spPr>
            <a:xfrm>
              <a:off x="1876630" y="5280616"/>
              <a:ext cx="38446" cy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Point 66"/>
            <p:cNvSpPr/>
            <p:nvPr/>
          </p:nvSpPr>
          <p:spPr>
            <a:xfrm>
              <a:off x="2142550" y="516953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Point 67"/>
            <p:cNvSpPr/>
            <p:nvPr/>
          </p:nvSpPr>
          <p:spPr>
            <a:xfrm>
              <a:off x="1704088" y="5283459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Point 68"/>
            <p:cNvSpPr/>
            <p:nvPr/>
          </p:nvSpPr>
          <p:spPr>
            <a:xfrm>
              <a:off x="2317935" y="5226495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Point 69"/>
            <p:cNvSpPr/>
            <p:nvPr/>
          </p:nvSpPr>
          <p:spPr>
            <a:xfrm>
              <a:off x="2054858" y="5283459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Point 70"/>
            <p:cNvSpPr/>
            <p:nvPr/>
          </p:nvSpPr>
          <p:spPr>
            <a:xfrm>
              <a:off x="3774864" y="3369818"/>
              <a:ext cx="100448" cy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Point 71"/>
            <p:cNvSpPr/>
            <p:nvPr/>
          </p:nvSpPr>
          <p:spPr>
            <a:xfrm>
              <a:off x="3245866" y="3480902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Point 72"/>
            <p:cNvSpPr/>
            <p:nvPr/>
          </p:nvSpPr>
          <p:spPr>
            <a:xfrm>
              <a:off x="3684329" y="3253048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Point 73"/>
            <p:cNvSpPr/>
            <p:nvPr/>
          </p:nvSpPr>
          <p:spPr>
            <a:xfrm>
              <a:off x="2462319" y="3771406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Point 74"/>
            <p:cNvSpPr/>
            <p:nvPr/>
          </p:nvSpPr>
          <p:spPr>
            <a:xfrm>
              <a:off x="3333559" y="3423939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Point 75"/>
            <p:cNvSpPr/>
            <p:nvPr/>
          </p:nvSpPr>
          <p:spPr>
            <a:xfrm>
              <a:off x="2637705" y="3486588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Point 76"/>
            <p:cNvSpPr/>
            <p:nvPr/>
          </p:nvSpPr>
          <p:spPr>
            <a:xfrm>
              <a:off x="3155466" y="3364268"/>
              <a:ext cx="111549" cy="11154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Point 77"/>
            <p:cNvSpPr/>
            <p:nvPr/>
          </p:nvSpPr>
          <p:spPr>
            <a:xfrm>
              <a:off x="1944558" y="4178544"/>
              <a:ext cx="77976" cy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Point 78"/>
            <p:cNvSpPr/>
            <p:nvPr/>
          </p:nvSpPr>
          <p:spPr>
            <a:xfrm>
              <a:off x="3426937" y="3429624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Point 79"/>
            <p:cNvSpPr/>
            <p:nvPr/>
          </p:nvSpPr>
          <p:spPr>
            <a:xfrm>
              <a:off x="2196399" y="3825526"/>
              <a:ext cx="100448" cy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Point 80"/>
            <p:cNvSpPr/>
            <p:nvPr/>
          </p:nvSpPr>
          <p:spPr>
            <a:xfrm>
              <a:off x="2032250" y="4064617"/>
              <a:ext cx="77976" cy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Point 81"/>
            <p:cNvSpPr/>
            <p:nvPr/>
          </p:nvSpPr>
          <p:spPr>
            <a:xfrm>
              <a:off x="2807404" y="3651793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Point 82"/>
            <p:cNvSpPr/>
            <p:nvPr/>
          </p:nvSpPr>
          <p:spPr>
            <a:xfrm>
              <a:off x="2909175" y="3779799"/>
              <a:ext cx="77976" cy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Point 83"/>
            <p:cNvSpPr/>
            <p:nvPr/>
          </p:nvSpPr>
          <p:spPr>
            <a:xfrm>
              <a:off x="2985632" y="3369818"/>
              <a:ext cx="100448" cy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Point 84"/>
            <p:cNvSpPr/>
            <p:nvPr/>
          </p:nvSpPr>
          <p:spPr>
            <a:xfrm>
              <a:off x="2550012" y="3999260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Point 85"/>
            <p:cNvSpPr/>
            <p:nvPr/>
          </p:nvSpPr>
          <p:spPr>
            <a:xfrm>
              <a:off x="3511787" y="3540709"/>
              <a:ext cx="100448" cy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Point 86"/>
            <p:cNvSpPr/>
            <p:nvPr/>
          </p:nvSpPr>
          <p:spPr>
            <a:xfrm>
              <a:off x="2544326" y="3480902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Point 87"/>
            <p:cNvSpPr/>
            <p:nvPr/>
          </p:nvSpPr>
          <p:spPr>
            <a:xfrm>
              <a:off x="2733790" y="3722835"/>
              <a:ext cx="77976" cy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Point 88"/>
            <p:cNvSpPr/>
            <p:nvPr/>
          </p:nvSpPr>
          <p:spPr>
            <a:xfrm>
              <a:off x="3070481" y="3480902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Point 89"/>
            <p:cNvSpPr/>
            <p:nvPr/>
          </p:nvSpPr>
          <p:spPr>
            <a:xfrm>
              <a:off x="2555698" y="3834055"/>
              <a:ext cx="83391" cy="8339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Point 90"/>
            <p:cNvSpPr/>
            <p:nvPr/>
          </p:nvSpPr>
          <p:spPr>
            <a:xfrm>
              <a:off x="2799011" y="3301618"/>
              <a:ext cx="122921" cy="12292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Point 91"/>
            <p:cNvSpPr/>
            <p:nvPr/>
          </p:nvSpPr>
          <p:spPr>
            <a:xfrm>
              <a:off x="2988475" y="3771406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Point 92"/>
            <p:cNvSpPr/>
            <p:nvPr/>
          </p:nvSpPr>
          <p:spPr>
            <a:xfrm>
              <a:off x="3158174" y="3253048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Point 93"/>
            <p:cNvSpPr/>
            <p:nvPr/>
          </p:nvSpPr>
          <p:spPr>
            <a:xfrm>
              <a:off x="2991317" y="3375504"/>
              <a:ext cx="89077" cy="89077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4" name="Point 94"/>
            <p:cNvSpPr/>
            <p:nvPr/>
          </p:nvSpPr>
          <p:spPr>
            <a:xfrm>
              <a:off x="3251552" y="3600515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5" name="Point 95"/>
            <p:cNvSpPr/>
            <p:nvPr/>
          </p:nvSpPr>
          <p:spPr>
            <a:xfrm>
              <a:off x="3424094" y="3540709"/>
              <a:ext cx="100448" cy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6" name="Point 96"/>
            <p:cNvSpPr/>
            <p:nvPr/>
          </p:nvSpPr>
          <p:spPr>
            <a:xfrm>
              <a:off x="3599479" y="3312854"/>
              <a:ext cx="100448" cy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7" name="Point 97"/>
            <p:cNvSpPr/>
            <p:nvPr/>
          </p:nvSpPr>
          <p:spPr>
            <a:xfrm>
              <a:off x="3503394" y="3190534"/>
              <a:ext cx="117235" cy="11723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8" name="Point 98"/>
            <p:cNvSpPr/>
            <p:nvPr/>
          </p:nvSpPr>
          <p:spPr>
            <a:xfrm>
              <a:off x="2895096" y="3480902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9" name="Point 99"/>
            <p:cNvSpPr/>
            <p:nvPr/>
          </p:nvSpPr>
          <p:spPr>
            <a:xfrm>
              <a:off x="2646098" y="4064617"/>
              <a:ext cx="77976" cy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0" name="Point 100"/>
            <p:cNvSpPr/>
            <p:nvPr/>
          </p:nvSpPr>
          <p:spPr>
            <a:xfrm>
              <a:off x="2468005" y="3891019"/>
              <a:ext cx="83391" cy="8339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1" name="Point 101"/>
            <p:cNvSpPr/>
            <p:nvPr/>
          </p:nvSpPr>
          <p:spPr>
            <a:xfrm>
              <a:off x="2470713" y="3950690"/>
              <a:ext cx="77976" cy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2" name="Point 102"/>
            <p:cNvSpPr/>
            <p:nvPr/>
          </p:nvSpPr>
          <p:spPr>
            <a:xfrm>
              <a:off x="2728240" y="3831212"/>
              <a:ext cx="89077" cy="89077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3" name="Point 103"/>
            <p:cNvSpPr/>
            <p:nvPr/>
          </p:nvSpPr>
          <p:spPr>
            <a:xfrm>
              <a:off x="2892389" y="3136414"/>
              <a:ext cx="111549" cy="11154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4" name="Point 104"/>
            <p:cNvSpPr/>
            <p:nvPr/>
          </p:nvSpPr>
          <p:spPr>
            <a:xfrm>
              <a:off x="2368941" y="3480902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5" name="Point 105"/>
            <p:cNvSpPr/>
            <p:nvPr/>
          </p:nvSpPr>
          <p:spPr>
            <a:xfrm>
              <a:off x="2892389" y="3478195"/>
              <a:ext cx="111549" cy="11154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6" name="Point 106"/>
            <p:cNvSpPr/>
            <p:nvPr/>
          </p:nvSpPr>
          <p:spPr>
            <a:xfrm>
              <a:off x="3508944" y="3366975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7" name="Point 107"/>
            <p:cNvSpPr/>
            <p:nvPr/>
          </p:nvSpPr>
          <p:spPr>
            <a:xfrm>
              <a:off x="3163860" y="3543552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8" name="Point 108"/>
            <p:cNvSpPr/>
            <p:nvPr/>
          </p:nvSpPr>
          <p:spPr>
            <a:xfrm>
              <a:off x="2550012" y="3714442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9" name="Point 109"/>
            <p:cNvSpPr/>
            <p:nvPr/>
          </p:nvSpPr>
          <p:spPr>
            <a:xfrm>
              <a:off x="2462319" y="3771406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0" name="Point 110"/>
            <p:cNvSpPr/>
            <p:nvPr/>
          </p:nvSpPr>
          <p:spPr>
            <a:xfrm>
              <a:off x="2465162" y="3546394"/>
              <a:ext cx="89077" cy="89077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1" name="Point 111"/>
            <p:cNvSpPr/>
            <p:nvPr/>
          </p:nvSpPr>
          <p:spPr>
            <a:xfrm>
              <a:off x="2985632" y="3426782"/>
              <a:ext cx="100448" cy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2" name="Point 112"/>
            <p:cNvSpPr/>
            <p:nvPr/>
          </p:nvSpPr>
          <p:spPr>
            <a:xfrm>
              <a:off x="2728240" y="3774249"/>
              <a:ext cx="89077" cy="89077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3" name="Point 113"/>
            <p:cNvSpPr/>
            <p:nvPr/>
          </p:nvSpPr>
          <p:spPr>
            <a:xfrm>
              <a:off x="2032250" y="4178544"/>
              <a:ext cx="77976" cy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4" name="Point 114"/>
            <p:cNvSpPr/>
            <p:nvPr/>
          </p:nvSpPr>
          <p:spPr>
            <a:xfrm>
              <a:off x="2550012" y="3657479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5" name="Point 115"/>
            <p:cNvSpPr/>
            <p:nvPr/>
          </p:nvSpPr>
          <p:spPr>
            <a:xfrm>
              <a:off x="2640547" y="3660321"/>
              <a:ext cx="89077" cy="89077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6" name="Point 116"/>
            <p:cNvSpPr/>
            <p:nvPr/>
          </p:nvSpPr>
          <p:spPr>
            <a:xfrm>
              <a:off x="2637705" y="3657479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7" name="Point 117"/>
            <p:cNvSpPr/>
            <p:nvPr/>
          </p:nvSpPr>
          <p:spPr>
            <a:xfrm>
              <a:off x="3076167" y="3600515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8" name="Point 118"/>
            <p:cNvSpPr/>
            <p:nvPr/>
          </p:nvSpPr>
          <p:spPr>
            <a:xfrm>
              <a:off x="2117235" y="4346727"/>
              <a:ext cx="83391" cy="8339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9" name="Point 119"/>
            <p:cNvSpPr/>
            <p:nvPr/>
          </p:nvSpPr>
          <p:spPr>
            <a:xfrm>
              <a:off x="2637705" y="3714442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0" name="Point 120"/>
            <p:cNvSpPr/>
            <p:nvPr/>
          </p:nvSpPr>
          <p:spPr>
            <a:xfrm>
              <a:off x="3130016" y="2598291"/>
              <a:ext cx="162450" cy="16245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1" name="Point 121"/>
            <p:cNvSpPr/>
            <p:nvPr/>
          </p:nvSpPr>
          <p:spPr>
            <a:xfrm>
              <a:off x="2708475" y="3127885"/>
              <a:ext cx="128606" cy="12860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2" name="Point 122"/>
            <p:cNvSpPr/>
            <p:nvPr/>
          </p:nvSpPr>
          <p:spPr>
            <a:xfrm>
              <a:off x="3842792" y="2666491"/>
              <a:ext cx="139978" cy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3" name="Point 123"/>
            <p:cNvSpPr/>
            <p:nvPr/>
          </p:nvSpPr>
          <p:spPr>
            <a:xfrm>
              <a:off x="3149781" y="2845910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4" name="Point 124"/>
            <p:cNvSpPr/>
            <p:nvPr/>
          </p:nvSpPr>
          <p:spPr>
            <a:xfrm>
              <a:off x="3313794" y="2720611"/>
              <a:ext cx="145664" cy="1456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5" name="Point 125"/>
            <p:cNvSpPr/>
            <p:nvPr/>
          </p:nvSpPr>
          <p:spPr>
            <a:xfrm>
              <a:off x="4281255" y="2267746"/>
              <a:ext cx="139978" cy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6" name="Point 126"/>
            <p:cNvSpPr/>
            <p:nvPr/>
          </p:nvSpPr>
          <p:spPr>
            <a:xfrm>
              <a:off x="1924928" y="3475352"/>
              <a:ext cx="117235" cy="11723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7" name="Point 127"/>
            <p:cNvSpPr/>
            <p:nvPr/>
          </p:nvSpPr>
          <p:spPr>
            <a:xfrm>
              <a:off x="4026706" y="2447165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8" name="Point 128"/>
            <p:cNvSpPr/>
            <p:nvPr/>
          </p:nvSpPr>
          <p:spPr>
            <a:xfrm>
              <a:off x="3500551" y="2731983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9" name="Point 129"/>
            <p:cNvSpPr/>
            <p:nvPr/>
          </p:nvSpPr>
          <p:spPr>
            <a:xfrm>
              <a:off x="3919249" y="2541328"/>
              <a:ext cx="162450" cy="16245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0" name="Point 130"/>
            <p:cNvSpPr/>
            <p:nvPr/>
          </p:nvSpPr>
          <p:spPr>
            <a:xfrm>
              <a:off x="3319480" y="3125042"/>
              <a:ext cx="134292" cy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1" name="Point 131"/>
            <p:cNvSpPr/>
            <p:nvPr/>
          </p:nvSpPr>
          <p:spPr>
            <a:xfrm>
              <a:off x="3234630" y="3013958"/>
              <a:ext cx="128606" cy="12860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2" name="Point 132"/>
            <p:cNvSpPr/>
            <p:nvPr/>
          </p:nvSpPr>
          <p:spPr>
            <a:xfrm>
              <a:off x="3579715" y="2894345"/>
              <a:ext cx="139978" cy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3" name="Point 133"/>
            <p:cNvSpPr/>
            <p:nvPr/>
          </p:nvSpPr>
          <p:spPr>
            <a:xfrm>
              <a:off x="2617940" y="3182006"/>
              <a:ext cx="134292" cy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4" name="Point 134"/>
            <p:cNvSpPr/>
            <p:nvPr/>
          </p:nvSpPr>
          <p:spPr>
            <a:xfrm>
              <a:off x="2694396" y="3113806"/>
              <a:ext cx="156764" cy="1567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5" name="Point 135"/>
            <p:cNvSpPr/>
            <p:nvPr/>
          </p:nvSpPr>
          <p:spPr>
            <a:xfrm>
              <a:off x="3223394" y="3002722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6" name="Point 136"/>
            <p:cNvSpPr/>
            <p:nvPr/>
          </p:nvSpPr>
          <p:spPr>
            <a:xfrm>
              <a:off x="3325166" y="2902874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7" name="Point 137"/>
            <p:cNvSpPr/>
            <p:nvPr/>
          </p:nvSpPr>
          <p:spPr>
            <a:xfrm>
              <a:off x="4366104" y="2207940"/>
              <a:ext cx="145664" cy="1456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8" name="Point 138"/>
            <p:cNvSpPr/>
            <p:nvPr/>
          </p:nvSpPr>
          <p:spPr>
            <a:xfrm>
              <a:off x="4363397" y="2091305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9" name="Point 139"/>
            <p:cNvSpPr/>
            <p:nvPr/>
          </p:nvSpPr>
          <p:spPr>
            <a:xfrm>
              <a:off x="2895096" y="3196085"/>
              <a:ext cx="106134" cy="10613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0" name="Point 140"/>
            <p:cNvSpPr/>
            <p:nvPr/>
          </p:nvSpPr>
          <p:spPr>
            <a:xfrm>
              <a:off x="3661857" y="2774868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1" name="Point 141"/>
            <p:cNvSpPr/>
            <p:nvPr/>
          </p:nvSpPr>
          <p:spPr>
            <a:xfrm>
              <a:off x="2530247" y="3238969"/>
              <a:ext cx="134292" cy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2" name="Point 142"/>
            <p:cNvSpPr/>
            <p:nvPr/>
          </p:nvSpPr>
          <p:spPr>
            <a:xfrm>
              <a:off x="4371790" y="2213625"/>
              <a:ext cx="134292" cy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3" name="Point 143"/>
            <p:cNvSpPr/>
            <p:nvPr/>
          </p:nvSpPr>
          <p:spPr>
            <a:xfrm>
              <a:off x="3149781" y="3244655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4" name="Point 144"/>
            <p:cNvSpPr/>
            <p:nvPr/>
          </p:nvSpPr>
          <p:spPr>
            <a:xfrm>
              <a:off x="3492022" y="2780418"/>
              <a:ext cx="139978" cy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5" name="Point 145"/>
            <p:cNvSpPr/>
            <p:nvPr/>
          </p:nvSpPr>
          <p:spPr>
            <a:xfrm>
              <a:off x="3939013" y="2618056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6" name="Point 146"/>
            <p:cNvSpPr/>
            <p:nvPr/>
          </p:nvSpPr>
          <p:spPr>
            <a:xfrm>
              <a:off x="3062088" y="3301618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7" name="Point 147"/>
            <p:cNvSpPr/>
            <p:nvPr/>
          </p:nvSpPr>
          <p:spPr>
            <a:xfrm>
              <a:off x="2974396" y="3244655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8" name="Point 148"/>
            <p:cNvSpPr/>
            <p:nvPr/>
          </p:nvSpPr>
          <p:spPr>
            <a:xfrm>
              <a:off x="3228945" y="2837381"/>
              <a:ext cx="139978" cy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9" name="Point 149"/>
            <p:cNvSpPr/>
            <p:nvPr/>
          </p:nvSpPr>
          <p:spPr>
            <a:xfrm>
              <a:off x="3944699" y="2737669"/>
              <a:ext cx="111549" cy="11154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0" name="Point 150"/>
            <p:cNvSpPr/>
            <p:nvPr/>
          </p:nvSpPr>
          <p:spPr>
            <a:xfrm>
              <a:off x="4111555" y="2558249"/>
              <a:ext cx="128606" cy="12860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1" name="Point 151"/>
            <p:cNvSpPr/>
            <p:nvPr/>
          </p:nvSpPr>
          <p:spPr>
            <a:xfrm>
              <a:off x="4547175" y="2384516"/>
              <a:ext cx="134292" cy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2" name="Point 152"/>
            <p:cNvSpPr/>
            <p:nvPr/>
          </p:nvSpPr>
          <p:spPr>
            <a:xfrm>
              <a:off x="3226102" y="2834539"/>
              <a:ext cx="145664" cy="1456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3" name="Point 153"/>
            <p:cNvSpPr/>
            <p:nvPr/>
          </p:nvSpPr>
          <p:spPr>
            <a:xfrm>
              <a:off x="3158174" y="3139121"/>
              <a:ext cx="106134" cy="10613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4" name="Point 154"/>
            <p:cNvSpPr/>
            <p:nvPr/>
          </p:nvSpPr>
          <p:spPr>
            <a:xfrm>
              <a:off x="2985632" y="2857146"/>
              <a:ext cx="100448" cy="10044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5" name="Point 155"/>
            <p:cNvSpPr/>
            <p:nvPr/>
          </p:nvSpPr>
          <p:spPr>
            <a:xfrm>
              <a:off x="4363397" y="2547013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6" name="Point 156"/>
            <p:cNvSpPr/>
            <p:nvPr/>
          </p:nvSpPr>
          <p:spPr>
            <a:xfrm>
              <a:off x="3132859" y="2828988"/>
              <a:ext cx="156764" cy="1567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7" name="Point 157"/>
            <p:cNvSpPr/>
            <p:nvPr/>
          </p:nvSpPr>
          <p:spPr>
            <a:xfrm>
              <a:off x="3237473" y="2902874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8" name="Point 158"/>
            <p:cNvSpPr/>
            <p:nvPr/>
          </p:nvSpPr>
          <p:spPr>
            <a:xfrm>
              <a:off x="2886703" y="3301618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9" name="Point 159"/>
            <p:cNvSpPr/>
            <p:nvPr/>
          </p:nvSpPr>
          <p:spPr>
            <a:xfrm>
              <a:off x="3667407" y="2951309"/>
              <a:ext cx="139978" cy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0" name="Point 160"/>
            <p:cNvSpPr/>
            <p:nvPr/>
          </p:nvSpPr>
          <p:spPr>
            <a:xfrm>
              <a:off x="3483629" y="2828988"/>
              <a:ext cx="156764" cy="1567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1" name="Point 161"/>
            <p:cNvSpPr/>
            <p:nvPr/>
          </p:nvSpPr>
          <p:spPr>
            <a:xfrm>
              <a:off x="3661857" y="3116649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2" name="Point 162"/>
            <p:cNvSpPr/>
            <p:nvPr/>
          </p:nvSpPr>
          <p:spPr>
            <a:xfrm>
              <a:off x="2708475" y="3127885"/>
              <a:ext cx="128606" cy="12860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3" name="Point 163"/>
            <p:cNvSpPr/>
            <p:nvPr/>
          </p:nvSpPr>
          <p:spPr>
            <a:xfrm>
              <a:off x="3574164" y="2660940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4" name="Point 164"/>
            <p:cNvSpPr/>
            <p:nvPr/>
          </p:nvSpPr>
          <p:spPr>
            <a:xfrm>
              <a:off x="3480786" y="2769182"/>
              <a:ext cx="162450" cy="16245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5" name="Point 165"/>
            <p:cNvSpPr/>
            <p:nvPr/>
          </p:nvSpPr>
          <p:spPr>
            <a:xfrm>
              <a:off x="3486472" y="3059685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6" name="Point 166"/>
            <p:cNvSpPr/>
            <p:nvPr/>
          </p:nvSpPr>
          <p:spPr>
            <a:xfrm>
              <a:off x="3146938" y="3184848"/>
              <a:ext cx="128606" cy="12860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7" name="Point 167"/>
            <p:cNvSpPr/>
            <p:nvPr/>
          </p:nvSpPr>
          <p:spPr>
            <a:xfrm>
              <a:off x="3319480" y="3068078"/>
              <a:ext cx="134292" cy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8" name="Point 168"/>
            <p:cNvSpPr/>
            <p:nvPr/>
          </p:nvSpPr>
          <p:spPr>
            <a:xfrm>
              <a:off x="3048009" y="2945758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9" name="Point 169"/>
            <p:cNvSpPr/>
            <p:nvPr/>
          </p:nvSpPr>
          <p:spPr>
            <a:xfrm>
              <a:off x="2799011" y="3130728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70" name="Text 170"/>
            <p:cNvSpPr/>
            <p:nvPr/>
          </p:nvSpPr>
          <p:spPr>
            <a:xfrm rot="0">
              <a:off x="1082294" y="4887573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71" name="Text 171"/>
            <p:cNvSpPr/>
            <p:nvPr/>
          </p:nvSpPr>
          <p:spPr>
            <a:xfrm rot="0">
              <a:off x="1082294" y="3748302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2" name="Text 172"/>
            <p:cNvSpPr/>
            <p:nvPr/>
          </p:nvSpPr>
          <p:spPr>
            <a:xfrm rot="0">
              <a:off x="1082294" y="2609031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73" name="Polyline form 173"/>
            <p:cNvSpPr/>
            <p:nvPr/>
          </p:nvSpPr>
          <p:spPr>
            <a:xfrm>
              <a:off x="1245394" y="4958058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olyline form 174"/>
            <p:cNvSpPr/>
            <p:nvPr/>
          </p:nvSpPr>
          <p:spPr>
            <a:xfrm>
              <a:off x="1245394" y="3818787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olyline form 175"/>
            <p:cNvSpPr/>
            <p:nvPr/>
          </p:nvSpPr>
          <p:spPr>
            <a:xfrm>
              <a:off x="1245394" y="2679516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olyline form 176"/>
            <p:cNvSpPr/>
            <p:nvPr/>
          </p:nvSpPr>
          <p:spPr>
            <a:xfrm>
              <a:off x="2071238" y="569573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olyline form 177"/>
            <p:cNvSpPr/>
            <p:nvPr/>
          </p:nvSpPr>
          <p:spPr>
            <a:xfrm>
              <a:off x="2948163" y="569573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olyline form 178"/>
            <p:cNvSpPr/>
            <p:nvPr/>
          </p:nvSpPr>
          <p:spPr>
            <a:xfrm>
              <a:off x="3825088" y="569573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olyline form 179"/>
            <p:cNvSpPr/>
            <p:nvPr/>
          </p:nvSpPr>
          <p:spPr>
            <a:xfrm>
              <a:off x="4702014" y="569573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ext 180"/>
            <p:cNvSpPr/>
            <p:nvPr/>
          </p:nvSpPr>
          <p:spPr>
            <a:xfrm rot="0">
              <a:off x="2007738" y="5766936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1" name="Text 181"/>
            <p:cNvSpPr/>
            <p:nvPr/>
          </p:nvSpPr>
          <p:spPr>
            <a:xfrm rot="0">
              <a:off x="2884663" y="5766936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82" name="Text 182"/>
            <p:cNvSpPr/>
            <p:nvPr/>
          </p:nvSpPr>
          <p:spPr>
            <a:xfrm rot="0">
              <a:off x="3761588" y="5766936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83" name="Text 183"/>
            <p:cNvSpPr/>
            <p:nvPr/>
          </p:nvSpPr>
          <p:spPr>
            <a:xfrm rot="0">
              <a:off x="4638514" y="5766936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84" name="Text 184"/>
            <p:cNvSpPr/>
            <p:nvPr/>
          </p:nvSpPr>
          <p:spPr>
            <a:xfrm rot="0">
              <a:off x="2456418" y="5915642"/>
              <a:ext cx="1158875" cy="15240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Sepal.Length</a:t>
              </a:r>
            </a:p>
          </p:txBody>
        </p:sp>
        <p:sp>
          <p:nvSpPr>
            <p:cNvPr id="185" name="Text 185"/>
            <p:cNvSpPr/>
            <p:nvPr/>
          </p:nvSpPr>
          <p:spPr>
            <a:xfrm rot="-5400000">
              <a:off x="479880" y="3771069"/>
              <a:ext cx="1095375" cy="15240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Petal.Length</a:t>
              </a:r>
            </a:p>
          </p:txBody>
        </p:sp>
        <p:sp>
          <p:nvSpPr>
            <p:cNvPr id="186" name="Rectangle 186"/>
            <p:cNvSpPr/>
            <p:nvPr/>
          </p:nvSpPr>
          <p:spPr>
            <a:xfrm>
              <a:off x="4892321" y="2729297"/>
              <a:ext cx="855943" cy="8667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Text 187"/>
            <p:cNvSpPr/>
            <p:nvPr/>
          </p:nvSpPr>
          <p:spPr>
            <a:xfrm rot="0">
              <a:off x="4946471" y="2764397"/>
              <a:ext cx="635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 b="true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Species</a:t>
              </a:r>
            </a:p>
          </p:txBody>
        </p:sp>
        <p:sp>
          <p:nvSpPr>
            <p:cNvPr id="188" name="Rectangle 188"/>
            <p:cNvSpPr/>
            <p:nvPr/>
          </p:nvSpPr>
          <p:spPr>
            <a:xfrm>
              <a:off x="4946471" y="2936748"/>
              <a:ext cx="201727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oint 189"/>
            <p:cNvSpPr/>
            <p:nvPr/>
          </p:nvSpPr>
          <p:spPr>
            <a:xfrm>
              <a:off x="5020259" y="3010537"/>
              <a:ext cx="54150" cy="54150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90" name="Rectangle 190"/>
            <p:cNvSpPr/>
            <p:nvPr/>
          </p:nvSpPr>
          <p:spPr>
            <a:xfrm>
              <a:off x="4946471" y="3138475"/>
              <a:ext cx="201727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oint 191"/>
            <p:cNvSpPr/>
            <p:nvPr/>
          </p:nvSpPr>
          <p:spPr>
            <a:xfrm>
              <a:off x="5020259" y="3212264"/>
              <a:ext cx="54150" cy="5415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92" name="Rectangle 192"/>
            <p:cNvSpPr/>
            <p:nvPr/>
          </p:nvSpPr>
          <p:spPr>
            <a:xfrm>
              <a:off x="4946471" y="3340202"/>
              <a:ext cx="201727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oint 193"/>
            <p:cNvSpPr/>
            <p:nvPr/>
          </p:nvSpPr>
          <p:spPr>
            <a:xfrm>
              <a:off x="5020259" y="3413990"/>
              <a:ext cx="54150" cy="5415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94" name="Text 194"/>
            <p:cNvSpPr/>
            <p:nvPr/>
          </p:nvSpPr>
          <p:spPr>
            <a:xfrm rot="0">
              <a:off x="5173413" y="2967127"/>
              <a:ext cx="5334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setosa</a:t>
              </a:r>
            </a:p>
          </p:txBody>
        </p:sp>
        <p:sp>
          <p:nvSpPr>
            <p:cNvPr id="195" name="Text 195"/>
            <p:cNvSpPr/>
            <p:nvPr/>
          </p:nvSpPr>
          <p:spPr>
            <a:xfrm rot="0">
              <a:off x="5173413" y="3168854"/>
              <a:ext cx="67691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versicolor</a:t>
              </a:r>
            </a:p>
          </p:txBody>
        </p:sp>
        <p:sp>
          <p:nvSpPr>
            <p:cNvPr id="196" name="Text 196"/>
            <p:cNvSpPr/>
            <p:nvPr/>
          </p:nvSpPr>
          <p:spPr>
            <a:xfrm rot="0">
              <a:off x="5173413" y="3370580"/>
              <a:ext cx="592667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virginica</a:t>
              </a:r>
            </a:p>
          </p:txBody>
        </p:sp>
        <p:sp>
          <p:nvSpPr>
            <p:cNvPr id="197" name="Rectangle 197"/>
            <p:cNvSpPr/>
            <p:nvPr/>
          </p:nvSpPr>
          <p:spPr>
            <a:xfrm>
              <a:off x="4892321" y="3680132"/>
              <a:ext cx="768700" cy="12851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Text 198"/>
            <p:cNvSpPr/>
            <p:nvPr/>
          </p:nvSpPr>
          <p:spPr>
            <a:xfrm rot="0">
              <a:off x="4946471" y="3715232"/>
              <a:ext cx="840509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 b="true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Petal.Width</a:t>
              </a:r>
            </a:p>
          </p:txBody>
        </p:sp>
        <p:sp>
          <p:nvSpPr>
            <p:cNvPr id="199" name="Rectangle 199"/>
            <p:cNvSpPr/>
            <p:nvPr/>
          </p:nvSpPr>
          <p:spPr>
            <a:xfrm>
              <a:off x="4946471" y="3887583"/>
              <a:ext cx="216600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oint 200"/>
            <p:cNvSpPr/>
            <p:nvPr/>
          </p:nvSpPr>
          <p:spPr>
            <a:xfrm>
              <a:off x="5029997" y="3963673"/>
              <a:ext cx="49547" cy="49547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01" name="Rectangle 201"/>
            <p:cNvSpPr/>
            <p:nvPr/>
          </p:nvSpPr>
          <p:spPr>
            <a:xfrm>
              <a:off x="4946471" y="4089310"/>
              <a:ext cx="216600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oint 202"/>
            <p:cNvSpPr/>
            <p:nvPr/>
          </p:nvSpPr>
          <p:spPr>
            <a:xfrm>
              <a:off x="5015783" y="4151186"/>
              <a:ext cx="77976" cy="77976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03" name="Rectangle 203"/>
            <p:cNvSpPr/>
            <p:nvPr/>
          </p:nvSpPr>
          <p:spPr>
            <a:xfrm>
              <a:off x="4946471" y="4291037"/>
              <a:ext cx="216600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oint 204"/>
            <p:cNvSpPr/>
            <p:nvPr/>
          </p:nvSpPr>
          <p:spPr>
            <a:xfrm>
              <a:off x="5001704" y="4338833"/>
              <a:ext cx="106134" cy="106134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05" name="Rectangle 205"/>
            <p:cNvSpPr/>
            <p:nvPr/>
          </p:nvSpPr>
          <p:spPr>
            <a:xfrm>
              <a:off x="4946471" y="4492764"/>
              <a:ext cx="216600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oint 206"/>
            <p:cNvSpPr/>
            <p:nvPr/>
          </p:nvSpPr>
          <p:spPr>
            <a:xfrm>
              <a:off x="4987625" y="4526481"/>
              <a:ext cx="134292" cy="134292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07" name="Rectangle 207"/>
            <p:cNvSpPr/>
            <p:nvPr/>
          </p:nvSpPr>
          <p:spPr>
            <a:xfrm>
              <a:off x="4946471" y="4694491"/>
              <a:ext cx="216600" cy="21660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oint 208"/>
            <p:cNvSpPr/>
            <p:nvPr/>
          </p:nvSpPr>
          <p:spPr>
            <a:xfrm>
              <a:off x="4973546" y="4721566"/>
              <a:ext cx="162450" cy="162450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09" name="Text 209"/>
            <p:cNvSpPr/>
            <p:nvPr/>
          </p:nvSpPr>
          <p:spPr>
            <a:xfrm rot="0">
              <a:off x="5188286" y="3917962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10" name="Text 210"/>
            <p:cNvSpPr/>
            <p:nvPr/>
          </p:nvSpPr>
          <p:spPr>
            <a:xfrm rot="0">
              <a:off x="5188286" y="4119689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11" name="Text 211"/>
            <p:cNvSpPr/>
            <p:nvPr/>
          </p:nvSpPr>
          <p:spPr>
            <a:xfrm rot="0">
              <a:off x="5188286" y="4321415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212" name="Text 212"/>
            <p:cNvSpPr/>
            <p:nvPr/>
          </p:nvSpPr>
          <p:spPr>
            <a:xfrm rot="0">
              <a:off x="5188286" y="4523142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213" name="Text 213"/>
            <p:cNvSpPr/>
            <p:nvPr/>
          </p:nvSpPr>
          <p:spPr>
            <a:xfrm rot="0">
              <a:off x="5188286" y="4732306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</p:grpSp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825625"/>
            <a:ext cx="5181600" cy="4351338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