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8240111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5486400" y="4572000"/>
            <a:ext cx="914400" cy="914400"/>
            <a:chOff x="5486400" y="4572000"/>
            <a:chExt cx="914400" cy="914400"/>
          </a:xfrm>
        </p:grpSpPr>
        <p:sp>
          <p:nvSpPr>
            <p:cNvPr id="2" name="Rectangle 2"/>
            <p:cNvSpPr/>
            <p:nvPr/>
          </p:nvSpPr>
          <p:spPr>
            <a:xfrm>
              <a:off x="916940" y="916940"/>
              <a:ext cx="5501640" cy="4584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1375956" y="1085046"/>
              <a:ext cx="3778270" cy="391820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olyline form 4"/>
            <p:cNvSpPr/>
            <p:nvPr/>
          </p:nvSpPr>
          <p:spPr>
            <a:xfrm>
              <a:off x="1375956" y="482515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75956" y="361769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75956" y="241023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75956" y="120277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738517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2692626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3646734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4600843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375956" y="4221424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375956" y="301396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75956" y="1806503"/>
              <a:ext cx="3778270" cy="0"/>
            </a:xfrm>
            <a:custGeom>
              <a:avLst/>
              <a:pathLst>
                <a:path w="3778270" h="0">
                  <a:moveTo>
                    <a:pt x="0" y="0"/>
                  </a:moveTo>
                  <a:lnTo>
                    <a:pt x="377827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2215571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3169680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4123789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5077897" y="1085046"/>
              <a:ext cx="0" cy="3918209"/>
            </a:xfrm>
            <a:custGeom>
              <a:avLst/>
              <a:pathLst>
                <a:path w="0" h="3918209">
                  <a:moveTo>
                    <a:pt x="0" y="3918209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int 19"/>
            <p:cNvSpPr/>
            <p:nvPr/>
          </p:nvSpPr>
          <p:spPr>
            <a:xfrm>
              <a:off x="2294602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03780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12958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817547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2199191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575149" y="4380477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1814705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2199191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1626726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2106623" y="450975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2580834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008369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2011212" y="4570124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534158" y="4751243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2962478" y="468802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861381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575149" y="462196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291759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864224" y="4383320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291759" y="450406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580834" y="438616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288916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1817547" y="4808774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2286209" y="4377769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008369" y="426541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2199191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193505" y="4440850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390013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390013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1912958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2008369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2575149" y="4501223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2856" y="450975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676245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103780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2199191" y="468802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676245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106623" y="4570124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626726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2294602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96348" y="462481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1719294" y="462481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26726" y="462765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2187955" y="4435299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288916" y="4259731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005526" y="456443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2294602" y="444653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1817547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2485424" y="450690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199191" y="456728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4073565" y="254112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498256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975311" y="24175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2645244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3593667" y="259865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2836066" y="2664717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3400138" y="253557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2081172" y="339758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3694764" y="260434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2356169" y="302411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76583" y="3276841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3021202" y="2840150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3130692" y="297497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3214867" y="254112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740655" y="320807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3787332" y="2722247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2734970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939870" y="2914602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3307435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2746341" y="3032641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3012809" y="2469519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3217710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3402846" y="24175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220552" y="254681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3503942" y="2785463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691921" y="2722247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882743" y="2480755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778939" y="2351616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116613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44459" y="3276841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50930" y="3093014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653638" y="315609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934320" y="3029798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3113905" y="2294086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544148" y="2659031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3113905" y="265632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3784489" y="253828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408531" y="272509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2740655" y="290620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645244" y="296658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648087" y="2727933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3214867" y="2601501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34320" y="2969425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176583" y="339758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740655" y="284583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838909" y="284867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836066" y="284583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3313120" y="2785463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2269287" y="3575998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836066" y="290620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3374688" y="172527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2914555" y="228555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4149211" y="1796887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394452" y="198653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573903" y="1854417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4626265" y="137427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2061543" y="2653481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4348561" y="156392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3776096" y="186578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4233385" y="1664905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579588" y="2282714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487020" y="2164811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862978" y="203837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2816301" y="2343087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900476" y="227147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3475784" y="215357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585274" y="204690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4718833" y="131106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716125" y="1187607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3116613" y="2357166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3952839" y="191208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2720891" y="2403460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4724519" y="131674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3394452" y="240914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767567" y="1917633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4253150" y="174504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299041" y="246951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203631" y="240914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3481335" y="197800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4258836" y="1871475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4441129" y="168182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915340" y="149786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3478492" y="1975164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402846" y="2296793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214867" y="1997771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4716125" y="1670591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3377530" y="1969613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489863" y="204690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108220" y="2469519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3958389" y="2098752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759174" y="1969613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952839" y="2274321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2914555" y="2285557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3857428" y="1791337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756331" y="1906397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762017" y="221394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391609" y="2345930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579588" y="2222341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284962" y="209320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12809" y="228840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Text 169"/>
            <p:cNvSpPr/>
            <p:nvPr/>
          </p:nvSpPr>
          <p:spPr>
            <a:xfrm rot="0">
              <a:off x="1158706" y="4150939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ext 170"/>
            <p:cNvSpPr/>
            <p:nvPr/>
          </p:nvSpPr>
          <p:spPr>
            <a:xfrm rot="0">
              <a:off x="1158706" y="294347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158706" y="173601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Polyline form 172"/>
            <p:cNvSpPr/>
            <p:nvPr/>
          </p:nvSpPr>
          <p:spPr>
            <a:xfrm>
              <a:off x="1321806" y="422142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1321806" y="301396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321806" y="180650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2215571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3169680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4123789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5077897" y="5003254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ext 179"/>
            <p:cNvSpPr/>
            <p:nvPr/>
          </p:nvSpPr>
          <p:spPr>
            <a:xfrm rot="0">
              <a:off x="2152071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ext 180"/>
            <p:cNvSpPr/>
            <p:nvPr/>
          </p:nvSpPr>
          <p:spPr>
            <a:xfrm rot="0">
              <a:off x="3106180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4060289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5014397" y="507445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2685653" y="5223161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-5400000">
              <a:off x="556292" y="2967950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5" name="Rectangle 185"/>
            <p:cNvSpPr/>
            <p:nvPr/>
          </p:nvSpPr>
          <p:spPr>
            <a:xfrm>
              <a:off x="5274379" y="1926178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ext 186"/>
            <p:cNvSpPr/>
            <p:nvPr/>
          </p:nvSpPr>
          <p:spPr>
            <a:xfrm rot="0">
              <a:off x="5328529" y="196127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7" name="Rectangle 187"/>
            <p:cNvSpPr/>
            <p:nvPr/>
          </p:nvSpPr>
          <p:spPr>
            <a:xfrm>
              <a:off x="5328529" y="213363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5402317" y="2207418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5328529" y="233535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oint 190"/>
            <p:cNvSpPr/>
            <p:nvPr/>
          </p:nvSpPr>
          <p:spPr>
            <a:xfrm>
              <a:off x="5402317" y="2409145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Rectangle 191"/>
            <p:cNvSpPr/>
            <p:nvPr/>
          </p:nvSpPr>
          <p:spPr>
            <a:xfrm>
              <a:off x="5328529" y="2537083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int 192"/>
            <p:cNvSpPr/>
            <p:nvPr/>
          </p:nvSpPr>
          <p:spPr>
            <a:xfrm>
              <a:off x="5402317" y="2610872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Text 193"/>
            <p:cNvSpPr/>
            <p:nvPr/>
          </p:nvSpPr>
          <p:spPr>
            <a:xfrm rot="0">
              <a:off x="5555472" y="2164008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4" name="Text 194"/>
            <p:cNvSpPr/>
            <p:nvPr/>
          </p:nvSpPr>
          <p:spPr>
            <a:xfrm rot="0">
              <a:off x="5555472" y="2365735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555472" y="2567462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6" name="Rectangle 196"/>
            <p:cNvSpPr/>
            <p:nvPr/>
          </p:nvSpPr>
          <p:spPr>
            <a:xfrm>
              <a:off x="5274379" y="2877013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 rot="0">
              <a:off x="5328529" y="2912113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5328529" y="308446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int 199"/>
            <p:cNvSpPr/>
            <p:nvPr/>
          </p:nvSpPr>
          <p:spPr>
            <a:xfrm>
              <a:off x="5412055" y="3160554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Rectangle 200"/>
            <p:cNvSpPr/>
            <p:nvPr/>
          </p:nvSpPr>
          <p:spPr>
            <a:xfrm>
              <a:off x="5328529" y="328619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int 201"/>
            <p:cNvSpPr/>
            <p:nvPr/>
          </p:nvSpPr>
          <p:spPr>
            <a:xfrm>
              <a:off x="5397841" y="3348067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Rectangle 202"/>
            <p:cNvSpPr/>
            <p:nvPr/>
          </p:nvSpPr>
          <p:spPr>
            <a:xfrm>
              <a:off x="5328529" y="348791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int 203"/>
            <p:cNvSpPr/>
            <p:nvPr/>
          </p:nvSpPr>
          <p:spPr>
            <a:xfrm>
              <a:off x="5383762" y="3535715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Rectangle 204"/>
            <p:cNvSpPr/>
            <p:nvPr/>
          </p:nvSpPr>
          <p:spPr>
            <a:xfrm>
              <a:off x="5328529" y="368964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int 205"/>
            <p:cNvSpPr/>
            <p:nvPr/>
          </p:nvSpPr>
          <p:spPr>
            <a:xfrm>
              <a:off x="5369683" y="3723363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Rectangle 206"/>
            <p:cNvSpPr/>
            <p:nvPr/>
          </p:nvSpPr>
          <p:spPr>
            <a:xfrm>
              <a:off x="5328529" y="389137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int 207"/>
            <p:cNvSpPr/>
            <p:nvPr/>
          </p:nvSpPr>
          <p:spPr>
            <a:xfrm>
              <a:off x="5355604" y="3918447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Text 208"/>
            <p:cNvSpPr/>
            <p:nvPr/>
          </p:nvSpPr>
          <p:spPr>
            <a:xfrm rot="0">
              <a:off x="5570345" y="3114843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9" name="Text 209"/>
            <p:cNvSpPr/>
            <p:nvPr/>
          </p:nvSpPr>
          <p:spPr>
            <a:xfrm rot="0">
              <a:off x="5570345" y="3316570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570345" y="351829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570345" y="3720024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570345" y="392918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