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5312055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310974" y="2254305"/>
              <a:ext cx="3461194" cy="3430001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310974" y="5528396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310974" y="4471385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310974" y="3414374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310974" y="2357363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643109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2517148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3391186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4265225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310974" y="4999891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310974" y="3942880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310974" y="2885869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080128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954167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828206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4702245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2151152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1976344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1801536" y="535346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1714132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063748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407678" y="5136376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1711289" y="5297771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2063748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1539324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1979187" y="5250606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413363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1888940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891783" y="5303457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1454763" y="5462008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762979" y="5406315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669889" y="5242078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407678" y="5347779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148309" y="5297771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2672732" y="5139219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2148309" y="5244920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2413363" y="514206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145466" y="5242078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1714132" y="551201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142758" y="5133669"/>
              <a:ext cx="49547" cy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1888940" y="503636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2063748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2058062" y="518922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2238556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238556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1801536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1888940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2407678" y="5242078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2241398" y="5250606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2500767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1976344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2063748" y="5406315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2500767" y="535346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79187" y="5303457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1539324" y="535346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2151152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060905" y="5350622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623885" y="5350622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1539324" y="535346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2052512" y="5183677"/>
              <a:ext cx="55233" cy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145466" y="5030675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1886097" y="5297771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151152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1714132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2325959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2063748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3777982" y="3522702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3250715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3687735" y="3414158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2469766" y="389549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3338119" y="357271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2644574" y="3631246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3160604" y="3517151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1953736" y="4273846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431209" y="3578395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2204712" y="3945506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2041140" y="4168145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2813696" y="3784112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2915179" y="3903892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2991347" y="3522702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2557170" y="4106901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3515770" y="368125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2551484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2740371" y="3851041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3075908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2562856" y="3954035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2805303" y="3458615"/>
              <a:ext cx="122921" cy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2994190" y="389549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163312" y="3414158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2997032" y="3528388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256401" y="373694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3428366" y="368125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3603174" y="346985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3507377" y="3355757"/>
              <a:ext cx="117235" cy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2901100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2652967" y="4168145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2475452" y="4006885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2478160" y="4062444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2734821" y="3951192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2898392" y="3305749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2376677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2898392" y="3622853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3512927" y="351985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3168997" y="3684096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2557170" y="3842648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2469766" y="389549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2472609" y="3686939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2991347" y="3575552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2734821" y="3898341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2041140" y="4273846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2557170" y="37897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2647417" y="3792640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2644574" y="37897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081593" y="373694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2125837" y="4429690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2644574" y="3842648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3135154" y="2804644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2715056" y="329722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3845621" y="2868730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3154918" y="303581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3318355" y="2918738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4282640" y="2498777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1934107" y="3620010"/>
              <a:ext cx="117235" cy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4028957" y="2665857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3504534" y="2930110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3921789" y="2751793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3324040" y="3294378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3239479" y="3191520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3583409" y="3080133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2624809" y="3347228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2700977" y="3283142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3228243" y="3180283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3329726" y="308866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4367201" y="2443083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4364494" y="233467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2901100" y="3361307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3665263" y="2968881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2537405" y="3400079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4372887" y="2448769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3154918" y="3405765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3496005" y="297443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3941553" y="2824409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3067514" y="3458615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2980111" y="3405765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3233794" y="302728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3947239" y="2935795"/>
              <a:ext cx="111549" cy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4113518" y="2768715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4547695" y="2607321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3230951" y="3024439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3163312" y="3308457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2991347" y="3047047"/>
              <a:ext cx="100448" cy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4364494" y="2757479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3137996" y="3018889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242322" y="308866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2892707" y="3458615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3670813" y="3132983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3487612" y="3018889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3665263" y="328598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2715056" y="329722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3577859" y="2863180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3484769" y="2963195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3490455" y="3233134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3152075" y="335007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3324040" y="3241527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3053435" y="3127433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oint 169"/>
            <p:cNvSpPr/>
            <p:nvPr/>
          </p:nvSpPr>
          <p:spPr>
            <a:xfrm>
              <a:off x="2805303" y="3300064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ext 170"/>
            <p:cNvSpPr/>
            <p:nvPr/>
          </p:nvSpPr>
          <p:spPr>
            <a:xfrm rot="0">
              <a:off x="1093724" y="49294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93724" y="3872395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72" name="Text 172"/>
            <p:cNvSpPr/>
            <p:nvPr/>
          </p:nvSpPr>
          <p:spPr>
            <a:xfrm rot="0">
              <a:off x="1093724" y="281538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73" name="Polyline form 173"/>
            <p:cNvSpPr/>
            <p:nvPr/>
          </p:nvSpPr>
          <p:spPr>
            <a:xfrm>
              <a:off x="1256824" y="499989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56824" y="3942880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1256824" y="2885869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2080128" y="568430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2954167" y="568430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3828206" y="568430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4702245" y="568430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ext 180"/>
            <p:cNvSpPr/>
            <p:nvPr/>
          </p:nvSpPr>
          <p:spPr>
            <a:xfrm rot="0">
              <a:off x="2016628" y="57555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2890667" y="57555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3764706" y="57555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4638745" y="57555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0">
              <a:off x="2462133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85" name="Text 185"/>
            <p:cNvSpPr/>
            <p:nvPr/>
          </p:nvSpPr>
          <p:spPr>
            <a:xfrm rot="-5400000">
              <a:off x="491310" y="3893105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id="186" name="Rectangle 186"/>
            <p:cNvSpPr/>
            <p:nvPr/>
          </p:nvSpPr>
          <p:spPr>
            <a:xfrm>
              <a:off x="4892321" y="2851333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ext 187"/>
            <p:cNvSpPr/>
            <p:nvPr/>
          </p:nvSpPr>
          <p:spPr>
            <a:xfrm rot="0">
              <a:off x="4946471" y="2886433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88" name="Rectangle 188"/>
            <p:cNvSpPr/>
            <p:nvPr/>
          </p:nvSpPr>
          <p:spPr>
            <a:xfrm>
              <a:off x="4946471" y="3058785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5020259" y="3132573"/>
              <a:ext cx="54150" cy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ectangle 190"/>
            <p:cNvSpPr/>
            <p:nvPr/>
          </p:nvSpPr>
          <p:spPr>
            <a:xfrm>
              <a:off x="4946471" y="3260512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int 191"/>
            <p:cNvSpPr/>
            <p:nvPr/>
          </p:nvSpPr>
          <p:spPr>
            <a:xfrm>
              <a:off x="5020259" y="3334300"/>
              <a:ext cx="54150" cy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ectangle 192"/>
            <p:cNvSpPr/>
            <p:nvPr/>
          </p:nvSpPr>
          <p:spPr>
            <a:xfrm>
              <a:off x="4946471" y="3462239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int 193"/>
            <p:cNvSpPr/>
            <p:nvPr/>
          </p:nvSpPr>
          <p:spPr>
            <a:xfrm>
              <a:off x="5020259" y="3536027"/>
              <a:ext cx="54150" cy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ext 194"/>
            <p:cNvSpPr/>
            <p:nvPr/>
          </p:nvSpPr>
          <p:spPr>
            <a:xfrm rot="0">
              <a:off x="5173413" y="3089163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5173413" y="3290890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196" name="Text 196"/>
            <p:cNvSpPr/>
            <p:nvPr/>
          </p:nvSpPr>
          <p:spPr>
            <a:xfrm rot="0">
              <a:off x="5173413" y="3492617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  <p:sp>
          <p:nvSpPr>
            <p:cNvPr id="197" name="Rectangle 197"/>
            <p:cNvSpPr/>
            <p:nvPr/>
          </p:nvSpPr>
          <p:spPr>
            <a:xfrm>
              <a:off x="4892321" y="3802168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ext 198"/>
            <p:cNvSpPr/>
            <p:nvPr/>
          </p:nvSpPr>
          <p:spPr>
            <a:xfrm rot="0">
              <a:off x="4946471" y="3837268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id="199" name="Rectangle 199"/>
            <p:cNvSpPr/>
            <p:nvPr/>
          </p:nvSpPr>
          <p:spPr>
            <a:xfrm>
              <a:off x="4946471" y="400962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int 200"/>
            <p:cNvSpPr/>
            <p:nvPr/>
          </p:nvSpPr>
          <p:spPr>
            <a:xfrm>
              <a:off x="5029997" y="4085710"/>
              <a:ext cx="49547" cy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ectangle 201"/>
            <p:cNvSpPr/>
            <p:nvPr/>
          </p:nvSpPr>
          <p:spPr>
            <a:xfrm>
              <a:off x="4946471" y="4211347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int 202"/>
            <p:cNvSpPr/>
            <p:nvPr/>
          </p:nvSpPr>
          <p:spPr>
            <a:xfrm>
              <a:off x="5015783" y="4273222"/>
              <a:ext cx="77976" cy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ectangle 203"/>
            <p:cNvSpPr/>
            <p:nvPr/>
          </p:nvSpPr>
          <p:spPr>
            <a:xfrm>
              <a:off x="4946471" y="4413073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int 204"/>
            <p:cNvSpPr/>
            <p:nvPr/>
          </p:nvSpPr>
          <p:spPr>
            <a:xfrm>
              <a:off x="5001704" y="4460870"/>
              <a:ext cx="106134" cy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ectangle 205"/>
            <p:cNvSpPr/>
            <p:nvPr/>
          </p:nvSpPr>
          <p:spPr>
            <a:xfrm>
              <a:off x="4946471" y="461480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int 206"/>
            <p:cNvSpPr/>
            <p:nvPr/>
          </p:nvSpPr>
          <p:spPr>
            <a:xfrm>
              <a:off x="4987625" y="4648518"/>
              <a:ext cx="134292" cy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ectangle 207"/>
            <p:cNvSpPr/>
            <p:nvPr/>
          </p:nvSpPr>
          <p:spPr>
            <a:xfrm>
              <a:off x="4946471" y="4816527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int 208"/>
            <p:cNvSpPr/>
            <p:nvPr/>
          </p:nvSpPr>
          <p:spPr>
            <a:xfrm>
              <a:off x="4973546" y="4843602"/>
              <a:ext cx="162450" cy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ext 209"/>
            <p:cNvSpPr/>
            <p:nvPr/>
          </p:nvSpPr>
          <p:spPr>
            <a:xfrm rot="0">
              <a:off x="5188286" y="4039998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5188286" y="4241725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5188286" y="444345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5188286" y="4645179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213" name="Text 213"/>
            <p:cNvSpPr/>
            <p:nvPr/>
          </p:nvSpPr>
          <p:spPr>
            <a:xfrm rot="0">
              <a:off x="5188286" y="485434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214" name="Text 214"/>
            <p:cNvSpPr/>
            <p:nvPr/>
          </p:nvSpPr>
          <p:spPr>
            <a:xfrm rot="0">
              <a:off x="2152571" y="2029398"/>
              <a:ext cx="1778000" cy="18288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fontname Helvetica</a:t>
              </a:r>
            </a:p>
          </p:txBody>
        </p:sp>
      </p:grpSp>
      <p:grpSp>
        <p:nvGrpSpPr>
          <p:cNvPr id="2" name="Groupe 2"/>
          <p:cNvGrpSpPr/>
          <p:nvPr/>
        </p:nvGrpSpPr>
        <p:grpSpPr>
          <a:xfrm>
            <a:off x="6172200" y="1825625"/>
            <a:ext cx="5181600" cy="4351338"/>
            <a:chOff x="6172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6189345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6625501" y="2220015"/>
              <a:ext cx="3381184" cy="3510011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6625501" y="5570480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6625501" y="4488812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6625501" y="3407145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6625501" y="2325477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6949958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7803792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8657626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9511460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6625501" y="5029646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6625501" y="3947978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6625501" y="2866311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7376875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8230709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9084543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9938378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7445878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7275111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7104344" y="53918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7018961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7360494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7696342" y="5169830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7016118" y="5334923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7360494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6848194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7277954" y="5286525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7702028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7189728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7192570" y="5340609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6765653" y="5502859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8043562" y="544593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7952493" y="527799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7696342" y="5386163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7443035" y="5334923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7955336" y="5172673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7443035" y="5280840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7702028" y="517551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7440192" y="527799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7018961" y="55540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7437485" y="5167122"/>
              <a:ext cx="49547" cy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7189728" y="50673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7360494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7354809" y="5223913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7531261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7531261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7104344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7189728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7696342" y="527799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7534104" y="5286525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7787412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7275111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7360494" y="544593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7787412" y="53918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7277954" y="5340609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6848194" y="53918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7445878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7357652" y="5389006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6930734" y="5389006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6848194" y="53918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7349258" y="5218363"/>
              <a:ext cx="55233" cy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7440192" y="5061663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7186885" y="5334923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7445878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7018961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7616645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7360494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9034319" y="351917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8519176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8946093" y="3408161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7756411" y="39005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8604559" y="3570411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7927178" y="3630180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8431085" y="3513620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7252503" y="4287574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8695628" y="35760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7497418" y="3951838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7337887" y="41794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8092259" y="378674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8191721" y="3908990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8265868" y="351917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7841794" y="4116931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8778169" y="368142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7836108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8020954" y="38549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8348409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7847480" y="3960366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8083865" y="3453851"/>
              <a:ext cx="122921" cy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8268711" y="39005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8433792" y="3408161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8271554" y="3524856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8524862" y="373834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8692786" y="368142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8863552" y="3465087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8769776" y="3348527"/>
              <a:ext cx="117235" cy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8177642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7935571" y="41794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7762096" y="4014450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7764804" y="4071241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8015404" y="3957523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8174935" y="3297287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7665342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8174935" y="3621787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8775326" y="3516328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8439478" y="3684264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7841794" y="3846514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7756411" y="39005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7759254" y="3687107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8265868" y="357325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8015404" y="3903440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7337887" y="4287574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7841794" y="3792430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7930020" y="3795273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7927178" y="3792430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8354095" y="373834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7420563" y="4447117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7927178" y="3846514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8405634" y="2785086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7995639" y="3288758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9099938" y="2850405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8425399" y="3021184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8584794" y="2901646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9526855" y="247182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7232874" y="3618944"/>
              <a:ext cx="117235" cy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9279233" y="264260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8766933" y="2913017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9174085" y="2731003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8590480" y="3285915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8507940" y="318059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8843788" y="3066739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7907413" y="3339999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7981560" y="3274679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8496704" y="316935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8596166" y="307526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9609396" y="2414896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9606688" y="2304021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8177642" y="3354078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8923621" y="2953022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7822029" y="3394082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9615081" y="2420581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8425399" y="339976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8758404" y="295857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9193850" y="280485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8340016" y="345385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8254632" y="339976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8502254" y="3012656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9199536" y="2918703"/>
              <a:ext cx="111549" cy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9361774" y="2747924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9785848" y="2582831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8499411" y="3009813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8433792" y="3299994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8265868" y="3032420"/>
              <a:ext cx="100448" cy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9606688" y="2736688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8408477" y="3004262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8510783" y="307526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8169249" y="345385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8929171" y="312082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8750011" y="3004262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8923621" y="3277522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7995639" y="3288758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8838237" y="284485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8747168" y="2947336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8752854" y="3223439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8422556" y="3342842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8590480" y="3231832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8325937" y="3115272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oint 169"/>
            <p:cNvSpPr/>
            <p:nvPr/>
          </p:nvSpPr>
          <p:spPr>
            <a:xfrm>
              <a:off x="8083865" y="329160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ext 170"/>
            <p:cNvSpPr/>
            <p:nvPr/>
          </p:nvSpPr>
          <p:spPr>
            <a:xfrm rot="0">
              <a:off x="6408251" y="495344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6408251" y="3871778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4</a:t>
              </a:r>
            </a:p>
          </p:txBody>
        </p:sp>
        <p:sp>
          <p:nvSpPr>
            <p:cNvPr id="172" name="Text 172"/>
            <p:cNvSpPr/>
            <p:nvPr/>
          </p:nvSpPr>
          <p:spPr>
            <a:xfrm rot="0">
              <a:off x="6408251" y="2790111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6</a:t>
              </a:r>
            </a:p>
          </p:txBody>
        </p:sp>
        <p:sp>
          <p:nvSpPr>
            <p:cNvPr id="173" name="Polyline form 173"/>
            <p:cNvSpPr/>
            <p:nvPr/>
          </p:nvSpPr>
          <p:spPr>
            <a:xfrm>
              <a:off x="6571351" y="502964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6571351" y="394797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6571351" y="286631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7376875" y="573002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8230709" y="573002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9084543" y="573002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9938378" y="573002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ext 180"/>
            <p:cNvSpPr/>
            <p:nvPr/>
          </p:nvSpPr>
          <p:spPr>
            <a:xfrm rot="0">
              <a:off x="7313375" y="578979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8167209" y="578979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6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9021043" y="578979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7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9874878" y="578979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8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0">
              <a:off x="7649343" y="5915642"/>
              <a:ext cx="1333500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Sepal.Length</a:t>
              </a:r>
            </a:p>
          </p:txBody>
        </p:sp>
        <p:sp>
          <p:nvSpPr>
            <p:cNvPr id="185" name="Text 185"/>
            <p:cNvSpPr/>
            <p:nvPr/>
          </p:nvSpPr>
          <p:spPr>
            <a:xfrm rot="-5400000">
              <a:off x="5686774" y="3898820"/>
              <a:ext cx="1333500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Petal.Length</a:t>
              </a:r>
            </a:p>
          </p:txBody>
        </p:sp>
        <p:sp>
          <p:nvSpPr>
            <p:cNvPr id="186" name="Rectangle 186"/>
            <p:cNvSpPr/>
            <p:nvPr/>
          </p:nvSpPr>
          <p:spPr>
            <a:xfrm>
              <a:off x="10126837" y="2868478"/>
              <a:ext cx="970243" cy="855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ext 187"/>
            <p:cNvSpPr/>
            <p:nvPr/>
          </p:nvSpPr>
          <p:spPr>
            <a:xfrm rot="0">
              <a:off x="10180987" y="2892148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Species</a:t>
              </a:r>
            </a:p>
          </p:txBody>
        </p:sp>
        <p:sp>
          <p:nvSpPr>
            <p:cNvPr id="188" name="Rectangle 188"/>
            <p:cNvSpPr/>
            <p:nvPr/>
          </p:nvSpPr>
          <p:spPr>
            <a:xfrm>
              <a:off x="10180987" y="3064500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10254776" y="3138288"/>
              <a:ext cx="54150" cy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ectangle 190"/>
            <p:cNvSpPr/>
            <p:nvPr/>
          </p:nvSpPr>
          <p:spPr>
            <a:xfrm>
              <a:off x="10180987" y="3266227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int 191"/>
            <p:cNvSpPr/>
            <p:nvPr/>
          </p:nvSpPr>
          <p:spPr>
            <a:xfrm>
              <a:off x="10254776" y="3340015"/>
              <a:ext cx="54150" cy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ectangle 192"/>
            <p:cNvSpPr/>
            <p:nvPr/>
          </p:nvSpPr>
          <p:spPr>
            <a:xfrm>
              <a:off x="10180987" y="3467954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int 193"/>
            <p:cNvSpPr/>
            <p:nvPr/>
          </p:nvSpPr>
          <p:spPr>
            <a:xfrm>
              <a:off x="10254776" y="3541742"/>
              <a:ext cx="54150" cy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ext 194"/>
            <p:cNvSpPr/>
            <p:nvPr/>
          </p:nvSpPr>
          <p:spPr>
            <a:xfrm rot="0">
              <a:off x="10407930" y="3089163"/>
              <a:ext cx="5715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setosa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10407930" y="3290890"/>
              <a:ext cx="8255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versicolor</a:t>
              </a:r>
            </a:p>
          </p:txBody>
        </p:sp>
        <p:sp>
          <p:nvSpPr>
            <p:cNvPr id="196" name="Text 196"/>
            <p:cNvSpPr/>
            <p:nvPr/>
          </p:nvSpPr>
          <p:spPr>
            <a:xfrm rot="0">
              <a:off x="10407930" y="3492617"/>
              <a:ext cx="762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virginica</a:t>
              </a:r>
            </a:p>
          </p:txBody>
        </p:sp>
        <p:sp>
          <p:nvSpPr>
            <p:cNvPr id="197" name="Rectangle 197"/>
            <p:cNvSpPr/>
            <p:nvPr/>
          </p:nvSpPr>
          <p:spPr>
            <a:xfrm>
              <a:off x="10126837" y="3807883"/>
              <a:ext cx="806800" cy="1273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ext 198"/>
            <p:cNvSpPr/>
            <p:nvPr/>
          </p:nvSpPr>
          <p:spPr>
            <a:xfrm rot="0">
              <a:off x="10180987" y="3831553"/>
              <a:ext cx="889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Petal.Width</a:t>
              </a:r>
            </a:p>
          </p:txBody>
        </p:sp>
        <p:sp>
          <p:nvSpPr>
            <p:cNvPr id="199" name="Rectangle 199"/>
            <p:cNvSpPr/>
            <p:nvPr/>
          </p:nvSpPr>
          <p:spPr>
            <a:xfrm>
              <a:off x="10180987" y="400390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int 200"/>
            <p:cNvSpPr/>
            <p:nvPr/>
          </p:nvSpPr>
          <p:spPr>
            <a:xfrm>
              <a:off x="10264514" y="4079995"/>
              <a:ext cx="49547" cy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ectangle 201"/>
            <p:cNvSpPr/>
            <p:nvPr/>
          </p:nvSpPr>
          <p:spPr>
            <a:xfrm>
              <a:off x="10180987" y="4205632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int 202"/>
            <p:cNvSpPr/>
            <p:nvPr/>
          </p:nvSpPr>
          <p:spPr>
            <a:xfrm>
              <a:off x="10250299" y="4267507"/>
              <a:ext cx="77976" cy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ectangle 203"/>
            <p:cNvSpPr/>
            <p:nvPr/>
          </p:nvSpPr>
          <p:spPr>
            <a:xfrm>
              <a:off x="10180987" y="4407358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int 204"/>
            <p:cNvSpPr/>
            <p:nvPr/>
          </p:nvSpPr>
          <p:spPr>
            <a:xfrm>
              <a:off x="10236220" y="4455155"/>
              <a:ext cx="106134" cy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ectangle 205"/>
            <p:cNvSpPr/>
            <p:nvPr/>
          </p:nvSpPr>
          <p:spPr>
            <a:xfrm>
              <a:off x="10180987" y="460908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int 206"/>
            <p:cNvSpPr/>
            <p:nvPr/>
          </p:nvSpPr>
          <p:spPr>
            <a:xfrm>
              <a:off x="10222141" y="4642803"/>
              <a:ext cx="134292" cy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ectangle 207"/>
            <p:cNvSpPr/>
            <p:nvPr/>
          </p:nvSpPr>
          <p:spPr>
            <a:xfrm>
              <a:off x="10180987" y="4810812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int 208"/>
            <p:cNvSpPr/>
            <p:nvPr/>
          </p:nvSpPr>
          <p:spPr>
            <a:xfrm>
              <a:off x="10208062" y="4837887"/>
              <a:ext cx="162450" cy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ext 209"/>
            <p:cNvSpPr/>
            <p:nvPr/>
          </p:nvSpPr>
          <p:spPr>
            <a:xfrm rot="0">
              <a:off x="10422803" y="4028568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10422803" y="4230295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10422803" y="4432022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1.5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10422803" y="4633749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2.0</a:t>
              </a:r>
            </a:p>
          </p:txBody>
        </p:sp>
        <p:sp>
          <p:nvSpPr>
            <p:cNvPr id="213" name="Text 213"/>
            <p:cNvSpPr/>
            <p:nvPr/>
          </p:nvSpPr>
          <p:spPr>
            <a:xfrm rot="0">
              <a:off x="10422803" y="4842912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2.5</a:t>
              </a:r>
            </a:p>
          </p:txBody>
        </p:sp>
        <p:sp>
          <p:nvSpPr>
            <p:cNvPr id="214" name="Text 214"/>
            <p:cNvSpPr/>
            <p:nvPr/>
          </p:nvSpPr>
          <p:spPr>
            <a:xfrm rot="0">
              <a:off x="7147693" y="1995108"/>
              <a:ext cx="2336800" cy="18288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fontname Courier New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