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4262158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299544" y="2231445"/>
              <a:ext cx="3472624" cy="3464291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299544" y="5538268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299544" y="4470690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299544" y="3403112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299544" y="2335534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632776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509701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3386626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4263551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299544" y="5004479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299544" y="3936901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299544" y="2869323"/>
              <a:ext cx="3472624" cy="0"/>
            </a:xfrm>
            <a:custGeom>
              <a:avLst/>
              <a:pathLst>
                <a:path w="3472624" h="0">
                  <a:moveTo>
                    <a:pt x="0" y="0"/>
                  </a:moveTo>
                  <a:lnTo>
                    <a:pt x="347262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071238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948163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825088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4702014" y="2231445"/>
              <a:ext cx="0" cy="3464291"/>
            </a:xfrm>
            <a:custGeom>
              <a:avLst/>
              <a:pathLst>
                <a:path w="0" h="3464291">
                  <a:moveTo>
                    <a:pt x="0" y="346429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42550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67165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791780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1704088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054858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399942" y="5142549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1701245" y="530552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2054858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1528703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1970008" y="525783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405628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1879473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882316" y="531121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1443853" y="5471351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756398" y="5415130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663020" y="524930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399942" y="5356065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139707" y="530552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665863" y="5145392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139707" y="5252150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405628" y="5148235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136865" y="524930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1704088" y="5521887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134157" y="5139842"/>
              <a:ext cx="49547" cy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1879473" y="5041477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054858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049172" y="519592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230243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230243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1791780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1879473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399942" y="524930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233086" y="525783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493320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1967165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054858" y="5415130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493320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70008" y="531121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1528703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42550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052015" y="5358908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13552" y="5358908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1528703" y="536175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043622" y="5190378"/>
              <a:ext cx="55233" cy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136865" y="5035792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1876630" y="530552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142550" y="5201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1704088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317935" y="525499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2054858" y="530837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774864" y="351302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245866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3684329" y="3403424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2462319" y="388951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3333559" y="3563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2637705" y="3622625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3155466" y="3507474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1944558" y="427156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426937" y="3569246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196399" y="3940055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2032250" y="41648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2807404" y="3777076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2909175" y="3897913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985632" y="351302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2550012" y="4103035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3511787" y="367316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544326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2733790" y="384453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3070481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2555698" y="3948584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2799011" y="3448409"/>
              <a:ext cx="122921" cy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2988475" y="388951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158174" y="3403424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2991317" y="3518710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251552" y="3729383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424094" y="367316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599479" y="3459645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503394" y="3344494"/>
              <a:ext cx="117235" cy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895096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46098" y="41648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468005" y="4001963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470713" y="4058049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2728240" y="3945741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892389" y="3293958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2368941" y="361693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2892389" y="3614232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508944" y="351018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3163860" y="367600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550012" y="383614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462319" y="388951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2465162" y="3678847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85632" y="3566403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728240" y="3892362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032250" y="427156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550012" y="3782762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640547" y="3785604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2637705" y="3782762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076167" y="3729383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117235" y="4428994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2637705" y="383614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3130016" y="2788098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2708475" y="3285430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842792" y="2852713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149781" y="302137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3313794" y="2903249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4281255" y="2479060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1924928" y="3611389"/>
              <a:ext cx="117235" cy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4026706" y="2647726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3500551" y="291462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919249" y="2734719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319480" y="3282587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234630" y="3178672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3579715" y="3066228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617940" y="3335966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2694396" y="3271351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223394" y="3167436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3325166" y="307475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366104" y="2422839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4363397" y="231337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2895096" y="3350045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3661857" y="2953920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2530247" y="3389345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4371790" y="2428524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149781" y="339503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3492022" y="2959470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939013" y="2807862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062088" y="3448409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2974396" y="339503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3228945" y="3012849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3944699" y="2920306"/>
              <a:ext cx="111549" cy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111555" y="275164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4547175" y="258866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226102" y="3010006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158174" y="3296666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2985632" y="3032614"/>
              <a:ext cx="100448" cy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4363397" y="2740404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132859" y="3004456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237473" y="307475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2886703" y="3448409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667407" y="3119607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483629" y="3004456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3661857" y="327419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2708475" y="3285430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574164" y="284716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480786" y="2948234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486472" y="322081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146938" y="3338809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319480" y="3229208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48009" y="3114057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2799011" y="3288272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1082294" y="493399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82294" y="386641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1082294" y="279883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1245394" y="5004479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45394" y="393690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1245394" y="286932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207123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2948163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3825088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4702014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200773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2884663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3761588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4638514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2456418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479880" y="3887390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4892321" y="2845618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4946471" y="2880718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4946471" y="3053070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5020259" y="3126858"/>
              <a:ext cx="54150" cy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4946471" y="3254797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5020259" y="3328585"/>
              <a:ext cx="54150" cy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4946471" y="3456524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5020259" y="3530312"/>
              <a:ext cx="54150" cy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5173413" y="3083448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173413" y="3285175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5173413" y="3486902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4892321" y="3796453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4946471" y="3831553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4946471" y="400390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5029997" y="4079995"/>
              <a:ext cx="49547" cy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4946471" y="4205632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5015783" y="4267507"/>
              <a:ext cx="77976" cy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4946471" y="4407358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5001704" y="4455155"/>
              <a:ext cx="106134" cy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4946471" y="460908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4987625" y="4642803"/>
              <a:ext cx="134292" cy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4946471" y="4810812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4973546" y="4837887"/>
              <a:ext cx="162450" cy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5188286" y="4034283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188286" y="4236010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188286" y="443773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188286" y="4639464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5188286" y="4848627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14" name="Text 214"/>
            <p:cNvSpPr/>
            <p:nvPr/>
          </p:nvSpPr>
          <p:spPr>
            <a:xfrm rot="0">
              <a:off x="2303338" y="2006538"/>
              <a:ext cx="1465036" cy="18288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Vector Graphic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