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56" r:id="rId2"/>
    <p:sldId id="257" r:id="rId3"/>
    <p:sldId id="210133187" r:id="rId10"/>
    <p:sldId id="259" r:id="rId5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theme/theme1.xml" Type="http://schemas.openxmlformats.org/officeDocument/2006/relationships/theme" Id="rId8"></Relationship><Relationship Target="slides/slide2.xml" Type="http://schemas.openxmlformats.org/officeDocument/2006/relationships/slide" Id="rId3"></Relationship><Relationship Target="viewProps.xml" Type="http://schemas.openxmlformats.org/officeDocument/2006/relationships/viewProps" Id="rId7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presProps.xml" Type="http://schemas.openxmlformats.org/officeDocument/2006/relationships/presProps" Id="rId6"></Relationship><Relationship Target="slides/slide4.xml" Type="http://schemas.openxmlformats.org/officeDocument/2006/relationships/slide" Id="rId5"></Relationship><Relationship Target="tableStyles.xml" Type="http://schemas.openxmlformats.org/officeDocument/2006/relationships/tableStyles" Id="rId9"></Relationship><Relationship Target="slides/slide3.xml" Type="http://schemas.openxmlformats.org/officeDocument/2006/relationships/slide" Id="rId10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cxnSp>
        <p:nvCxnSpPr>
          <p:cNvPr id="8" name="Connecteur droit 7"/>
          <p:cNvCxnSpPr/>
          <p:nvPr userDrawn="true"/>
        </p:nvCxnSpPr>
        <p:spPr>
          <a:xfrm>
            <a:off x="838200" y="3564611"/>
            <a:ext cx="10515600" cy="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cxnSp>
        <p:nvCxnSpPr>
          <p:cNvPr id="7" name="Connecteur droit 6"/>
          <p:cNvCxnSpPr/>
          <p:nvPr userDrawn="true"/>
        </p:nvCxnSpPr>
        <p:spPr>
          <a:xfrm>
            <a:off x="838200" y="1755899"/>
            <a:ext cx="10515600" cy="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19/07/2014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8" name="Connecteur droit 7"/>
          <p:cNvCxnSpPr/>
          <p:nvPr userDrawn="true"/>
        </p:nvCxnSpPr>
        <p:spPr>
          <a:xfrm>
            <a:off x="838200" y="1755899"/>
            <a:ext cx="10515600" cy="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58296" y="1825625"/>
            <a:ext cx="5181600" cy="2160000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52104" y="1825625"/>
            <a:ext cx="5181600" cy="2160000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19/07/2014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8" name="Connecteur droit 7"/>
          <p:cNvCxnSpPr/>
          <p:nvPr userDrawn="true"/>
        </p:nvCxnSpPr>
        <p:spPr>
          <a:xfrm>
            <a:off x="838200" y="1755899"/>
            <a:ext cx="10515600" cy="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2"/>
          <p:cNvSpPr>
            <a:spLocks noGrp="true"/>
          </p:cNvSpPr>
          <p:nvPr>
            <p:ph sz="half" idx="14"/>
          </p:nvPr>
        </p:nvSpPr>
        <p:spPr>
          <a:xfrm>
            <a:off x="859976" y="4058042"/>
            <a:ext cx="5181600" cy="2160000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10" name="Espace réservé du contenu 2"/>
          <p:cNvSpPr>
            <a:spLocks noGrp="true"/>
          </p:cNvSpPr>
          <p:nvPr>
            <p:ph sz="half" idx="15"/>
          </p:nvPr>
        </p:nvSpPr>
        <p:spPr>
          <a:xfrm>
            <a:off x="6157148" y="4049673"/>
            <a:ext cx="5181600" cy="2160000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603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19/07/2014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 userDrawn="true"/>
        </p:nvCxnSpPr>
        <p:spPr>
          <a:xfrm>
            <a:off x="838200" y="1735803"/>
            <a:ext cx="10515600" cy="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19/07/2014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19/07/2014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19/07/2014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media/image1.png" Type="http://schemas.openxmlformats.org/officeDocument/2006/relationships/image" Id="rId13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rgbClr val="E74C3C"/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rgbClr val="E74C3C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rgbClr val="E74C3C"/>
                </a:solidFill>
              </a:defRPr>
            </a:lvl1pPr>
          </a:lstStyle>
          <a:p>
            <a:fld id="{C47AABF0-D73A-43C1-84CC-8A30B6535388}" type="slidenum">
              <a:rPr lang="fr-FR" smtClean="false"/>
              <a:pPr/>
              <a:t>‹N°›</a:t>
            </a:fld>
            <a:endParaRPr lang="fr-FR"/>
          </a:p>
        </p:txBody>
      </p:sp>
      <p:pic>
        <p:nvPicPr>
          <p:cNvPr id="7" name="Picture 2" descr="http://www.lindinglab.org/external-files/images/Rlogo1.png/image"/>
          <p:cNvPicPr>
            <a:picLocks noChangeAspect="true" noChangeArrowheads="true"/>
          </p:cNvPicPr>
          <p:nvPr userDrawn="true"/>
        </p:nvPicPr>
        <p:blipFill>
          <a:blip cstate="print"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386" y="6227276"/>
            <a:ext cx="662940" cy="502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C3E50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C3E50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C3E50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3E50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3E50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Subtitle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8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 </a:t>
            </a:r>
            <a:r>
              <a:rPr lang="fr-FR" dirty="0" err="1" smtClean="0"/>
              <a:t>pretty</a:t>
            </a:r>
            <a:r>
              <a:rPr lang="fr-FR" dirty="0" smtClean="0"/>
              <a:t> design!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for the </a:t>
            </a:r>
            <a:r>
              <a:rPr lang="fr-FR" dirty="0" err="1" smtClean="0"/>
              <a:t>demo</a:t>
            </a:r>
            <a:endParaRPr lang="fr-FR" dirty="0" smtClean="0"/>
          </a:p>
          <a:p>
            <a:r>
              <a:rPr lang="fr-FR" dirty="0" err="1" smtClean="0"/>
              <a:t>See</a:t>
            </a:r>
            <a:r>
              <a:rPr lang="fr-FR" dirty="0" smtClean="0"/>
              <a:t>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R logo and I have </a:t>
            </a:r>
            <a:r>
              <a:rPr lang="fr-FR" dirty="0" err="1" smtClean="0"/>
              <a:t>changed</a:t>
            </a:r>
            <a:r>
              <a:rPr lang="fr-FR" dirty="0" smtClean="0"/>
              <a:t> default </a:t>
            </a:r>
            <a:r>
              <a:rPr lang="fr-FR" dirty="0" err="1" smtClean="0"/>
              <a:t>colors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0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my new graph</a:t>
            </a:r>
          </a:p>
        </p:txBody>
      </p:sp>
      <p:grpSp>
        <p:nvGrpSpPr>
          <p:cNvPr id="2" name="Groupe 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2" name="Rectangle 2"/>
            <p:cNvSpPr/>
            <p:nvPr/>
          </p:nvSpPr>
          <p:spPr>
            <a:xfrm>
              <a:off x="840528" y="1830696"/>
              <a:ext cx="10544810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" name="Rectangle 3"/>
            <p:cNvSpPr/>
            <p:nvPr/>
          </p:nvSpPr>
          <p:spPr>
            <a:xfrm>
              <a:off x="1299544" y="1998802"/>
              <a:ext cx="8821440" cy="3696934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" name="Polyline form 4"/>
            <p:cNvSpPr/>
            <p:nvPr/>
          </p:nvSpPr>
          <p:spPr>
            <a:xfrm>
              <a:off x="1299544" y="5527693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299544" y="4388422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299544" y="3249152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299544" y="2109881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2146046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4373682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6601319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8828955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1299544" y="4958058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299544" y="3818787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299544" y="2679516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3259864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5487501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7715137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9942773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int 19"/>
            <p:cNvSpPr/>
            <p:nvPr/>
          </p:nvSpPr>
          <p:spPr>
            <a:xfrm>
              <a:off x="3466247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oint 20"/>
            <p:cNvSpPr/>
            <p:nvPr/>
          </p:nvSpPr>
          <p:spPr>
            <a:xfrm>
              <a:off x="3020720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2575193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2352429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3243484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4128853" y="5106882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2349586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3243484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1906902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3023563" y="5229338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4134538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2797956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2800799" y="528630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1686981" y="5457192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5025593" y="5397386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4797143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4128853" y="5334736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3463404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4799986" y="5109725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3463404" y="5223652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4134538" y="511256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3460562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oint 41"/>
            <p:cNvSpPr/>
            <p:nvPr/>
          </p:nvSpPr>
          <p:spPr>
            <a:xfrm>
              <a:off x="2352429" y="5511313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oint 42"/>
            <p:cNvSpPr/>
            <p:nvPr/>
          </p:nvSpPr>
          <p:spPr>
            <a:xfrm>
              <a:off x="3457854" y="5104175"/>
              <a:ext cx="49547" cy="49547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oint 43"/>
            <p:cNvSpPr/>
            <p:nvPr/>
          </p:nvSpPr>
          <p:spPr>
            <a:xfrm>
              <a:off x="2797956" y="4998641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oint 44"/>
            <p:cNvSpPr/>
            <p:nvPr/>
          </p:nvSpPr>
          <p:spPr>
            <a:xfrm>
              <a:off x="3243484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oint 45"/>
            <p:cNvSpPr/>
            <p:nvPr/>
          </p:nvSpPr>
          <p:spPr>
            <a:xfrm>
              <a:off x="3237798" y="5163846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oint 46"/>
            <p:cNvSpPr/>
            <p:nvPr/>
          </p:nvSpPr>
          <p:spPr>
            <a:xfrm>
              <a:off x="3689011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oint 47"/>
            <p:cNvSpPr/>
            <p:nvPr/>
          </p:nvSpPr>
          <p:spPr>
            <a:xfrm>
              <a:off x="3689011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2575193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2797956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4128853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3691854" y="5229338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4357302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3020720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3243484" y="5397386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oint 55"/>
            <p:cNvSpPr/>
            <p:nvPr/>
          </p:nvSpPr>
          <p:spPr>
            <a:xfrm>
              <a:off x="4357302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oint 56"/>
            <p:cNvSpPr/>
            <p:nvPr/>
          </p:nvSpPr>
          <p:spPr>
            <a:xfrm>
              <a:off x="3023563" y="528630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oint 57"/>
            <p:cNvSpPr/>
            <p:nvPr/>
          </p:nvSpPr>
          <p:spPr>
            <a:xfrm>
              <a:off x="1906902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3466247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3240641" y="533757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2126823" y="533757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1906902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oint 62"/>
            <p:cNvSpPr/>
            <p:nvPr/>
          </p:nvSpPr>
          <p:spPr>
            <a:xfrm>
              <a:off x="3232248" y="5158295"/>
              <a:ext cx="55233" cy="55233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oint 63"/>
            <p:cNvSpPr/>
            <p:nvPr/>
          </p:nvSpPr>
          <p:spPr>
            <a:xfrm>
              <a:off x="3460562" y="4992955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oint 64"/>
            <p:cNvSpPr/>
            <p:nvPr/>
          </p:nvSpPr>
          <p:spPr>
            <a:xfrm>
              <a:off x="2795114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oint 65"/>
            <p:cNvSpPr/>
            <p:nvPr/>
          </p:nvSpPr>
          <p:spPr>
            <a:xfrm>
              <a:off x="3466247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oint 66"/>
            <p:cNvSpPr/>
            <p:nvPr/>
          </p:nvSpPr>
          <p:spPr>
            <a:xfrm>
              <a:off x="2352429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oint 67"/>
            <p:cNvSpPr/>
            <p:nvPr/>
          </p:nvSpPr>
          <p:spPr>
            <a:xfrm>
              <a:off x="3911775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oint 68"/>
            <p:cNvSpPr/>
            <p:nvPr/>
          </p:nvSpPr>
          <p:spPr>
            <a:xfrm>
              <a:off x="3243484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oint 69"/>
            <p:cNvSpPr/>
            <p:nvPr/>
          </p:nvSpPr>
          <p:spPr>
            <a:xfrm>
              <a:off x="7664913" y="336981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oint 70"/>
            <p:cNvSpPr/>
            <p:nvPr/>
          </p:nvSpPr>
          <p:spPr>
            <a:xfrm>
              <a:off x="6325488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oint 71"/>
            <p:cNvSpPr/>
            <p:nvPr/>
          </p:nvSpPr>
          <p:spPr>
            <a:xfrm>
              <a:off x="7439306" y="3253048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oint 72"/>
            <p:cNvSpPr/>
            <p:nvPr/>
          </p:nvSpPr>
          <p:spPr>
            <a:xfrm>
              <a:off x="4326301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oint 73"/>
            <p:cNvSpPr/>
            <p:nvPr/>
          </p:nvSpPr>
          <p:spPr>
            <a:xfrm>
              <a:off x="6548252" y="3423939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oint 74"/>
            <p:cNvSpPr/>
            <p:nvPr/>
          </p:nvSpPr>
          <p:spPr>
            <a:xfrm>
              <a:off x="4771828" y="3486588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oint 75"/>
            <p:cNvSpPr/>
            <p:nvPr/>
          </p:nvSpPr>
          <p:spPr>
            <a:xfrm>
              <a:off x="6100017" y="3364268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oint 76"/>
            <p:cNvSpPr/>
            <p:nvPr/>
          </p:nvSpPr>
          <p:spPr>
            <a:xfrm>
              <a:off x="2998112" y="4178544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oint 77"/>
            <p:cNvSpPr/>
            <p:nvPr/>
          </p:nvSpPr>
          <p:spPr>
            <a:xfrm>
              <a:off x="6776701" y="3429624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oint 78"/>
            <p:cNvSpPr/>
            <p:nvPr/>
          </p:nvSpPr>
          <p:spPr>
            <a:xfrm>
              <a:off x="3655167" y="3825526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oint 79"/>
            <p:cNvSpPr/>
            <p:nvPr/>
          </p:nvSpPr>
          <p:spPr>
            <a:xfrm>
              <a:off x="3220876" y="406461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oint 80"/>
            <p:cNvSpPr/>
            <p:nvPr/>
          </p:nvSpPr>
          <p:spPr>
            <a:xfrm>
              <a:off x="5211670" y="3651793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oint 81"/>
            <p:cNvSpPr/>
            <p:nvPr/>
          </p:nvSpPr>
          <p:spPr>
            <a:xfrm>
              <a:off x="5448513" y="3779799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oint 82"/>
            <p:cNvSpPr/>
            <p:nvPr/>
          </p:nvSpPr>
          <p:spPr>
            <a:xfrm>
              <a:off x="5660040" y="336981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oint 83"/>
            <p:cNvSpPr/>
            <p:nvPr/>
          </p:nvSpPr>
          <p:spPr>
            <a:xfrm>
              <a:off x="4549065" y="3999260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oint 84"/>
            <p:cNvSpPr/>
            <p:nvPr/>
          </p:nvSpPr>
          <p:spPr>
            <a:xfrm>
              <a:off x="6996622" y="3540709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oint 85"/>
            <p:cNvSpPr/>
            <p:nvPr/>
          </p:nvSpPr>
          <p:spPr>
            <a:xfrm>
              <a:off x="4543379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oint 86"/>
            <p:cNvSpPr/>
            <p:nvPr/>
          </p:nvSpPr>
          <p:spPr>
            <a:xfrm>
              <a:off x="5002985" y="3722835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oint 87"/>
            <p:cNvSpPr/>
            <p:nvPr/>
          </p:nvSpPr>
          <p:spPr>
            <a:xfrm>
              <a:off x="5879961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oint 88"/>
            <p:cNvSpPr/>
            <p:nvPr/>
          </p:nvSpPr>
          <p:spPr>
            <a:xfrm>
              <a:off x="4554750" y="3834055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oint 89"/>
            <p:cNvSpPr/>
            <p:nvPr/>
          </p:nvSpPr>
          <p:spPr>
            <a:xfrm>
              <a:off x="5203277" y="3301618"/>
              <a:ext cx="122921" cy="12292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5662883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6102724" y="3253048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5665726" y="3375504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6331174" y="3600515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6773858" y="3540709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oint 95"/>
            <p:cNvSpPr/>
            <p:nvPr/>
          </p:nvSpPr>
          <p:spPr>
            <a:xfrm>
              <a:off x="7219386" y="3312854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oint 96"/>
            <p:cNvSpPr/>
            <p:nvPr/>
          </p:nvSpPr>
          <p:spPr>
            <a:xfrm>
              <a:off x="6988229" y="3190534"/>
              <a:ext cx="117235" cy="11723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oint 97"/>
            <p:cNvSpPr/>
            <p:nvPr/>
          </p:nvSpPr>
          <p:spPr>
            <a:xfrm>
              <a:off x="5434434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oint 98"/>
            <p:cNvSpPr/>
            <p:nvPr/>
          </p:nvSpPr>
          <p:spPr>
            <a:xfrm>
              <a:off x="4780222" y="406461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oint 99"/>
            <p:cNvSpPr/>
            <p:nvPr/>
          </p:nvSpPr>
          <p:spPr>
            <a:xfrm>
              <a:off x="4331987" y="3891019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oint 100"/>
            <p:cNvSpPr/>
            <p:nvPr/>
          </p:nvSpPr>
          <p:spPr>
            <a:xfrm>
              <a:off x="4334694" y="3950690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oint 101"/>
            <p:cNvSpPr/>
            <p:nvPr/>
          </p:nvSpPr>
          <p:spPr>
            <a:xfrm>
              <a:off x="4997435" y="3831212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oint 102"/>
            <p:cNvSpPr/>
            <p:nvPr/>
          </p:nvSpPr>
          <p:spPr>
            <a:xfrm>
              <a:off x="5431726" y="3136414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int 103"/>
            <p:cNvSpPr/>
            <p:nvPr/>
          </p:nvSpPr>
          <p:spPr>
            <a:xfrm>
              <a:off x="4097852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oint 104"/>
            <p:cNvSpPr/>
            <p:nvPr/>
          </p:nvSpPr>
          <p:spPr>
            <a:xfrm>
              <a:off x="5431726" y="3478195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oint 105"/>
            <p:cNvSpPr/>
            <p:nvPr/>
          </p:nvSpPr>
          <p:spPr>
            <a:xfrm>
              <a:off x="6993779" y="3366975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oint 106"/>
            <p:cNvSpPr/>
            <p:nvPr/>
          </p:nvSpPr>
          <p:spPr>
            <a:xfrm>
              <a:off x="6108410" y="354355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oint 107"/>
            <p:cNvSpPr/>
            <p:nvPr/>
          </p:nvSpPr>
          <p:spPr>
            <a:xfrm>
              <a:off x="4549065" y="371444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oint 108"/>
            <p:cNvSpPr/>
            <p:nvPr/>
          </p:nvSpPr>
          <p:spPr>
            <a:xfrm>
              <a:off x="4326301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oint 109"/>
            <p:cNvSpPr/>
            <p:nvPr/>
          </p:nvSpPr>
          <p:spPr>
            <a:xfrm>
              <a:off x="4329144" y="3546394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oint 110"/>
            <p:cNvSpPr/>
            <p:nvPr/>
          </p:nvSpPr>
          <p:spPr>
            <a:xfrm>
              <a:off x="5660040" y="3426782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oint 111"/>
            <p:cNvSpPr/>
            <p:nvPr/>
          </p:nvSpPr>
          <p:spPr>
            <a:xfrm>
              <a:off x="4997435" y="3774249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oint 112"/>
            <p:cNvSpPr/>
            <p:nvPr/>
          </p:nvSpPr>
          <p:spPr>
            <a:xfrm>
              <a:off x="3220876" y="4178544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oint 113"/>
            <p:cNvSpPr/>
            <p:nvPr/>
          </p:nvSpPr>
          <p:spPr>
            <a:xfrm>
              <a:off x="4549065" y="365747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oint 114"/>
            <p:cNvSpPr/>
            <p:nvPr/>
          </p:nvSpPr>
          <p:spPr>
            <a:xfrm>
              <a:off x="4774671" y="3660321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oint 115"/>
            <p:cNvSpPr/>
            <p:nvPr/>
          </p:nvSpPr>
          <p:spPr>
            <a:xfrm>
              <a:off x="4771828" y="365747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int 116"/>
            <p:cNvSpPr/>
            <p:nvPr/>
          </p:nvSpPr>
          <p:spPr>
            <a:xfrm>
              <a:off x="5885647" y="3600515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oint 117"/>
            <p:cNvSpPr/>
            <p:nvPr/>
          </p:nvSpPr>
          <p:spPr>
            <a:xfrm>
              <a:off x="3440932" y="4346727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oint 118"/>
            <p:cNvSpPr/>
            <p:nvPr/>
          </p:nvSpPr>
          <p:spPr>
            <a:xfrm>
              <a:off x="4771828" y="371444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oint 119"/>
            <p:cNvSpPr/>
            <p:nvPr/>
          </p:nvSpPr>
          <p:spPr>
            <a:xfrm>
              <a:off x="6074566" y="2598291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oint 120"/>
            <p:cNvSpPr/>
            <p:nvPr/>
          </p:nvSpPr>
          <p:spPr>
            <a:xfrm>
              <a:off x="4977670" y="3127885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oint 121"/>
            <p:cNvSpPr/>
            <p:nvPr/>
          </p:nvSpPr>
          <p:spPr>
            <a:xfrm>
              <a:off x="7867912" y="2666491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oint 122"/>
            <p:cNvSpPr/>
            <p:nvPr/>
          </p:nvSpPr>
          <p:spPr>
            <a:xfrm>
              <a:off x="6094331" y="2845910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oint 123"/>
            <p:cNvSpPr/>
            <p:nvPr/>
          </p:nvSpPr>
          <p:spPr>
            <a:xfrm>
              <a:off x="6528487" y="2720611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8981730" y="2267746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2978483" y="3475352"/>
              <a:ext cx="117235" cy="11723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8321968" y="244716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6985386" y="2731983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oint 128"/>
            <p:cNvSpPr/>
            <p:nvPr/>
          </p:nvSpPr>
          <p:spPr>
            <a:xfrm>
              <a:off x="8079439" y="2541328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oint 129"/>
            <p:cNvSpPr/>
            <p:nvPr/>
          </p:nvSpPr>
          <p:spPr>
            <a:xfrm>
              <a:off x="6534173" y="3125042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oint 130"/>
            <p:cNvSpPr/>
            <p:nvPr/>
          </p:nvSpPr>
          <p:spPr>
            <a:xfrm>
              <a:off x="6314252" y="3013958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oint 131"/>
            <p:cNvSpPr/>
            <p:nvPr/>
          </p:nvSpPr>
          <p:spPr>
            <a:xfrm>
              <a:off x="7199621" y="2894345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oint 132"/>
            <p:cNvSpPr/>
            <p:nvPr/>
          </p:nvSpPr>
          <p:spPr>
            <a:xfrm>
              <a:off x="4752064" y="3182006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oint 133"/>
            <p:cNvSpPr/>
            <p:nvPr/>
          </p:nvSpPr>
          <p:spPr>
            <a:xfrm>
              <a:off x="4963591" y="3113806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oint 134"/>
            <p:cNvSpPr/>
            <p:nvPr/>
          </p:nvSpPr>
          <p:spPr>
            <a:xfrm>
              <a:off x="6303016" y="3002722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int 135"/>
            <p:cNvSpPr/>
            <p:nvPr/>
          </p:nvSpPr>
          <p:spPr>
            <a:xfrm>
              <a:off x="6539859" y="2902874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oint 136"/>
            <p:cNvSpPr/>
            <p:nvPr/>
          </p:nvSpPr>
          <p:spPr>
            <a:xfrm>
              <a:off x="9201651" y="2207940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oint 137"/>
            <p:cNvSpPr/>
            <p:nvPr/>
          </p:nvSpPr>
          <p:spPr>
            <a:xfrm>
              <a:off x="9198943" y="2091305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oint 138"/>
            <p:cNvSpPr/>
            <p:nvPr/>
          </p:nvSpPr>
          <p:spPr>
            <a:xfrm>
              <a:off x="5434434" y="3196085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oint 139"/>
            <p:cNvSpPr/>
            <p:nvPr/>
          </p:nvSpPr>
          <p:spPr>
            <a:xfrm>
              <a:off x="7416834" y="2774868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oint 140"/>
            <p:cNvSpPr/>
            <p:nvPr/>
          </p:nvSpPr>
          <p:spPr>
            <a:xfrm>
              <a:off x="4529300" y="3238969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oint 141"/>
            <p:cNvSpPr/>
            <p:nvPr/>
          </p:nvSpPr>
          <p:spPr>
            <a:xfrm>
              <a:off x="9207336" y="2213625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oint 142"/>
            <p:cNvSpPr/>
            <p:nvPr/>
          </p:nvSpPr>
          <p:spPr>
            <a:xfrm>
              <a:off x="6094331" y="324465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oint 143"/>
            <p:cNvSpPr/>
            <p:nvPr/>
          </p:nvSpPr>
          <p:spPr>
            <a:xfrm>
              <a:off x="6976857" y="2780418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oint 144"/>
            <p:cNvSpPr/>
            <p:nvPr/>
          </p:nvSpPr>
          <p:spPr>
            <a:xfrm>
              <a:off x="8099204" y="2618056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oint 145"/>
            <p:cNvSpPr/>
            <p:nvPr/>
          </p:nvSpPr>
          <p:spPr>
            <a:xfrm>
              <a:off x="5871568" y="330161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oint 146"/>
            <p:cNvSpPr/>
            <p:nvPr/>
          </p:nvSpPr>
          <p:spPr>
            <a:xfrm>
              <a:off x="5648804" y="324465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oint 147"/>
            <p:cNvSpPr/>
            <p:nvPr/>
          </p:nvSpPr>
          <p:spPr>
            <a:xfrm>
              <a:off x="6308566" y="2837381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oint 148"/>
            <p:cNvSpPr/>
            <p:nvPr/>
          </p:nvSpPr>
          <p:spPr>
            <a:xfrm>
              <a:off x="8104890" y="2737669"/>
              <a:ext cx="111549" cy="11154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oint 149"/>
            <p:cNvSpPr/>
            <p:nvPr/>
          </p:nvSpPr>
          <p:spPr>
            <a:xfrm>
              <a:off x="8541888" y="2558249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oint 150"/>
            <p:cNvSpPr/>
            <p:nvPr/>
          </p:nvSpPr>
          <p:spPr>
            <a:xfrm>
              <a:off x="9652864" y="2384516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oint 151"/>
            <p:cNvSpPr/>
            <p:nvPr/>
          </p:nvSpPr>
          <p:spPr>
            <a:xfrm>
              <a:off x="6305723" y="2834539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oint 152"/>
            <p:cNvSpPr/>
            <p:nvPr/>
          </p:nvSpPr>
          <p:spPr>
            <a:xfrm>
              <a:off x="6102724" y="3139121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int 153"/>
            <p:cNvSpPr/>
            <p:nvPr/>
          </p:nvSpPr>
          <p:spPr>
            <a:xfrm>
              <a:off x="5660040" y="2857146"/>
              <a:ext cx="100448" cy="10044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oint 154"/>
            <p:cNvSpPr/>
            <p:nvPr/>
          </p:nvSpPr>
          <p:spPr>
            <a:xfrm>
              <a:off x="9198943" y="2547013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oint 155"/>
            <p:cNvSpPr/>
            <p:nvPr/>
          </p:nvSpPr>
          <p:spPr>
            <a:xfrm>
              <a:off x="6077409" y="2828988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6317095" y="2902874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5426040" y="330161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7422384" y="2951309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oint 159"/>
            <p:cNvSpPr/>
            <p:nvPr/>
          </p:nvSpPr>
          <p:spPr>
            <a:xfrm>
              <a:off x="6968464" y="2828988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oint 160"/>
            <p:cNvSpPr/>
            <p:nvPr/>
          </p:nvSpPr>
          <p:spPr>
            <a:xfrm>
              <a:off x="7416834" y="3116649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oint 161"/>
            <p:cNvSpPr/>
            <p:nvPr/>
          </p:nvSpPr>
          <p:spPr>
            <a:xfrm>
              <a:off x="4977670" y="3127885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oint 162"/>
            <p:cNvSpPr/>
            <p:nvPr/>
          </p:nvSpPr>
          <p:spPr>
            <a:xfrm>
              <a:off x="7194070" y="2660940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3" name="Point 163"/>
            <p:cNvSpPr/>
            <p:nvPr/>
          </p:nvSpPr>
          <p:spPr>
            <a:xfrm>
              <a:off x="6965621" y="2769182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oint 164"/>
            <p:cNvSpPr/>
            <p:nvPr/>
          </p:nvSpPr>
          <p:spPr>
            <a:xfrm>
              <a:off x="6971307" y="3059685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int 165"/>
            <p:cNvSpPr/>
            <p:nvPr/>
          </p:nvSpPr>
          <p:spPr>
            <a:xfrm>
              <a:off x="6091488" y="3184848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oint 166"/>
            <p:cNvSpPr/>
            <p:nvPr/>
          </p:nvSpPr>
          <p:spPr>
            <a:xfrm>
              <a:off x="6534173" y="3068078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oint 167"/>
            <p:cNvSpPr/>
            <p:nvPr/>
          </p:nvSpPr>
          <p:spPr>
            <a:xfrm>
              <a:off x="5857489" y="2945758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oint 168"/>
            <p:cNvSpPr/>
            <p:nvPr/>
          </p:nvSpPr>
          <p:spPr>
            <a:xfrm>
              <a:off x="5203277" y="313072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9" name="Text 169"/>
            <p:cNvSpPr/>
            <p:nvPr/>
          </p:nvSpPr>
          <p:spPr>
            <a:xfrm rot="0">
              <a:off x="1082294" y="4887573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0" name="Text 170"/>
            <p:cNvSpPr/>
            <p:nvPr/>
          </p:nvSpPr>
          <p:spPr>
            <a:xfrm rot="0">
              <a:off x="1082294" y="3748302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1" name="Text 171"/>
            <p:cNvSpPr/>
            <p:nvPr/>
          </p:nvSpPr>
          <p:spPr>
            <a:xfrm rot="0">
              <a:off x="1082294" y="2609031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2" name="Polyline form 172"/>
            <p:cNvSpPr/>
            <p:nvPr/>
          </p:nvSpPr>
          <p:spPr>
            <a:xfrm>
              <a:off x="1245394" y="495805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olyline form 173"/>
            <p:cNvSpPr/>
            <p:nvPr/>
          </p:nvSpPr>
          <p:spPr>
            <a:xfrm>
              <a:off x="1245394" y="381878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1245394" y="267951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3259864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5487501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7715137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9942773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ext 179"/>
            <p:cNvSpPr/>
            <p:nvPr/>
          </p:nvSpPr>
          <p:spPr>
            <a:xfrm rot="0">
              <a:off x="3196364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0" name="Text 180"/>
            <p:cNvSpPr/>
            <p:nvPr/>
          </p:nvSpPr>
          <p:spPr>
            <a:xfrm rot="0">
              <a:off x="5424001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1" name="Text 181"/>
            <p:cNvSpPr/>
            <p:nvPr/>
          </p:nvSpPr>
          <p:spPr>
            <a:xfrm rot="0">
              <a:off x="7651637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2" name="Text 182"/>
            <p:cNvSpPr/>
            <p:nvPr/>
          </p:nvSpPr>
          <p:spPr>
            <a:xfrm rot="0">
              <a:off x="9879273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3" name="Text 183"/>
            <p:cNvSpPr/>
            <p:nvPr/>
          </p:nvSpPr>
          <p:spPr>
            <a:xfrm rot="0">
              <a:off x="5130827" y="5915642"/>
              <a:ext cx="11588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84" name="Text 184"/>
            <p:cNvSpPr/>
            <p:nvPr/>
          </p:nvSpPr>
          <p:spPr>
            <a:xfrm rot="-5400000">
              <a:off x="479880" y="3771069"/>
              <a:ext cx="10953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85" name="Rectangle 185"/>
            <p:cNvSpPr/>
            <p:nvPr/>
          </p:nvSpPr>
          <p:spPr>
            <a:xfrm>
              <a:off x="10241137" y="2729297"/>
              <a:ext cx="855943" cy="8667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ext 186"/>
            <p:cNvSpPr/>
            <p:nvPr/>
          </p:nvSpPr>
          <p:spPr>
            <a:xfrm rot="0">
              <a:off x="10295287" y="2764397"/>
              <a:ext cx="635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87" name="Rectangle 187"/>
            <p:cNvSpPr/>
            <p:nvPr/>
          </p:nvSpPr>
          <p:spPr>
            <a:xfrm>
              <a:off x="10295287" y="2936748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oint 188"/>
            <p:cNvSpPr/>
            <p:nvPr/>
          </p:nvSpPr>
          <p:spPr>
            <a:xfrm>
              <a:off x="10369076" y="3010537"/>
              <a:ext cx="54150" cy="54150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Rectangle 189"/>
            <p:cNvSpPr/>
            <p:nvPr/>
          </p:nvSpPr>
          <p:spPr>
            <a:xfrm>
              <a:off x="10295287" y="3138475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oint 190"/>
            <p:cNvSpPr/>
            <p:nvPr/>
          </p:nvSpPr>
          <p:spPr>
            <a:xfrm>
              <a:off x="10369076" y="3212264"/>
              <a:ext cx="54150" cy="5415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Rectangle 191"/>
            <p:cNvSpPr/>
            <p:nvPr/>
          </p:nvSpPr>
          <p:spPr>
            <a:xfrm>
              <a:off x="10295287" y="3340202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oint 192"/>
            <p:cNvSpPr/>
            <p:nvPr/>
          </p:nvSpPr>
          <p:spPr>
            <a:xfrm>
              <a:off x="10369076" y="3413990"/>
              <a:ext cx="54150" cy="541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Text 193"/>
            <p:cNvSpPr/>
            <p:nvPr/>
          </p:nvSpPr>
          <p:spPr>
            <a:xfrm rot="0">
              <a:off x="10522230" y="2967127"/>
              <a:ext cx="5334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194" name="Text 194"/>
            <p:cNvSpPr/>
            <p:nvPr/>
          </p:nvSpPr>
          <p:spPr>
            <a:xfrm rot="0">
              <a:off x="10522230" y="3168854"/>
              <a:ext cx="67691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195" name="Text 195"/>
            <p:cNvSpPr/>
            <p:nvPr/>
          </p:nvSpPr>
          <p:spPr>
            <a:xfrm rot="0">
              <a:off x="10522230" y="3370580"/>
              <a:ext cx="592667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  <p:sp>
          <p:nvSpPr>
            <p:cNvPr id="196" name="Rectangle 196"/>
            <p:cNvSpPr/>
            <p:nvPr/>
          </p:nvSpPr>
          <p:spPr>
            <a:xfrm>
              <a:off x="10241137" y="3680132"/>
              <a:ext cx="768700" cy="12851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Text 197"/>
            <p:cNvSpPr/>
            <p:nvPr/>
          </p:nvSpPr>
          <p:spPr>
            <a:xfrm rot="0">
              <a:off x="10295287" y="3715232"/>
              <a:ext cx="840509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198" name="Rectangle 198"/>
            <p:cNvSpPr/>
            <p:nvPr/>
          </p:nvSpPr>
          <p:spPr>
            <a:xfrm>
              <a:off x="10295287" y="3887583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oint 199"/>
            <p:cNvSpPr/>
            <p:nvPr/>
          </p:nvSpPr>
          <p:spPr>
            <a:xfrm>
              <a:off x="10378814" y="3963673"/>
              <a:ext cx="49547" cy="4954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0" name="Rectangle 200"/>
            <p:cNvSpPr/>
            <p:nvPr/>
          </p:nvSpPr>
          <p:spPr>
            <a:xfrm>
              <a:off x="10295287" y="4089310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oint 201"/>
            <p:cNvSpPr/>
            <p:nvPr/>
          </p:nvSpPr>
          <p:spPr>
            <a:xfrm>
              <a:off x="10364599" y="4151186"/>
              <a:ext cx="77976" cy="77976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2" name="Rectangle 202"/>
            <p:cNvSpPr/>
            <p:nvPr/>
          </p:nvSpPr>
          <p:spPr>
            <a:xfrm>
              <a:off x="10295287" y="4291037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oint 203"/>
            <p:cNvSpPr/>
            <p:nvPr/>
          </p:nvSpPr>
          <p:spPr>
            <a:xfrm>
              <a:off x="10350520" y="4338833"/>
              <a:ext cx="106134" cy="106134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Rectangle 204"/>
            <p:cNvSpPr/>
            <p:nvPr/>
          </p:nvSpPr>
          <p:spPr>
            <a:xfrm>
              <a:off x="10295287" y="4492764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oint 205"/>
            <p:cNvSpPr/>
            <p:nvPr/>
          </p:nvSpPr>
          <p:spPr>
            <a:xfrm>
              <a:off x="10336441" y="4526481"/>
              <a:ext cx="134292" cy="134292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Rectangle 206"/>
            <p:cNvSpPr/>
            <p:nvPr/>
          </p:nvSpPr>
          <p:spPr>
            <a:xfrm>
              <a:off x="10295287" y="4694491"/>
              <a:ext cx="216600" cy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oint 207"/>
            <p:cNvSpPr/>
            <p:nvPr/>
          </p:nvSpPr>
          <p:spPr>
            <a:xfrm>
              <a:off x="10322362" y="4721566"/>
              <a:ext cx="162450" cy="162450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8" name="Text 208"/>
            <p:cNvSpPr/>
            <p:nvPr/>
          </p:nvSpPr>
          <p:spPr>
            <a:xfrm rot="0">
              <a:off x="10537103" y="391796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9" name="Text 209"/>
            <p:cNvSpPr/>
            <p:nvPr/>
          </p:nvSpPr>
          <p:spPr>
            <a:xfrm rot="0">
              <a:off x="10537103" y="4119689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0" name="Text 210"/>
            <p:cNvSpPr/>
            <p:nvPr/>
          </p:nvSpPr>
          <p:spPr>
            <a:xfrm rot="0">
              <a:off x="10537103" y="4321415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11" name="Text 211"/>
            <p:cNvSpPr/>
            <p:nvPr/>
          </p:nvSpPr>
          <p:spPr>
            <a:xfrm rot="0">
              <a:off x="10537103" y="452314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12" name="Text 212"/>
            <p:cNvSpPr/>
            <p:nvPr/>
          </p:nvSpPr>
          <p:spPr>
            <a:xfrm rot="0">
              <a:off x="10537103" y="4732306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6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44</properties:Words>
  <properties:PresentationFormat>Grand écran</properties:PresentationFormat>
  <properties:Paragraphs>8</properties:Paragraphs>
  <properties:Slides>4</properties:Slides>
  <properties:Notes>0</properties:Notes>
  <properties:TotalTime>22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properties:HeadingPairs>
  <properties:TitlesOfParts>
    <vt:vector baseType="lpstr" size="8">
      <vt:lpstr>Arial</vt:lpstr>
      <vt:lpstr>Calibri</vt:lpstr>
      <vt:lpstr>Calibri Light</vt:lpstr>
      <vt:lpstr>Thème Office</vt:lpstr>
      <vt:lpstr>This is a title</vt:lpstr>
      <vt:lpstr>What a pretty design!</vt:lpstr>
      <vt:lpstr>Slide title</vt:lpstr>
      <vt:lpstr>Thanks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2014-07-19T15:46:12Z</dcterms:modified>
  <cp:revision>12</cp:revision>
  <dc:title>Présentation PowerPoint</dc:title>
</cp:coreProperties>
</file>