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></Relationship><Relationship Id="rId2" Type="http://schemas.openxmlformats.org/package/2006/relationships/metadata/thumbnail" Target="docProps/thumbnail.jpeg"></Relationship><Relationship Id="rId1" Type="http://schemas.openxmlformats.org/officeDocument/2006/relationships/officeDocument" Target="ppt/presentation.xml"></Relationship><Relationship Id="rId4" Type="http://schemas.openxmlformats.org/officeDocument/2006/relationships/extended-properties" Target="docProps/app.xml"></Relationship></Relationships>
</file>

<file path=ppt/presentation.xml><?xml version="1.0" encoding="utf-8"?>
<p:presentation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saveSubsetFonts="true">
  <p:sldMasterIdLst>
    <p:sldMasterId r:id="rId1" id="2147483648"/>
  </p:sldMasterIdLst>
  <p:sldIdLst>
    <p:sldId r:id="rId6" id="741458059"/>
  </p:sldIdLst>
  <p:sldSz cy="6858000" cx="12192000"/>
  <p:notesSz cy="9144000" cx="6858000"/>
  <p:defaultTextStyle>
    <a:defPPr>
      <a:defRPr lang="fr-FR"/>
    </a:defPPr>
    <a:lvl1pPr hangingPunct="true" latinLnBrk="false" eaLnBrk="true" rtl="false" defTabSz="914400" algn="l" mar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hangingPunct="true" latinLnBrk="false" eaLnBrk="true" rtl="false" defTabSz="914400" algn="l" marL="457200">
      <a:defRPr kern="1200" sz="1800">
        <a:solidFill>
          <a:schemeClr val="tx1"/>
        </a:solidFill>
        <a:latin typeface="+mn-lt"/>
        <a:ea typeface="+mn-ea"/>
        <a:cs typeface="+mn-cs"/>
      </a:defRPr>
    </a:lvl2pPr>
    <a:lvl3pPr hangingPunct="true" latinLnBrk="false" eaLnBrk="true" rtl="false" defTabSz="914400" algn="l" marL="914400">
      <a:defRPr kern="1200" sz="1800">
        <a:solidFill>
          <a:schemeClr val="tx1"/>
        </a:solidFill>
        <a:latin typeface="+mn-lt"/>
        <a:ea typeface="+mn-ea"/>
        <a:cs typeface="+mn-cs"/>
      </a:defRPr>
    </a:lvl3pPr>
    <a:lvl4pPr hangingPunct="true" latinLnBrk="false" eaLnBrk="true" rtl="false" defTabSz="914400" algn="l" marL="1371600">
      <a:defRPr kern="1200" sz="1800">
        <a:solidFill>
          <a:schemeClr val="tx1"/>
        </a:solidFill>
        <a:latin typeface="+mn-lt"/>
        <a:ea typeface="+mn-ea"/>
        <a:cs typeface="+mn-cs"/>
      </a:defRPr>
    </a:lvl4pPr>
    <a:lvl5pPr hangingPunct="true" latinLnBrk="false" eaLnBrk="true" rtl="false" defTabSz="914400" algn="l" marL="1828800">
      <a:defRPr kern="1200" sz="1800">
        <a:solidFill>
          <a:schemeClr val="tx1"/>
        </a:solidFill>
        <a:latin typeface="+mn-lt"/>
        <a:ea typeface="+mn-ea"/>
        <a:cs typeface="+mn-cs"/>
      </a:defRPr>
    </a:lvl5pPr>
    <a:lvl6pPr hangingPunct="true" latinLnBrk="false" eaLnBrk="true" rtl="false" defTabSz="914400" algn="l" marL="2286000">
      <a:defRPr kern="1200" sz="1800">
        <a:solidFill>
          <a:schemeClr val="tx1"/>
        </a:solidFill>
        <a:latin typeface="+mn-lt"/>
        <a:ea typeface="+mn-ea"/>
        <a:cs typeface="+mn-cs"/>
      </a:defRPr>
    </a:lvl6pPr>
    <a:lvl7pPr hangingPunct="true" latinLnBrk="false" eaLnBrk="true" rtl="false" defTabSz="914400" algn="l" marL="2743200">
      <a:defRPr kern="1200" sz="1800">
        <a:solidFill>
          <a:schemeClr val="tx1"/>
        </a:solidFill>
        <a:latin typeface="+mn-lt"/>
        <a:ea typeface="+mn-ea"/>
        <a:cs typeface="+mn-cs"/>
      </a:defRPr>
    </a:lvl7pPr>
    <a:lvl8pPr hangingPunct="true" latinLnBrk="false" eaLnBrk="true" rtl="false" defTabSz="914400" algn="l" marL="3200400">
      <a:defRPr kern="1200" sz="1800">
        <a:solidFill>
          <a:schemeClr val="tx1"/>
        </a:solidFill>
        <a:latin typeface="+mn-lt"/>
        <a:ea typeface="+mn-ea"/>
        <a:cs typeface="+mn-cs"/>
      </a:defRPr>
    </a:lvl8pPr>
    <a:lvl9pPr hangingPunct="true" latinLnBrk="false" eaLnBrk="true" rtl="false" defTabSz="914400" algn="l" marL="365760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3" Type="http://schemas.openxmlformats.org/officeDocument/2006/relationships/viewProps" Target="viewProps.xml"></Relationship><Relationship Id="rId2" Type="http://schemas.openxmlformats.org/officeDocument/2006/relationships/presProps" Target="presProps.xml"></Relationship><Relationship Id="rId1" Type="http://schemas.openxmlformats.org/officeDocument/2006/relationships/slideMaster" Target="slideMasters/slideMaster1.xml"></Relationship><Relationship Id="rId5" Type="http://schemas.openxmlformats.org/officeDocument/2006/relationships/tableStyles" Target="tableStyles.xml"></Relationship><Relationship Id="rId4" Type="http://schemas.openxmlformats.org/officeDocument/2006/relationships/theme" Target="theme/theme1.xml"></Relationship><Relationship Id="rId6" Type="http://schemas.openxmlformats.org/officeDocument/2006/relationships/slide" Target="slides/slide1.xml"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type="title">
  <p:cSld name="Title Slide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re 1" id="2"/>
          <p:cNvSpPr>
            <a:spLocks noGrp="true"/>
          </p:cNvSpPr>
          <p:nvPr>
            <p:ph type="ctrTitle"/>
          </p:nvPr>
        </p:nvSpPr>
        <p:spPr>
          <a:xfrm>
            <a:off y="1122363" x="1524000"/>
            <a:ext cy="2387600" cx="9144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smtClean="false" lang="fr-FR"/>
              <a:t>Modifiez le style du titre</a:t>
            </a:r>
            <a:endParaRPr lang="fr-FR"/>
          </a:p>
        </p:txBody>
      </p:sp>
      <p:sp>
        <p:nvSpPr>
          <p:cNvPr name="Sous-titre 2" id="3"/>
          <p:cNvSpPr>
            <a:spLocks noGrp="true"/>
          </p:cNvSpPr>
          <p:nvPr>
            <p:ph idx="1" type="subTitle"/>
          </p:nvPr>
        </p:nvSpPr>
        <p:spPr>
          <a:xfrm>
            <a:off y="3602038" x="1524000"/>
            <a:ext cy="1655762" cx="9144000"/>
          </a:xfrm>
        </p:spPr>
        <p:txBody>
          <a:bodyPr/>
          <a:lstStyle>
            <a:lvl1pPr algn="ctr" indent="0" marL="0">
              <a:buNone/>
              <a:defRPr sz="2400"/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smtClean="false" lang="fr-FR"/>
              <a:t>Modifiez le style des sous-titres du masque</a:t>
            </a:r>
            <a:endParaRPr lang="fr-FR"/>
          </a:p>
        </p:txBody>
      </p:sp>
      <p:sp>
        <p:nvSpPr>
          <p:cNvPr name="Espace réservé de la date 3" id="4"/>
          <p:cNvSpPr>
            <a:spLocks noGrp="true"/>
          </p:cNvSpPr>
          <p:nvPr>
            <p:ph idx="10" sz="half" type="dt"/>
          </p:nvPr>
        </p:nvSpPr>
        <p:spPr/>
        <p:txBody>
          <a:bodyPr/>
          <a:lstStyle/>
          <a:p>
            <a:fld type="datetimeFigureOut" id="{CE3110EA-6548-4EF6-B0A9-8F847AEECEDD}">
              <a:rPr smtClean="false" lang="fr-FR"/>
              <a:t>07/12/2013</a:t>
            </a:fld>
            <a:endParaRPr lang="fr-FR"/>
          </a:p>
        </p:txBody>
      </p:sp>
      <p:sp>
        <p:nvSpPr>
          <p:cNvPr name="Espace réservé du pied de page 4" id="5"/>
          <p:cNvSpPr>
            <a:spLocks noGrp="true"/>
          </p:cNvSpPr>
          <p:nvPr>
            <p:ph idx="11" sz="quarter" type="ftr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name="Espace réservé du numéro de diapositive 5" id="6"/>
          <p:cNvSpPr>
            <a:spLocks noGrp="true"/>
          </p:cNvSpPr>
          <p:nvPr>
            <p:ph idx="12" sz="quarter" type="sldNum"/>
          </p:nvPr>
        </p:nvSpPr>
        <p:spPr/>
        <p:txBody>
          <a:bodyPr/>
          <a:lstStyle/>
          <a:p>
            <a:fld type="slidenum" id="{C47AABF0-D73A-43C1-84CC-8A30B6535388}">
              <a:rPr smtClean="false"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4447694"/>
      </p:ext>
    </p:extLst>
  </p:cSld>
  <p:clrMapOvr>
    <a:masterClrMapping/>
  </p:clrMapOvr>
  <p:timing>
    <p:tnLst>
      <p:par>
        <p:cTn nodeType="tmRoot" restart="never" dur="indefinite" id="1"/>
      </p:par>
    </p:tnLst>
  </p:timing>
</p:sldLayout>
</file>

<file path=ppt/slideLayouts/slideLayout10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type="vertTitleAndTx">
  <p:cSld name="Vertical Title and Text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re vertical 1" id="2"/>
          <p:cNvSpPr>
            <a:spLocks noGrp="true"/>
          </p:cNvSpPr>
          <p:nvPr>
            <p:ph orient="vert" type="title"/>
          </p:nvPr>
        </p:nvSpPr>
        <p:spPr>
          <a:xfrm>
            <a:off y="365125" x="8724900"/>
            <a:ext cy="5811838" cx="2628900"/>
          </a:xfrm>
        </p:spPr>
        <p:txBody>
          <a:bodyPr vert="eaVert"/>
          <a:lstStyle/>
          <a:p>
            <a:r>
              <a:rPr smtClean="false" lang="fr-FR"/>
              <a:t>Modifiez le style du titre</a:t>
            </a:r>
            <a:endParaRPr lang="fr-FR"/>
          </a:p>
        </p:txBody>
      </p:sp>
      <p:sp>
        <p:nvSpPr>
          <p:cNvPr name="Espace réservé du texte vertical 2" id="3"/>
          <p:cNvSpPr>
            <a:spLocks noGrp="true"/>
          </p:cNvSpPr>
          <p:nvPr>
            <p:ph idx="1" orient="vert" type="body"/>
          </p:nvPr>
        </p:nvSpPr>
        <p:spPr>
          <a:xfrm>
            <a:off y="365125" x="838200"/>
            <a:ext cy="5811838" cx="7734300"/>
          </a:xfrm>
        </p:spPr>
        <p:txBody>
          <a:bodyPr vert="eaVert"/>
          <a:lstStyle/>
          <a:p>
            <a:pPr lvl="0"/>
            <a:r>
              <a:rPr smtClean="false" lang="fr-FR"/>
              <a:t>Modifiez les styles du texte du masque</a:t>
            </a:r>
          </a:p>
          <a:p>
            <a:pPr lvl="1"/>
            <a:r>
              <a:rPr smtClean="false" lang="fr-FR"/>
              <a:t>Deuxième niveau</a:t>
            </a:r>
          </a:p>
          <a:p>
            <a:pPr lvl="2"/>
            <a:r>
              <a:rPr smtClean="false" lang="fr-FR"/>
              <a:t>Troisième niveau</a:t>
            </a:r>
          </a:p>
          <a:p>
            <a:pPr lvl="3"/>
            <a:r>
              <a:rPr smtClean="false" lang="fr-FR"/>
              <a:t>Quatrième niveau</a:t>
            </a:r>
          </a:p>
          <a:p>
            <a:pPr lvl="4"/>
            <a:r>
              <a:rPr smtClean="false" lang="fr-FR"/>
              <a:t>Cinquième niveau</a:t>
            </a:r>
            <a:endParaRPr lang="fr-FR"/>
          </a:p>
        </p:txBody>
      </p:sp>
      <p:sp>
        <p:nvSpPr>
          <p:cNvPr name="Espace réservé de la date 3" id="4"/>
          <p:cNvSpPr>
            <a:spLocks noGrp="true"/>
          </p:cNvSpPr>
          <p:nvPr>
            <p:ph idx="10" sz="half" type="dt"/>
          </p:nvPr>
        </p:nvSpPr>
        <p:spPr/>
        <p:txBody>
          <a:bodyPr/>
          <a:lstStyle/>
          <a:p>
            <a:fld type="datetimeFigureOut" id="{CE3110EA-6548-4EF6-B0A9-8F847AEECEDD}">
              <a:rPr smtClean="false" lang="fr-FR"/>
              <a:t>07/12/2013</a:t>
            </a:fld>
            <a:endParaRPr lang="fr-FR"/>
          </a:p>
        </p:txBody>
      </p:sp>
      <p:sp>
        <p:nvSpPr>
          <p:cNvPr name="Espace réservé du pied de page 4" id="5"/>
          <p:cNvSpPr>
            <a:spLocks noGrp="true"/>
          </p:cNvSpPr>
          <p:nvPr>
            <p:ph idx="11" sz="quarter" type="ftr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name="Espace réservé du numéro de diapositive 5" id="6"/>
          <p:cNvSpPr>
            <a:spLocks noGrp="true"/>
          </p:cNvSpPr>
          <p:nvPr>
            <p:ph idx="12" sz="quarter" type="sldNum"/>
          </p:nvPr>
        </p:nvSpPr>
        <p:spPr/>
        <p:txBody>
          <a:bodyPr/>
          <a:lstStyle/>
          <a:p>
            <a:fld type="slidenum" id="{C47AABF0-D73A-43C1-84CC-8A30B6535388}">
              <a:rPr smtClean="false"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7744211"/>
      </p:ext>
    </p:extLst>
  </p:cSld>
  <p:clrMapOvr>
    <a:masterClrMapping/>
  </p:clrMapOvr>
  <p:timing>
    <p:tnLst>
      <p:par>
        <p:cTn nodeType="tmRoot" restart="never" dur="indefinite" id="1"/>
      </p:par>
    </p:tnLst>
  </p:timing>
</p:sldLayout>
</file>

<file path=ppt/slideLayouts/slideLayout2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type="obj">
  <p:cSld name="Title and Content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re 1" id="2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smtClean="false" lang="fr-FR"/>
              <a:t>Modifiez le style du titre</a:t>
            </a:r>
            <a:endParaRPr lang="fr-FR"/>
          </a:p>
        </p:txBody>
      </p:sp>
      <p:sp>
        <p:nvSpPr>
          <p:cNvPr name="Espace réservé du contenu 2" id="3"/>
          <p:cNvSpPr>
            <a:spLocks noGrp="true"/>
          </p:cNvSpPr>
          <p:nvPr>
            <p:ph idx="1"/>
          </p:nvPr>
        </p:nvSpPr>
        <p:spPr>
          <a:xfrm>
            <a:off y="1825625" x="838200"/>
            <a:ext cy="4351338" cx="10515600"/>
          </a:xfrm>
        </p:spPr>
        <p:txBody>
          <a:bodyPr/>
          <a:lstStyle/>
          <a:p>
            <a:pPr lvl="0"/>
            <a:r>
              <a:rPr smtClean="false" lang="fr-FR"/>
              <a:t>Modifiez les styles du texte du masque</a:t>
            </a:r>
          </a:p>
          <a:p>
            <a:pPr lvl="1"/>
            <a:r>
              <a:rPr smtClean="false" lang="fr-FR"/>
              <a:t>Deuxième niveau</a:t>
            </a:r>
          </a:p>
          <a:p>
            <a:pPr lvl="2"/>
            <a:r>
              <a:rPr smtClean="false" lang="fr-FR"/>
              <a:t>Troisième niveau</a:t>
            </a:r>
          </a:p>
          <a:p>
            <a:pPr lvl="3"/>
            <a:r>
              <a:rPr smtClean="false" lang="fr-FR"/>
              <a:t>Quatrième niveau</a:t>
            </a:r>
          </a:p>
          <a:p>
            <a:pPr lvl="4"/>
            <a:r>
              <a:rPr smtClean="false" lang="fr-FR"/>
              <a:t>Cinquième niveau</a:t>
            </a:r>
            <a:endParaRPr lang="fr-FR"/>
          </a:p>
        </p:txBody>
      </p:sp>
      <p:sp>
        <p:nvSpPr>
          <p:cNvPr name="Espace réservé de la date 3" id="4"/>
          <p:cNvSpPr>
            <a:spLocks noGrp="true"/>
          </p:cNvSpPr>
          <p:nvPr>
            <p:ph idx="10" sz="half" type="dt"/>
          </p:nvPr>
        </p:nvSpPr>
        <p:spPr/>
        <p:txBody>
          <a:bodyPr/>
          <a:lstStyle/>
          <a:p>
            <a:fld type="datetimeFigureOut" id="{CE3110EA-6548-4EF6-B0A9-8F847AEECEDD}">
              <a:rPr smtClean="false" lang="fr-FR"/>
              <a:t>07/12/2013</a:t>
            </a:fld>
            <a:endParaRPr lang="fr-FR"/>
          </a:p>
        </p:txBody>
      </p:sp>
      <p:sp>
        <p:nvSpPr>
          <p:cNvPr name="Espace réservé du pied de page 4" id="5"/>
          <p:cNvSpPr>
            <a:spLocks noGrp="true"/>
          </p:cNvSpPr>
          <p:nvPr>
            <p:ph idx="11" sz="quarter" type="ftr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name="Espace réservé du numéro de diapositive 5" id="6"/>
          <p:cNvSpPr>
            <a:spLocks noGrp="true"/>
          </p:cNvSpPr>
          <p:nvPr>
            <p:ph idx="12" sz="quarter" type="sldNum"/>
          </p:nvPr>
        </p:nvSpPr>
        <p:spPr/>
        <p:txBody>
          <a:bodyPr/>
          <a:lstStyle/>
          <a:p>
            <a:fld type="slidenum" id="{C47AABF0-D73A-43C1-84CC-8A30B6535388}">
              <a:rPr smtClean="false"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6048818"/>
      </p:ext>
    </p:extLst>
  </p:cSld>
  <p:clrMapOvr>
    <a:masterClrMapping/>
  </p:clrMapOvr>
  <p:timing>
    <p:tnLst>
      <p:par>
        <p:cTn nodeType="tmRoot" restart="never" dur="indefinite" id="1"/>
      </p:par>
    </p:tnLst>
  </p:timing>
</p:sldLayout>
</file>

<file path=ppt/slideLayouts/slideLayout3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type="secHead">
  <p:cSld name="Section Header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re 1" id="2"/>
          <p:cNvSpPr>
            <a:spLocks noGrp="true"/>
          </p:cNvSpPr>
          <p:nvPr>
            <p:ph type="title"/>
          </p:nvPr>
        </p:nvSpPr>
        <p:spPr>
          <a:xfrm>
            <a:off y="1709738" x="831850"/>
            <a:ext cy="2852737" cx="1051560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smtClean="false" lang="fr-FR"/>
              <a:t>Modifiez le style du titre</a:t>
            </a:r>
            <a:endParaRPr lang="fr-FR"/>
          </a:p>
        </p:txBody>
      </p:sp>
      <p:sp>
        <p:nvSpPr>
          <p:cNvPr name="Espace réservé du texte 2" id="3"/>
          <p:cNvSpPr>
            <a:spLocks noGrp="true"/>
          </p:cNvSpPr>
          <p:nvPr>
            <p:ph idx="1" type="body"/>
          </p:nvPr>
        </p:nvSpPr>
        <p:spPr>
          <a:xfrm>
            <a:off y="4589463" x="831850"/>
            <a:ext cy="1500187" cx="10515600"/>
          </a:xfrm>
        </p:spPr>
        <p:txBody>
          <a:bodyPr/>
          <a:lstStyle>
            <a:lvl1pPr indent="0" mar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smtClean="false" lang="fr-FR"/>
              <a:t>Modifiez les styles du texte du masque</a:t>
            </a:r>
          </a:p>
        </p:txBody>
      </p:sp>
      <p:sp>
        <p:nvSpPr>
          <p:cNvPr name="Espace réservé de la date 3" id="4"/>
          <p:cNvSpPr>
            <a:spLocks noGrp="true"/>
          </p:cNvSpPr>
          <p:nvPr>
            <p:ph idx="10" sz="half" type="dt"/>
          </p:nvPr>
        </p:nvSpPr>
        <p:spPr/>
        <p:txBody>
          <a:bodyPr/>
          <a:lstStyle/>
          <a:p>
            <a:fld type="datetimeFigureOut" id="{CE3110EA-6548-4EF6-B0A9-8F847AEECEDD}">
              <a:rPr smtClean="false" lang="fr-FR"/>
              <a:t>07/12/2013</a:t>
            </a:fld>
            <a:endParaRPr lang="fr-FR"/>
          </a:p>
        </p:txBody>
      </p:sp>
      <p:sp>
        <p:nvSpPr>
          <p:cNvPr name="Espace réservé du pied de page 4" id="5"/>
          <p:cNvSpPr>
            <a:spLocks noGrp="true"/>
          </p:cNvSpPr>
          <p:nvPr>
            <p:ph idx="11" sz="quarter" type="ftr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name="Espace réservé du numéro de diapositive 5" id="6"/>
          <p:cNvSpPr>
            <a:spLocks noGrp="true"/>
          </p:cNvSpPr>
          <p:nvPr>
            <p:ph idx="12" sz="quarter" type="sldNum"/>
          </p:nvPr>
        </p:nvSpPr>
        <p:spPr/>
        <p:txBody>
          <a:bodyPr/>
          <a:lstStyle/>
          <a:p>
            <a:fld type="slidenum" id="{C47AABF0-D73A-43C1-84CC-8A30B6535388}">
              <a:rPr smtClean="false"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5066652"/>
      </p:ext>
    </p:extLst>
  </p:cSld>
  <p:clrMapOvr>
    <a:masterClrMapping/>
  </p:clrMapOvr>
  <p:timing>
    <p:tnLst>
      <p:par>
        <p:cTn nodeType="tmRoot" restart="never" dur="indefinite" id="1"/>
      </p:par>
    </p:tnLst>
  </p:timing>
</p:sldLayout>
</file>

<file path=ppt/slideLayouts/slideLayout4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type="twoObj">
  <p:cSld name="Two Content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re 1" id="2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smtClean="false" lang="fr-FR"/>
              <a:t>Modifiez le style du titre</a:t>
            </a:r>
            <a:endParaRPr lang="fr-FR"/>
          </a:p>
        </p:txBody>
      </p:sp>
      <p:sp>
        <p:nvSpPr>
          <p:cNvPr name="Espace réservé du contenu 2" id="3"/>
          <p:cNvSpPr>
            <a:spLocks noGrp="true"/>
          </p:cNvSpPr>
          <p:nvPr>
            <p:ph idx="1" sz="half"/>
          </p:nvPr>
        </p:nvSpPr>
        <p:spPr>
          <a:xfrm>
            <a:off y="1825625" x="838200"/>
            <a:ext cy="4351338" cx="5181600"/>
          </a:xfrm>
        </p:spPr>
        <p:txBody>
          <a:bodyPr/>
          <a:lstStyle/>
          <a:p>
            <a:pPr lvl="0"/>
            <a:r>
              <a:rPr smtClean="false" lang="fr-FR"/>
              <a:t>Modifiez les styles du texte du masque</a:t>
            </a:r>
          </a:p>
          <a:p>
            <a:pPr lvl="1"/>
            <a:r>
              <a:rPr smtClean="false" lang="fr-FR"/>
              <a:t>Deuxième niveau</a:t>
            </a:r>
          </a:p>
          <a:p>
            <a:pPr lvl="2"/>
            <a:r>
              <a:rPr smtClean="false" lang="fr-FR"/>
              <a:t>Troisième niveau</a:t>
            </a:r>
          </a:p>
          <a:p>
            <a:pPr lvl="3"/>
            <a:r>
              <a:rPr smtClean="false" lang="fr-FR"/>
              <a:t>Quatrième niveau</a:t>
            </a:r>
          </a:p>
          <a:p>
            <a:pPr lvl="4"/>
            <a:r>
              <a:rPr smtClean="false" lang="fr-FR"/>
              <a:t>Cinquième niveau</a:t>
            </a:r>
            <a:endParaRPr lang="fr-FR"/>
          </a:p>
        </p:txBody>
      </p:sp>
      <p:sp>
        <p:nvSpPr>
          <p:cNvPr name="Espace réservé du contenu 3" id="4"/>
          <p:cNvSpPr>
            <a:spLocks noGrp="true"/>
          </p:cNvSpPr>
          <p:nvPr>
            <p:ph idx="2" sz="half"/>
          </p:nvPr>
        </p:nvSpPr>
        <p:spPr>
          <a:xfrm>
            <a:off y="1825625" x="6172200"/>
            <a:ext cy="4351338" cx="5181600"/>
          </a:xfrm>
        </p:spPr>
        <p:txBody>
          <a:bodyPr/>
          <a:lstStyle/>
          <a:p>
            <a:pPr lvl="0"/>
            <a:r>
              <a:rPr smtClean="false" lang="fr-FR"/>
              <a:t>Modifiez les styles du texte du masque</a:t>
            </a:r>
          </a:p>
          <a:p>
            <a:pPr lvl="1"/>
            <a:r>
              <a:rPr smtClean="false" lang="fr-FR"/>
              <a:t>Deuxième niveau</a:t>
            </a:r>
          </a:p>
          <a:p>
            <a:pPr lvl="2"/>
            <a:r>
              <a:rPr smtClean="false" lang="fr-FR"/>
              <a:t>Troisième niveau</a:t>
            </a:r>
          </a:p>
          <a:p>
            <a:pPr lvl="3"/>
            <a:r>
              <a:rPr smtClean="false" lang="fr-FR"/>
              <a:t>Quatrième niveau</a:t>
            </a:r>
          </a:p>
          <a:p>
            <a:pPr lvl="4"/>
            <a:r>
              <a:rPr smtClean="false" lang="fr-FR"/>
              <a:t>Cinquième niveau</a:t>
            </a:r>
            <a:endParaRPr lang="fr-FR"/>
          </a:p>
        </p:txBody>
      </p:sp>
      <p:sp>
        <p:nvSpPr>
          <p:cNvPr name="Espace réservé de la date 4" id="5"/>
          <p:cNvSpPr>
            <a:spLocks noGrp="true"/>
          </p:cNvSpPr>
          <p:nvPr>
            <p:ph idx="10" sz="half" type="dt"/>
          </p:nvPr>
        </p:nvSpPr>
        <p:spPr/>
        <p:txBody>
          <a:bodyPr/>
          <a:lstStyle/>
          <a:p>
            <a:fld type="datetimeFigureOut" id="{CE3110EA-6548-4EF6-B0A9-8F847AEECEDD}">
              <a:rPr smtClean="false" lang="fr-FR"/>
              <a:t>07/12/2013</a:t>
            </a:fld>
            <a:endParaRPr lang="fr-FR"/>
          </a:p>
        </p:txBody>
      </p:sp>
      <p:sp>
        <p:nvSpPr>
          <p:cNvPr name="Espace réservé du numéro de diapositive 6" id="7"/>
          <p:cNvSpPr>
            <a:spLocks noGrp="true"/>
          </p:cNvSpPr>
          <p:nvPr>
            <p:ph idx="12" sz="quarter" type="sldNum"/>
          </p:nvPr>
        </p:nvSpPr>
        <p:spPr/>
        <p:txBody>
          <a:bodyPr/>
          <a:lstStyle/>
          <a:p>
            <a:fld type="slidenum" id="{C47AABF0-D73A-43C1-84CC-8A30B6535388}">
              <a:rPr smtClean="false" lang="fr-FR"/>
              <a:t>‹N°›</a:t>
            </a:fld>
            <a:endParaRPr lang="fr-FR"/>
          </a:p>
        </p:txBody>
      </p:sp>
      <p:sp>
        <p:nvSpPr>
          <p:cNvPr name="Espace réservé du pied de page 5" id="6"/>
          <p:cNvSpPr>
            <a:spLocks noGrp="true"/>
          </p:cNvSpPr>
          <p:nvPr>
            <p:ph idx="13" sz="quarter" type="ftr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7293435"/>
      </p:ext>
    </p:extLst>
  </p:cSld>
  <p:clrMapOvr>
    <a:masterClrMapping/>
  </p:clrMapOvr>
  <p:timing>
    <p:tnLst>
      <p:par>
        <p:cTn nodeType="tmRoot" restart="never" dur="indefinite" id="1"/>
      </p:par>
    </p:tnLst>
  </p:timing>
</p:sldLayout>
</file>

<file path=ppt/slideLayouts/slideLayout5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type="twoTxTwoObj">
  <p:cSld name="Comparison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re 1" id="2"/>
          <p:cNvSpPr>
            <a:spLocks noGrp="true"/>
          </p:cNvSpPr>
          <p:nvPr>
            <p:ph type="title"/>
          </p:nvPr>
        </p:nvSpPr>
        <p:spPr>
          <a:xfrm>
            <a:off y="365125" x="839788"/>
            <a:ext cy="1325563" cx="10515600"/>
          </a:xfrm>
        </p:spPr>
        <p:txBody>
          <a:bodyPr/>
          <a:lstStyle/>
          <a:p>
            <a:r>
              <a:rPr smtClean="false" lang="fr-FR"/>
              <a:t>Modifiez le style du titre</a:t>
            </a:r>
            <a:endParaRPr lang="fr-FR"/>
          </a:p>
        </p:txBody>
      </p:sp>
      <p:sp>
        <p:nvSpPr>
          <p:cNvPr name="Espace réservé du texte 2" id="3"/>
          <p:cNvSpPr>
            <a:spLocks noGrp="true"/>
          </p:cNvSpPr>
          <p:nvPr>
            <p:ph idx="1" type="body"/>
          </p:nvPr>
        </p:nvSpPr>
        <p:spPr>
          <a:xfrm>
            <a:off y="1681163" x="839788"/>
            <a:ext cy="823912" cx="5157787"/>
          </a:xfrm>
        </p:spPr>
        <p:txBody>
          <a:bodyPr anchor="b"/>
          <a:lstStyle>
            <a:lvl1pPr indent="0" marL="0">
              <a:buNone/>
              <a:defRPr b="true" sz="2400"/>
            </a:lvl1pPr>
            <a:lvl2pPr indent="0" marL="457200">
              <a:buNone/>
              <a:defRPr b="true" sz="2000"/>
            </a:lvl2pPr>
            <a:lvl3pPr indent="0" marL="914400">
              <a:buNone/>
              <a:defRPr b="true" sz="1800"/>
            </a:lvl3pPr>
            <a:lvl4pPr indent="0" marL="1371600">
              <a:buNone/>
              <a:defRPr b="true" sz="1600"/>
            </a:lvl4pPr>
            <a:lvl5pPr indent="0" marL="1828800">
              <a:buNone/>
              <a:defRPr b="true" sz="1600"/>
            </a:lvl5pPr>
            <a:lvl6pPr indent="0" marL="2286000">
              <a:buNone/>
              <a:defRPr b="true" sz="1600"/>
            </a:lvl6pPr>
            <a:lvl7pPr indent="0" marL="2743200">
              <a:buNone/>
              <a:defRPr b="true" sz="1600"/>
            </a:lvl7pPr>
            <a:lvl8pPr indent="0" marL="3200400">
              <a:buNone/>
              <a:defRPr b="true" sz="1600"/>
            </a:lvl8pPr>
            <a:lvl9pPr indent="0" marL="3657600">
              <a:buNone/>
              <a:defRPr b="true" sz="1600"/>
            </a:lvl9pPr>
          </a:lstStyle>
          <a:p>
            <a:pPr lvl="0"/>
            <a:r>
              <a:rPr smtClean="false" lang="fr-FR"/>
              <a:t>Modifiez les styles du texte du masque</a:t>
            </a:r>
          </a:p>
        </p:txBody>
      </p:sp>
      <p:sp>
        <p:nvSpPr>
          <p:cNvPr name="Espace réservé du contenu 3" id="4"/>
          <p:cNvSpPr>
            <a:spLocks noGrp="true"/>
          </p:cNvSpPr>
          <p:nvPr>
            <p:ph idx="2" sz="half"/>
          </p:nvPr>
        </p:nvSpPr>
        <p:spPr>
          <a:xfrm>
            <a:off y="2505075" x="839788"/>
            <a:ext cy="3684588" cx="5157787"/>
          </a:xfrm>
        </p:spPr>
        <p:txBody>
          <a:bodyPr/>
          <a:lstStyle/>
          <a:p>
            <a:pPr lvl="0"/>
            <a:r>
              <a:rPr smtClean="false" lang="fr-FR"/>
              <a:t>Modifiez les styles du texte du masque</a:t>
            </a:r>
          </a:p>
          <a:p>
            <a:pPr lvl="1"/>
            <a:r>
              <a:rPr smtClean="false" lang="fr-FR"/>
              <a:t>Deuxième niveau</a:t>
            </a:r>
          </a:p>
          <a:p>
            <a:pPr lvl="2"/>
            <a:r>
              <a:rPr smtClean="false" lang="fr-FR"/>
              <a:t>Troisième niveau</a:t>
            </a:r>
          </a:p>
          <a:p>
            <a:pPr lvl="3"/>
            <a:r>
              <a:rPr smtClean="false" lang="fr-FR"/>
              <a:t>Quatrième niveau</a:t>
            </a:r>
          </a:p>
          <a:p>
            <a:pPr lvl="4"/>
            <a:r>
              <a:rPr smtClean="false" lang="fr-FR"/>
              <a:t>Cinquième niveau</a:t>
            </a:r>
            <a:endParaRPr lang="fr-FR"/>
          </a:p>
        </p:txBody>
      </p:sp>
      <p:sp>
        <p:nvSpPr>
          <p:cNvPr name="Espace réservé du texte 4" id="5"/>
          <p:cNvSpPr>
            <a:spLocks noGrp="true"/>
          </p:cNvSpPr>
          <p:nvPr>
            <p:ph idx="3" sz="quarter" type="body"/>
          </p:nvPr>
        </p:nvSpPr>
        <p:spPr>
          <a:xfrm>
            <a:off y="1681163" x="6172200"/>
            <a:ext cy="823912" cx="5183188"/>
          </a:xfrm>
        </p:spPr>
        <p:txBody>
          <a:bodyPr anchor="b"/>
          <a:lstStyle>
            <a:lvl1pPr indent="0" marL="0">
              <a:buNone/>
              <a:defRPr b="true" sz="2400"/>
            </a:lvl1pPr>
            <a:lvl2pPr indent="0" marL="457200">
              <a:buNone/>
              <a:defRPr b="true" sz="2000"/>
            </a:lvl2pPr>
            <a:lvl3pPr indent="0" marL="914400">
              <a:buNone/>
              <a:defRPr b="true" sz="1800"/>
            </a:lvl3pPr>
            <a:lvl4pPr indent="0" marL="1371600">
              <a:buNone/>
              <a:defRPr b="true" sz="1600"/>
            </a:lvl4pPr>
            <a:lvl5pPr indent="0" marL="1828800">
              <a:buNone/>
              <a:defRPr b="true" sz="1600"/>
            </a:lvl5pPr>
            <a:lvl6pPr indent="0" marL="2286000">
              <a:buNone/>
              <a:defRPr b="true" sz="1600"/>
            </a:lvl6pPr>
            <a:lvl7pPr indent="0" marL="2743200">
              <a:buNone/>
              <a:defRPr b="true" sz="1600"/>
            </a:lvl7pPr>
            <a:lvl8pPr indent="0" marL="3200400">
              <a:buNone/>
              <a:defRPr b="true" sz="1600"/>
            </a:lvl8pPr>
            <a:lvl9pPr indent="0" marL="3657600">
              <a:buNone/>
              <a:defRPr b="true" sz="1600"/>
            </a:lvl9pPr>
          </a:lstStyle>
          <a:p>
            <a:pPr lvl="0"/>
            <a:r>
              <a:rPr smtClean="false" lang="fr-FR"/>
              <a:t>Modifiez les styles du texte du masque</a:t>
            </a:r>
          </a:p>
        </p:txBody>
      </p:sp>
      <p:sp>
        <p:nvSpPr>
          <p:cNvPr name="Espace réservé du contenu 5" id="6"/>
          <p:cNvSpPr>
            <a:spLocks noGrp="true"/>
          </p:cNvSpPr>
          <p:nvPr>
            <p:ph idx="4" sz="quarter"/>
          </p:nvPr>
        </p:nvSpPr>
        <p:spPr>
          <a:xfrm>
            <a:off y="2505075" x="6172200"/>
            <a:ext cy="3684588" cx="5183188"/>
          </a:xfrm>
        </p:spPr>
        <p:txBody>
          <a:bodyPr/>
          <a:lstStyle/>
          <a:p>
            <a:pPr lvl="0"/>
            <a:r>
              <a:rPr smtClean="false" lang="fr-FR"/>
              <a:t>Modifiez les styles du texte du masque</a:t>
            </a:r>
          </a:p>
          <a:p>
            <a:pPr lvl="1"/>
            <a:r>
              <a:rPr smtClean="false" lang="fr-FR"/>
              <a:t>Deuxième niveau</a:t>
            </a:r>
          </a:p>
          <a:p>
            <a:pPr lvl="2"/>
            <a:r>
              <a:rPr smtClean="false" lang="fr-FR"/>
              <a:t>Troisième niveau</a:t>
            </a:r>
          </a:p>
          <a:p>
            <a:pPr lvl="3"/>
            <a:r>
              <a:rPr smtClean="false" lang="fr-FR"/>
              <a:t>Quatrième niveau</a:t>
            </a:r>
          </a:p>
          <a:p>
            <a:pPr lvl="4"/>
            <a:r>
              <a:rPr smtClean="false" lang="fr-FR"/>
              <a:t>Cinquième niveau</a:t>
            </a:r>
            <a:endParaRPr lang="fr-FR"/>
          </a:p>
        </p:txBody>
      </p:sp>
      <p:sp>
        <p:nvSpPr>
          <p:cNvPr name="Espace réservé de la date 6" id="7"/>
          <p:cNvSpPr>
            <a:spLocks noGrp="true"/>
          </p:cNvSpPr>
          <p:nvPr>
            <p:ph idx="10" sz="half" type="dt"/>
          </p:nvPr>
        </p:nvSpPr>
        <p:spPr/>
        <p:txBody>
          <a:bodyPr/>
          <a:lstStyle/>
          <a:p>
            <a:fld type="datetimeFigureOut" id="{CE3110EA-6548-4EF6-B0A9-8F847AEECEDD}">
              <a:rPr smtClean="false" lang="fr-FR"/>
              <a:t>07/12/2013</a:t>
            </a:fld>
            <a:endParaRPr lang="fr-FR"/>
          </a:p>
        </p:txBody>
      </p:sp>
      <p:sp>
        <p:nvSpPr>
          <p:cNvPr name="Espace réservé du numéro de diapositive 8" id="9"/>
          <p:cNvSpPr>
            <a:spLocks noGrp="true"/>
          </p:cNvSpPr>
          <p:nvPr>
            <p:ph idx="12" sz="quarter" type="sldNum"/>
          </p:nvPr>
        </p:nvSpPr>
        <p:spPr/>
        <p:txBody>
          <a:bodyPr/>
          <a:lstStyle/>
          <a:p>
            <a:fld type="slidenum" id="{C47AABF0-D73A-43C1-84CC-8A30B6535388}">
              <a:rPr smtClean="false"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9884404"/>
      </p:ext>
    </p:extLst>
  </p:cSld>
  <p:clrMapOvr>
    <a:masterClrMapping/>
  </p:clrMapOvr>
  <p:timing>
    <p:tnLst>
      <p:par>
        <p:cTn nodeType="tmRoot" restart="never" dur="indefinite" id="1"/>
      </p:par>
    </p:tnLst>
  </p:timing>
</p:sldLayout>
</file>

<file path=ppt/slideLayouts/slideLayout6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type="titleOnly">
  <p:cSld name="Title Only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re 1" id="2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smtClean="false" lang="fr-FR"/>
              <a:t>Modifiez le style du titre</a:t>
            </a:r>
            <a:endParaRPr lang="fr-FR"/>
          </a:p>
        </p:txBody>
      </p:sp>
      <p:sp>
        <p:nvSpPr>
          <p:cNvPr name="Espace réservé de la date 2" id="3"/>
          <p:cNvSpPr>
            <a:spLocks noGrp="true"/>
          </p:cNvSpPr>
          <p:nvPr>
            <p:ph idx="10" sz="half" type="dt"/>
          </p:nvPr>
        </p:nvSpPr>
        <p:spPr/>
        <p:txBody>
          <a:bodyPr/>
          <a:lstStyle/>
          <a:p>
            <a:fld type="datetimeFigureOut" id="{CE3110EA-6548-4EF6-B0A9-8F847AEECEDD}">
              <a:rPr smtClean="false" lang="fr-FR"/>
              <a:t>07/12/2013</a:t>
            </a:fld>
            <a:endParaRPr lang="fr-FR"/>
          </a:p>
        </p:txBody>
      </p:sp>
      <p:sp>
        <p:nvSpPr>
          <p:cNvPr name="Espace réservé du pied de page 3" id="4"/>
          <p:cNvSpPr>
            <a:spLocks noGrp="true"/>
          </p:cNvSpPr>
          <p:nvPr>
            <p:ph idx="11" sz="quarter" type="ftr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name="Espace réservé du numéro de diapositive 4" id="5"/>
          <p:cNvSpPr>
            <a:spLocks noGrp="true"/>
          </p:cNvSpPr>
          <p:nvPr>
            <p:ph idx="12" sz="quarter" type="sldNum"/>
          </p:nvPr>
        </p:nvSpPr>
        <p:spPr/>
        <p:txBody>
          <a:bodyPr/>
          <a:lstStyle/>
          <a:p>
            <a:fld type="slidenum" id="{C47AABF0-D73A-43C1-84CC-8A30B6535388}">
              <a:rPr smtClean="false"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5583125"/>
      </p:ext>
    </p:extLst>
  </p:cSld>
  <p:clrMapOvr>
    <a:masterClrMapping/>
  </p:clrMapOvr>
  <p:timing>
    <p:tnLst>
      <p:par>
        <p:cTn nodeType="tmRoot" restart="never" dur="indefinite" id="1"/>
      </p:par>
    </p:tnLst>
  </p:timing>
</p:sldLayout>
</file>

<file path=ppt/slideLayouts/slideLayout7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type="blank">
  <p:cSld name="Blank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Espace réservé de la date 1" id="2"/>
          <p:cNvSpPr>
            <a:spLocks noGrp="true"/>
          </p:cNvSpPr>
          <p:nvPr>
            <p:ph idx="10" sz="half" type="dt"/>
          </p:nvPr>
        </p:nvSpPr>
        <p:spPr/>
        <p:txBody>
          <a:bodyPr/>
          <a:lstStyle/>
          <a:p>
            <a:fld type="datetimeFigureOut" id="{CE3110EA-6548-4EF6-B0A9-8F847AEECEDD}">
              <a:rPr smtClean="false" lang="fr-FR"/>
              <a:t>07/12/2013</a:t>
            </a:fld>
            <a:endParaRPr lang="fr-FR"/>
          </a:p>
        </p:txBody>
      </p:sp>
      <p:sp>
        <p:nvSpPr>
          <p:cNvPr name="Espace réservé du pied de page 2" id="3"/>
          <p:cNvSpPr>
            <a:spLocks noGrp="true"/>
          </p:cNvSpPr>
          <p:nvPr>
            <p:ph idx="11" sz="quarter" type="ftr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name="Espace réservé du numéro de diapositive 3" id="4"/>
          <p:cNvSpPr>
            <a:spLocks noGrp="true"/>
          </p:cNvSpPr>
          <p:nvPr>
            <p:ph idx="12" sz="quarter" type="sldNum"/>
          </p:nvPr>
        </p:nvSpPr>
        <p:spPr/>
        <p:txBody>
          <a:bodyPr/>
          <a:lstStyle/>
          <a:p>
            <a:fld type="slidenum" id="{C47AABF0-D73A-43C1-84CC-8A30B6535388}">
              <a:rPr smtClean="false"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04828"/>
      </p:ext>
    </p:extLst>
  </p:cSld>
  <p:clrMapOvr>
    <a:masterClrMapping/>
  </p:clrMapOvr>
  <p:timing>
    <p:tnLst>
      <p:par>
        <p:cTn nodeType="tmRoot" restart="never" dur="indefinite" id="1"/>
      </p:par>
    </p:tnLst>
  </p:timing>
</p:sldLayout>
</file>

<file path=ppt/slideLayouts/slideLayout8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type="objTx">
  <p:cSld name="Content with Caption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re 1" id="2"/>
          <p:cNvSpPr>
            <a:spLocks noGrp="true"/>
          </p:cNvSpPr>
          <p:nvPr>
            <p:ph type="title"/>
          </p:nvPr>
        </p:nvSpPr>
        <p:spPr>
          <a:xfrm>
            <a:off y="457200" x="839788"/>
            <a:ext cy="1600200" cx="393223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smtClean="false" lang="fr-FR"/>
              <a:t>Modifiez le style du titre</a:t>
            </a:r>
            <a:endParaRPr lang="fr-FR"/>
          </a:p>
        </p:txBody>
      </p:sp>
      <p:sp>
        <p:nvSpPr>
          <p:cNvPr name="Espace réservé du contenu 2" id="3"/>
          <p:cNvSpPr>
            <a:spLocks noGrp="true"/>
          </p:cNvSpPr>
          <p:nvPr>
            <p:ph idx="1"/>
          </p:nvPr>
        </p:nvSpPr>
        <p:spPr>
          <a:xfrm>
            <a:off y="987425" x="5183188"/>
            <a:ext cy="4873625" cx="61722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smtClean="false" lang="fr-FR"/>
              <a:t>Modifiez les styles du texte du masque</a:t>
            </a:r>
          </a:p>
          <a:p>
            <a:pPr lvl="1"/>
            <a:r>
              <a:rPr smtClean="false" lang="fr-FR"/>
              <a:t>Deuxième niveau</a:t>
            </a:r>
          </a:p>
          <a:p>
            <a:pPr lvl="2"/>
            <a:r>
              <a:rPr smtClean="false" lang="fr-FR"/>
              <a:t>Troisième niveau</a:t>
            </a:r>
          </a:p>
          <a:p>
            <a:pPr lvl="3"/>
            <a:r>
              <a:rPr smtClean="false" lang="fr-FR"/>
              <a:t>Quatrième niveau</a:t>
            </a:r>
          </a:p>
          <a:p>
            <a:pPr lvl="4"/>
            <a:r>
              <a:rPr smtClean="false" lang="fr-FR"/>
              <a:t>Cinquième niveau</a:t>
            </a:r>
            <a:endParaRPr lang="fr-FR"/>
          </a:p>
        </p:txBody>
      </p:sp>
      <p:sp>
        <p:nvSpPr>
          <p:cNvPr name="Espace réservé du texte 3" id="4"/>
          <p:cNvSpPr>
            <a:spLocks noGrp="true"/>
          </p:cNvSpPr>
          <p:nvPr>
            <p:ph idx="2" sz="half" type="body"/>
          </p:nvPr>
        </p:nvSpPr>
        <p:spPr>
          <a:xfrm>
            <a:off y="2057400" x="839788"/>
            <a:ext cy="3811588" cx="3932237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smtClean="false" lang="fr-FR"/>
              <a:t>Modifiez les styles du texte du masque</a:t>
            </a:r>
          </a:p>
        </p:txBody>
      </p:sp>
      <p:sp>
        <p:nvSpPr>
          <p:cNvPr name="Espace réservé de la date 4" id="5"/>
          <p:cNvSpPr>
            <a:spLocks noGrp="true"/>
          </p:cNvSpPr>
          <p:nvPr>
            <p:ph idx="10" sz="half" type="dt"/>
          </p:nvPr>
        </p:nvSpPr>
        <p:spPr/>
        <p:txBody>
          <a:bodyPr/>
          <a:lstStyle/>
          <a:p>
            <a:fld type="datetimeFigureOut" id="{CE3110EA-6548-4EF6-B0A9-8F847AEECEDD}">
              <a:rPr smtClean="false" lang="fr-FR"/>
              <a:t>07/12/2013</a:t>
            </a:fld>
            <a:endParaRPr lang="fr-FR"/>
          </a:p>
        </p:txBody>
      </p:sp>
      <p:sp>
        <p:nvSpPr>
          <p:cNvPr name="Espace réservé du pied de page 5" id="6"/>
          <p:cNvSpPr>
            <a:spLocks noGrp="true"/>
          </p:cNvSpPr>
          <p:nvPr>
            <p:ph idx="11" sz="quarter" type="ftr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name="Espace réservé du numéro de diapositive 6" id="7"/>
          <p:cNvSpPr>
            <a:spLocks noGrp="true"/>
          </p:cNvSpPr>
          <p:nvPr>
            <p:ph idx="12" sz="quarter" type="sldNum"/>
          </p:nvPr>
        </p:nvSpPr>
        <p:spPr/>
        <p:txBody>
          <a:bodyPr/>
          <a:lstStyle/>
          <a:p>
            <a:fld type="slidenum" id="{C47AABF0-D73A-43C1-84CC-8A30B6535388}">
              <a:rPr smtClean="false"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8249071"/>
      </p:ext>
    </p:extLst>
  </p:cSld>
  <p:clrMapOvr>
    <a:masterClrMapping/>
  </p:clrMapOvr>
  <p:timing>
    <p:tnLst>
      <p:par>
        <p:cTn nodeType="tmRoot" restart="never" dur="indefinite" id="1"/>
      </p:par>
    </p:tnLst>
  </p:timing>
</p:sldLayout>
</file>

<file path=ppt/slideLayouts/slideLayout9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type="vertTx">
  <p:cSld name="Title and Vertical Text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re 1" id="2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smtClean="false" lang="fr-FR"/>
              <a:t>Modifiez le style du titre</a:t>
            </a:r>
            <a:endParaRPr lang="fr-FR"/>
          </a:p>
        </p:txBody>
      </p:sp>
      <p:sp>
        <p:nvSpPr>
          <p:cNvPr name="Espace réservé du texte vertical 2" id="3"/>
          <p:cNvSpPr>
            <a:spLocks noGrp="true"/>
          </p:cNvSpPr>
          <p:nvPr>
            <p:ph idx="1" orient="vert" type="body"/>
          </p:nvPr>
        </p:nvSpPr>
        <p:spPr/>
        <p:txBody>
          <a:bodyPr vert="eaVert"/>
          <a:lstStyle/>
          <a:p>
            <a:pPr lvl="0"/>
            <a:r>
              <a:rPr smtClean="false" lang="fr-FR"/>
              <a:t>Modifiez les styles du texte du masque</a:t>
            </a:r>
          </a:p>
          <a:p>
            <a:pPr lvl="1"/>
            <a:r>
              <a:rPr smtClean="false" lang="fr-FR"/>
              <a:t>Deuxième niveau</a:t>
            </a:r>
          </a:p>
          <a:p>
            <a:pPr lvl="2"/>
            <a:r>
              <a:rPr smtClean="false" lang="fr-FR"/>
              <a:t>Troisième niveau</a:t>
            </a:r>
          </a:p>
          <a:p>
            <a:pPr lvl="3"/>
            <a:r>
              <a:rPr smtClean="false" lang="fr-FR"/>
              <a:t>Quatrième niveau</a:t>
            </a:r>
          </a:p>
          <a:p>
            <a:pPr lvl="4"/>
            <a:r>
              <a:rPr smtClean="false" lang="fr-FR"/>
              <a:t>Cinquième niveau</a:t>
            </a:r>
            <a:endParaRPr lang="fr-FR"/>
          </a:p>
        </p:txBody>
      </p:sp>
      <p:sp>
        <p:nvSpPr>
          <p:cNvPr name="Espace réservé de la date 3" id="4"/>
          <p:cNvSpPr>
            <a:spLocks noGrp="true"/>
          </p:cNvSpPr>
          <p:nvPr>
            <p:ph idx="10" sz="half" type="dt"/>
          </p:nvPr>
        </p:nvSpPr>
        <p:spPr/>
        <p:txBody>
          <a:bodyPr/>
          <a:lstStyle/>
          <a:p>
            <a:fld type="datetimeFigureOut" id="{CE3110EA-6548-4EF6-B0A9-8F847AEECEDD}">
              <a:rPr smtClean="false" lang="fr-FR"/>
              <a:t>07/12/2013</a:t>
            </a:fld>
            <a:endParaRPr lang="fr-FR"/>
          </a:p>
        </p:txBody>
      </p:sp>
      <p:sp>
        <p:nvSpPr>
          <p:cNvPr name="Espace réservé du pied de page 4" id="5"/>
          <p:cNvSpPr>
            <a:spLocks noGrp="true"/>
          </p:cNvSpPr>
          <p:nvPr>
            <p:ph idx="11" sz="quarter" type="ftr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name="Espace réservé du numéro de diapositive 5" id="6"/>
          <p:cNvSpPr>
            <a:spLocks noGrp="true"/>
          </p:cNvSpPr>
          <p:nvPr>
            <p:ph idx="12" sz="quarter" type="sldNum"/>
          </p:nvPr>
        </p:nvSpPr>
        <p:spPr/>
        <p:txBody>
          <a:bodyPr/>
          <a:lstStyle/>
          <a:p>
            <a:fld type="slidenum" id="{C47AABF0-D73A-43C1-84CC-8A30B6535388}">
              <a:rPr smtClean="false"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499636"/>
      </p:ext>
    </p:extLst>
  </p:cSld>
  <p:clrMapOvr>
    <a:masterClrMapping/>
  </p:clrMapOvr>
  <p:timing>
    <p:tnLst>
      <p:par>
        <p:cTn nodeType="tmRoot" restart="never" dur="indefinite" id="1"/>
      </p:par>
    </p:tnLst>
  </p:timing>
</p:sldLayout>
</file>

<file path=ppt/slideMasters/_rels/slideMaster1.xml.rels><?xml version="1.0" encoding="UTF-8" standalone="yes"?><Relationships xmlns="http://schemas.openxmlformats.org/package/2006/relationships"><Relationship Id="rId8" Type="http://schemas.openxmlformats.org/officeDocument/2006/relationships/slideLayout" Target="../slideLayouts/slideLayout8.xml"></Relationship><Relationship Id="rId3" Type="http://schemas.openxmlformats.org/officeDocument/2006/relationships/slideLayout" Target="../slideLayouts/slideLayout3.xml"></Relationship><Relationship Id="rId7" Type="http://schemas.openxmlformats.org/officeDocument/2006/relationships/slideLayout" Target="../slideLayouts/slideLayout7.xml"></Relationship><Relationship Id="rId2" Type="http://schemas.openxmlformats.org/officeDocument/2006/relationships/slideLayout" Target="../slideLayouts/slideLayout2.xml"></Relationship><Relationship Id="rId1" Type="http://schemas.openxmlformats.org/officeDocument/2006/relationships/slideLayout" Target="../slideLayouts/slideLayout1.xml"></Relationship><Relationship Id="rId6" Type="http://schemas.openxmlformats.org/officeDocument/2006/relationships/slideLayout" Target="../slideLayouts/slideLayout6.xml"></Relationship><Relationship Id="rId11" Type="http://schemas.openxmlformats.org/officeDocument/2006/relationships/theme" Target="../theme/theme1.xml"></Relationship><Relationship Id="rId5" Type="http://schemas.openxmlformats.org/officeDocument/2006/relationships/slideLayout" Target="../slideLayouts/slideLayout5.xml"></Relationship><Relationship Id="rId10" Type="http://schemas.openxmlformats.org/officeDocument/2006/relationships/slideLayout" Target="../slideLayouts/slideLayout10.xml"></Relationship><Relationship Id="rId4" Type="http://schemas.openxmlformats.org/officeDocument/2006/relationships/slideLayout" Target="../slideLayouts/slideLayout4.xml"></Relationship><Relationship Id="rId9" Type="http://schemas.openxmlformats.org/officeDocument/2006/relationships/slideLayout" Target="../slideLayouts/slideLayout9.xml"></Relationship></Relationships>
</file>

<file path=ppt/slideMasters/slideMaster1.xml><?xml version="1.0" encoding="utf-8"?>
<p:sldMaster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bg>
      <p:bgRef idx="1001">
        <a:schemeClr val="bg1"/>
      </p:bgRef>
    </p:bg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Espace réservé du titre 1" id="2"/>
          <p:cNvSpPr>
            <a:spLocks noGrp="true"/>
          </p:cNvSpPr>
          <p:nvPr>
            <p:ph type="title"/>
          </p:nvPr>
        </p:nvSpPr>
        <p:spPr>
          <a:xfrm>
            <a:off y="360000" x="838200"/>
            <a:ext cy="1325563" cx="10515600"/>
          </a:xfrm>
          <a:prstGeom prst="rect">
            <a:avLst/>
          </a:prstGeom>
        </p:spPr>
        <p:txBody>
          <a:bodyPr anchor="ctr" rtlCol="false" bIns="45720" rIns="91440" tIns="45720" lIns="91440" vert="horz">
            <a:normAutofit/>
          </a:bodyPr>
          <a:lstStyle/>
          <a:p>
            <a:r>
              <a:rPr smtClean="false" lang="fr-FR"/>
              <a:t>Modifiez le style du titre</a:t>
            </a:r>
            <a:endParaRPr lang="fr-FR"/>
          </a:p>
        </p:txBody>
      </p:sp>
      <p:sp>
        <p:nvSpPr>
          <p:cNvPr name="Espace réservé du texte 2" id="3"/>
          <p:cNvSpPr>
            <a:spLocks noGrp="true"/>
          </p:cNvSpPr>
          <p:nvPr>
            <p:ph idx="1" type="body"/>
          </p:nvPr>
        </p:nvSpPr>
        <p:spPr>
          <a:xfrm>
            <a:off y="1825625" x="838200"/>
            <a:ext cy="4351338" cx="10515600"/>
          </a:xfrm>
          <a:prstGeom prst="rect">
            <a:avLst/>
          </a:prstGeom>
        </p:spPr>
        <p:txBody>
          <a:bodyPr rtlCol="false" bIns="45720" rIns="91440" tIns="45720" lIns="91440" vert="horz">
            <a:normAutofit/>
          </a:bodyPr>
          <a:lstStyle/>
          <a:p>
            <a:pPr lvl="0"/>
            <a:r>
              <a:rPr smtClean="false" lang="fr-FR"/>
              <a:t>Modifiez les styles du texte du masque</a:t>
            </a:r>
          </a:p>
          <a:p>
            <a:pPr lvl="1"/>
            <a:r>
              <a:rPr smtClean="false" lang="fr-FR"/>
              <a:t>Deuxième niveau</a:t>
            </a:r>
          </a:p>
          <a:p>
            <a:pPr lvl="2"/>
            <a:r>
              <a:rPr smtClean="false" lang="fr-FR"/>
              <a:t>Troisième niveau</a:t>
            </a:r>
          </a:p>
          <a:p>
            <a:pPr lvl="3"/>
            <a:r>
              <a:rPr smtClean="false" lang="fr-FR"/>
              <a:t>Quatrième niveau</a:t>
            </a:r>
          </a:p>
          <a:p>
            <a:pPr lvl="4"/>
            <a:r>
              <a:rPr smtClean="false" lang="fr-FR"/>
              <a:t>Cinquième niveau</a:t>
            </a:r>
            <a:endParaRPr lang="fr-FR"/>
          </a:p>
        </p:txBody>
      </p:sp>
      <p:sp>
        <p:nvSpPr>
          <p:cNvPr name="Espace réservé de la date 3" id="4"/>
          <p:cNvSpPr>
            <a:spLocks noGrp="true"/>
          </p:cNvSpPr>
          <p:nvPr>
            <p:ph idx="2" sz="half" type="dt"/>
          </p:nvPr>
        </p:nvSpPr>
        <p:spPr>
          <a:xfrm>
            <a:off y="6356350" x="838200"/>
            <a:ext cy="365125" cx="2743200"/>
          </a:xfrm>
          <a:prstGeom prst="rect">
            <a:avLst/>
          </a:prstGeom>
        </p:spPr>
        <p:txBody>
          <a:bodyPr anchor="ctr" rtlCol="false" bIns="45720" rIns="91440" tIns="45720" lIns="9144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type="datetimeFigureOut" id="{CE3110EA-6548-4EF6-B0A9-8F847AEECEDD}">
              <a:rPr smtClean="false" lang="fr-FR"/>
              <a:t>07/12/2013</a:t>
            </a:fld>
            <a:endParaRPr lang="fr-FR"/>
          </a:p>
        </p:txBody>
      </p:sp>
      <p:sp>
        <p:nvSpPr>
          <p:cNvPr name="Espace réservé du pied de page 4" id="5"/>
          <p:cNvSpPr>
            <a:spLocks noGrp="true"/>
          </p:cNvSpPr>
          <p:nvPr>
            <p:ph idx="3" sz="quarter" type="ftr"/>
          </p:nvPr>
        </p:nvSpPr>
        <p:spPr>
          <a:xfrm>
            <a:off y="6356350" x="4038600"/>
            <a:ext cy="365125" cx="4114800"/>
          </a:xfrm>
          <a:prstGeom prst="rect">
            <a:avLst/>
          </a:prstGeom>
        </p:spPr>
        <p:txBody>
          <a:bodyPr anchor="ctr" rtlCol="false" bIns="45720" rIns="91440" tIns="45720" lIns="9144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name="Espace réservé du numéro de diapositive 5" id="6"/>
          <p:cNvSpPr>
            <a:spLocks noGrp="true"/>
          </p:cNvSpPr>
          <p:nvPr>
            <p:ph idx="4" sz="quarter" type="sldNum"/>
          </p:nvPr>
        </p:nvSpPr>
        <p:spPr>
          <a:xfrm>
            <a:off y="6356350" x="8610600"/>
            <a:ext cy="365125" cx="2743200"/>
          </a:xfrm>
          <a:prstGeom prst="rect">
            <a:avLst/>
          </a:prstGeom>
        </p:spPr>
        <p:txBody>
          <a:bodyPr anchor="ctr" rtlCol="false" bIns="45720" rIns="91440" tIns="45720" lIns="9144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type="slidenum" id="{C47AABF0-D73A-43C1-84CC-8A30B6535388}">
              <a:rPr smtClean="false"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0819716"/>
      </p:ext>
    </p:extLst>
  </p:cSld>
  <p:clrMap folHlink="folHlink" hlink="hlink" accent6="accent6" accent5="accent5" accent4="accent4" accent3="accent3" accent2="accent2" accent1="accent1" tx2="dk2" bg2="lt2" tx1="dk1" bg1="lt1"/>
  <p:sldLayoutIdLst>
    <p:sldLayoutId r:id="rId1" id="2147483649"/>
    <p:sldLayoutId r:id="rId2" id="2147483650"/>
    <p:sldLayoutId r:id="rId3" id="2147483651"/>
    <p:sldLayoutId r:id="rId4" id="2147483652"/>
    <p:sldLayoutId r:id="rId5" id="2147483653"/>
    <p:sldLayoutId r:id="rId6" id="2147483654"/>
    <p:sldLayoutId r:id="rId7" id="2147483655"/>
    <p:sldLayoutId r:id="rId8" id="2147483656"/>
    <p:sldLayoutId r:id="rId9" id="2147483658"/>
    <p:sldLayoutId r:id="rId10" id="2147483659"/>
  </p:sldLayoutIdLst>
  <p:timing>
    <p:tnLst>
      <p:par>
        <p:cTn nodeType="tmRoot" restart="never" dur="indefinite" id="1"/>
      </p:par>
    </p:tnLst>
  </p:timing>
  <p:txStyles>
    <p:titleStyle>
      <a:lvl1pPr hangingPunct="true" latinLnBrk="false" eaLnBrk="true" rtl="false" defTabSz="914400" algn="l">
        <a:lnSpc>
          <a:spcPct val="90000"/>
        </a:lnSpc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hangingPunct="true" latinLnBrk="false" eaLnBrk="true" rtl="false" defTabSz="914400" algn="l" indent="-228600" marL="228600">
        <a:lnSpc>
          <a:spcPct val="90000"/>
        </a:lnSpc>
        <a:spcBef>
          <a:spcPts val="1000"/>
        </a:spcBef>
        <a:buFont charset="0" pitchFamily="34" panose="020B0604020202020204" typeface="Arial"/>
        <a:buChar char="•"/>
        <a:defRPr kern="1200" sz="2800">
          <a:solidFill>
            <a:schemeClr val="tx1"/>
          </a:solidFill>
          <a:latin typeface="+mn-lt"/>
          <a:ea typeface="+mn-ea"/>
          <a:cs typeface="+mn-cs"/>
        </a:defRPr>
      </a:lvl1pPr>
      <a:lvl2pPr hangingPunct="true" latinLnBrk="false" eaLnBrk="true" rtl="false" defTabSz="914400" algn="l" indent="-228600" marL="685800">
        <a:lnSpc>
          <a:spcPct val="90000"/>
        </a:lnSpc>
        <a:spcBef>
          <a:spcPts val="500"/>
        </a:spcBef>
        <a:buFont charset="0" pitchFamily="34" panose="020B0604020202020204"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2pPr>
      <a:lvl3pPr hangingPunct="true" latinLnBrk="false" eaLnBrk="true" rtl="false" defTabSz="914400" algn="l" indent="-228600" marL="1143000">
        <a:lnSpc>
          <a:spcPct val="90000"/>
        </a:lnSpc>
        <a:spcBef>
          <a:spcPts val="500"/>
        </a:spcBef>
        <a:buFont charset="0" pitchFamily="34" panose="020B060402020202020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3pPr>
      <a:lvl4pPr hangingPunct="true" latinLnBrk="false" eaLnBrk="true" rtl="false" defTabSz="914400" algn="l" indent="-228600" marL="1600200">
        <a:lnSpc>
          <a:spcPct val="90000"/>
        </a:lnSpc>
        <a:spcBef>
          <a:spcPts val="500"/>
        </a:spcBef>
        <a:buFont charset="0" pitchFamily="34" panose="020B060402020202020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hangingPunct="true" latinLnBrk="false" eaLnBrk="true" rtl="false" defTabSz="914400" algn="l" indent="-228600" marL="2057400">
        <a:lnSpc>
          <a:spcPct val="90000"/>
        </a:lnSpc>
        <a:spcBef>
          <a:spcPts val="500"/>
        </a:spcBef>
        <a:buFont charset="0" pitchFamily="34" panose="020B060402020202020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hangingPunct="true" latinLnBrk="false" eaLnBrk="true" rtl="false" defTabSz="914400" algn="l" indent="-228600" marL="2514600">
        <a:lnSpc>
          <a:spcPct val="90000"/>
        </a:lnSpc>
        <a:spcBef>
          <a:spcPts val="500"/>
        </a:spcBef>
        <a:buFont charset="0" pitchFamily="34" panose="020B060402020202020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hangingPunct="true" latinLnBrk="false" eaLnBrk="true" rtl="false" defTabSz="914400" algn="l" indent="-228600" marL="2971800">
        <a:lnSpc>
          <a:spcPct val="90000"/>
        </a:lnSpc>
        <a:spcBef>
          <a:spcPts val="500"/>
        </a:spcBef>
        <a:buFont charset="0" pitchFamily="34" panose="020B060402020202020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hangingPunct="true" latinLnBrk="false" eaLnBrk="true" rtl="false" defTabSz="914400" algn="l" indent="-228600" marL="3429000">
        <a:lnSpc>
          <a:spcPct val="90000"/>
        </a:lnSpc>
        <a:spcBef>
          <a:spcPts val="500"/>
        </a:spcBef>
        <a:buFont charset="0" pitchFamily="34" panose="020B060402020202020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hangingPunct="true" latinLnBrk="false" eaLnBrk="true" rtl="false" defTabSz="914400" algn="l" indent="-228600" marL="3886200">
        <a:lnSpc>
          <a:spcPct val="90000"/>
        </a:lnSpc>
        <a:spcBef>
          <a:spcPts val="500"/>
        </a:spcBef>
        <a:buFont charset="0" pitchFamily="34" panose="020B060402020202020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hangingPunct="true" latinLnBrk="false" eaLnBrk="true" rtl="false" defTabSz="914400" algn="l" mar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hangingPunct="true" latinLnBrk="false" eaLnBrk="true" rtl="false" defTabSz="914400" algn="l" marL="45720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hangingPunct="true" latinLnBrk="false" eaLnBrk="true" rtl="false" defTabSz="914400" algn="l" marL="91440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hangingPunct="true" latinLnBrk="false" eaLnBrk="true" rtl="false" defTabSz="914400" algn="l" marL="137160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hangingPunct="true" latinLnBrk="false" eaLnBrk="true" rtl="false" defTabSz="914400" algn="l" marL="182880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hangingPunct="true" latinLnBrk="false" eaLnBrk="true" rtl="false" defTabSz="914400" algn="l" marL="228600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hangingPunct="true" latinLnBrk="false" eaLnBrk="true" rtl="false" defTabSz="914400" algn="l" marL="274320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hangingPunct="true" latinLnBrk="false" eaLnBrk="true" rtl="false" defTabSz="914400" algn="l" marL="320040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hangingPunct="true" latinLnBrk="false" eaLnBrk="true" rtl="false" defTabSz="914400" algn="l" marL="365760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grpSp>
        <p:nvGrpSpPr>
          <p:cNvPr name="grp3" id="3"/>
          <p:cNvGrpSpPr/>
          <p:nvPr/>
        </p:nvGrpSpPr>
        <p:grpSpPr>
          <a:xfrm>
            <a:off y="914400" x="914400"/>
            <a:ext cy="4572000" cx="5486400"/>
            <a:chOff y="914400" x="914400"/>
            <a:chExt cy="4572000" cx="5486400"/>
          </a:xfrm>
        </p:grpSpPr>
        <p:sp>
          <p:nvSpPr>
            <p:cNvPr name="rc4" id="4"/>
            <p:cNvSpPr/>
            <p:nvPr/>
          </p:nvSpPr>
          <p:spPr>
            <a:xfrm>
              <a:off y="914400" x="914400"/>
              <a:ext cy="4572000" cx="5486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cap="rnd" w="9525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g5" id="5"/>
            <p:cNvSpPr/>
            <p:nvPr/>
          </p:nvSpPr>
          <p:spPr>
            <a:xfrm>
              <a:off y="914400" x="914400"/>
              <a:ext cy="4572000" cx="5486400"/>
            </a:xfrm>
            <a:custGeom>
              <a:avLst/>
              <a:pathLst>
                <a:path h="4572000" w="5486400">
                  <a:moveTo>
                    <a:pt y="4572000" x="0"/>
                  </a:moveTo>
                  <a:lnTo>
                    <a:pt y="0" x="0"/>
                  </a:lnTo>
                  <a:lnTo>
                    <a:pt y="0" x="5486400"/>
                  </a:lnTo>
                  <a:lnTo>
                    <a:pt y="4572000" x="548640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cap="rnd" w="1355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g6" id="6"/>
            <p:cNvSpPr/>
            <p:nvPr/>
          </p:nvSpPr>
          <p:spPr>
            <a:xfrm>
              <a:off y="983989" x="1275037"/>
              <a:ext cy="4127803" cx="4059526"/>
            </a:xfrm>
            <a:custGeom>
              <a:avLst/>
              <a:pathLst>
                <a:path h="4127803" w="4059526">
                  <a:moveTo>
                    <a:pt y="4127803" x="0"/>
                  </a:moveTo>
                  <a:lnTo>
                    <a:pt y="0" x="0"/>
                  </a:lnTo>
                  <a:lnTo>
                    <a:pt y="0" x="4059526"/>
                  </a:lnTo>
                  <a:lnTo>
                    <a:pt y="4127803" x="4059526"/>
                  </a:lnTo>
                  <a:close/>
                </a:path>
              </a:pathLst>
            </a:cu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l7" id="7"/>
            <p:cNvSpPr/>
            <p:nvPr/>
          </p:nvSpPr>
          <p:spPr>
            <a:xfrm>
              <a:off y="4924165" x="1275037"/>
              <a:ext cy="0" cx="4059526"/>
            </a:xfrm>
            <a:custGeom>
              <a:avLst/>
              <a:pathLst>
                <a:path h="0" w="4059526">
                  <a:moveTo>
                    <a:pt y="0" x="0"/>
                  </a:moveTo>
                  <a:lnTo>
                    <a:pt y="0" x="4059526"/>
                  </a:lnTo>
                </a:path>
              </a:pathLst>
            </a:custGeom>
            <a:ln cap="flat" w="6775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8" id="8"/>
            <p:cNvSpPr/>
            <p:nvPr/>
          </p:nvSpPr>
          <p:spPr>
            <a:xfrm>
              <a:off y="3652114" x="1275037"/>
              <a:ext cy="0" cx="4059526"/>
            </a:xfrm>
            <a:custGeom>
              <a:avLst/>
              <a:pathLst>
                <a:path h="0" w="4059526">
                  <a:moveTo>
                    <a:pt y="0" x="0"/>
                  </a:moveTo>
                  <a:lnTo>
                    <a:pt y="0" x="4059526"/>
                  </a:lnTo>
                </a:path>
              </a:pathLst>
            </a:custGeom>
            <a:ln cap="flat" w="6775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9" id="9"/>
            <p:cNvSpPr/>
            <p:nvPr/>
          </p:nvSpPr>
          <p:spPr>
            <a:xfrm>
              <a:off y="2380064" x="1275037"/>
              <a:ext cy="0" cx="4059526"/>
            </a:xfrm>
            <a:custGeom>
              <a:avLst/>
              <a:pathLst>
                <a:path h="0" w="4059526">
                  <a:moveTo>
                    <a:pt y="0" x="0"/>
                  </a:moveTo>
                  <a:lnTo>
                    <a:pt y="0" x="4059526"/>
                  </a:lnTo>
                </a:path>
              </a:pathLst>
            </a:custGeom>
            <a:ln cap="flat" w="6775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0" id="10"/>
            <p:cNvSpPr/>
            <p:nvPr/>
          </p:nvSpPr>
          <p:spPr>
            <a:xfrm>
              <a:off y="1108013" x="1275037"/>
              <a:ext cy="0" cx="4059526"/>
            </a:xfrm>
            <a:custGeom>
              <a:avLst/>
              <a:pathLst>
                <a:path h="0" w="4059526">
                  <a:moveTo>
                    <a:pt y="0" x="0"/>
                  </a:moveTo>
                  <a:lnTo>
                    <a:pt y="0" x="4059526"/>
                  </a:lnTo>
                </a:path>
              </a:pathLst>
            </a:custGeom>
            <a:ln cap="flat" w="6775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1" id="11"/>
            <p:cNvSpPr/>
            <p:nvPr/>
          </p:nvSpPr>
          <p:spPr>
            <a:xfrm>
              <a:off y="983989" x="1664587"/>
              <a:ext cy="4127803" cx="0"/>
            </a:xfrm>
            <a:custGeom>
              <a:avLst/>
              <a:pathLst>
                <a:path h="4127803" w="0">
                  <a:moveTo>
                    <a:pt y="4127803" x="0"/>
                  </a:moveTo>
                  <a:lnTo>
                    <a:pt y="0" x="0"/>
                  </a:lnTo>
                </a:path>
              </a:pathLst>
            </a:custGeom>
            <a:ln cap="flat" w="6775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2" id="12"/>
            <p:cNvSpPr/>
            <p:nvPr/>
          </p:nvSpPr>
          <p:spPr>
            <a:xfrm>
              <a:off y="983989" x="2689720"/>
              <a:ext cy="4127803" cx="0"/>
            </a:xfrm>
            <a:custGeom>
              <a:avLst/>
              <a:pathLst>
                <a:path h="4127803" w="0">
                  <a:moveTo>
                    <a:pt y="4127803" x="0"/>
                  </a:moveTo>
                  <a:lnTo>
                    <a:pt y="0" x="0"/>
                  </a:lnTo>
                </a:path>
              </a:pathLst>
            </a:custGeom>
            <a:ln cap="flat" w="6775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3" id="13"/>
            <p:cNvSpPr/>
            <p:nvPr/>
          </p:nvSpPr>
          <p:spPr>
            <a:xfrm>
              <a:off y="983989" x="3714853"/>
              <a:ext cy="4127803" cx="0"/>
            </a:xfrm>
            <a:custGeom>
              <a:avLst/>
              <a:pathLst>
                <a:path h="4127803" w="0">
                  <a:moveTo>
                    <a:pt y="4127803" x="0"/>
                  </a:moveTo>
                  <a:lnTo>
                    <a:pt y="0" x="0"/>
                  </a:lnTo>
                </a:path>
              </a:pathLst>
            </a:custGeom>
            <a:ln cap="flat" w="6775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4" id="14"/>
            <p:cNvSpPr/>
            <p:nvPr/>
          </p:nvSpPr>
          <p:spPr>
            <a:xfrm>
              <a:off y="983989" x="4739986"/>
              <a:ext cy="4127803" cx="0"/>
            </a:xfrm>
            <a:custGeom>
              <a:avLst/>
              <a:pathLst>
                <a:path h="4127803" w="0">
                  <a:moveTo>
                    <a:pt y="4127803" x="0"/>
                  </a:moveTo>
                  <a:lnTo>
                    <a:pt y="0" x="0"/>
                  </a:lnTo>
                </a:path>
              </a:pathLst>
            </a:custGeom>
            <a:ln cap="flat" w="6775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5" id="15"/>
            <p:cNvSpPr/>
            <p:nvPr/>
          </p:nvSpPr>
          <p:spPr>
            <a:xfrm>
              <a:off y="4288139" x="1275037"/>
              <a:ext cy="0" cx="4059526"/>
            </a:xfrm>
            <a:custGeom>
              <a:avLst/>
              <a:pathLst>
                <a:path h="0" w="4059526">
                  <a:moveTo>
                    <a:pt y="0" x="0"/>
                  </a:moveTo>
                  <a:lnTo>
                    <a:pt y="0" x="4059526"/>
                  </a:lnTo>
                </a:path>
              </a:pathLst>
            </a:custGeom>
            <a:ln cap="flat" w="1355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6" id="16"/>
            <p:cNvSpPr/>
            <p:nvPr/>
          </p:nvSpPr>
          <p:spPr>
            <a:xfrm>
              <a:off y="3016089" x="1275037"/>
              <a:ext cy="0" cx="4059526"/>
            </a:xfrm>
            <a:custGeom>
              <a:avLst/>
              <a:pathLst>
                <a:path h="0" w="4059526">
                  <a:moveTo>
                    <a:pt y="0" x="0"/>
                  </a:moveTo>
                  <a:lnTo>
                    <a:pt y="0" x="4059526"/>
                  </a:lnTo>
                </a:path>
              </a:pathLst>
            </a:custGeom>
            <a:ln cap="flat" w="1355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7" id="17"/>
            <p:cNvSpPr/>
            <p:nvPr/>
          </p:nvSpPr>
          <p:spPr>
            <a:xfrm>
              <a:off y="1744039" x="1275037"/>
              <a:ext cy="0" cx="4059526"/>
            </a:xfrm>
            <a:custGeom>
              <a:avLst/>
              <a:pathLst>
                <a:path h="0" w="4059526">
                  <a:moveTo>
                    <a:pt y="0" x="0"/>
                  </a:moveTo>
                  <a:lnTo>
                    <a:pt y="0" x="4059526"/>
                  </a:lnTo>
                </a:path>
              </a:pathLst>
            </a:custGeom>
            <a:ln cap="flat" w="1355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8" id="18"/>
            <p:cNvSpPr/>
            <p:nvPr/>
          </p:nvSpPr>
          <p:spPr>
            <a:xfrm>
              <a:off y="983989" x="2177154"/>
              <a:ext cy="4127803" cx="0"/>
            </a:xfrm>
            <a:custGeom>
              <a:avLst/>
              <a:pathLst>
                <a:path h="4127803" w="0">
                  <a:moveTo>
                    <a:pt y="4127803" x="0"/>
                  </a:moveTo>
                  <a:lnTo>
                    <a:pt y="0" x="0"/>
                  </a:lnTo>
                </a:path>
              </a:pathLst>
            </a:custGeom>
            <a:ln cap="flat" w="1355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9" id="19"/>
            <p:cNvSpPr/>
            <p:nvPr/>
          </p:nvSpPr>
          <p:spPr>
            <a:xfrm>
              <a:off y="983989" x="3202287"/>
              <a:ext cy="4127803" cx="0"/>
            </a:xfrm>
            <a:custGeom>
              <a:avLst/>
              <a:pathLst>
                <a:path h="4127803" w="0">
                  <a:moveTo>
                    <a:pt y="4127803" x="0"/>
                  </a:moveTo>
                  <a:lnTo>
                    <a:pt y="0" x="0"/>
                  </a:lnTo>
                </a:path>
              </a:pathLst>
            </a:custGeom>
            <a:ln cap="flat" w="1355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20" id="20"/>
            <p:cNvSpPr/>
            <p:nvPr/>
          </p:nvSpPr>
          <p:spPr>
            <a:xfrm>
              <a:off y="983989" x="4227420"/>
              <a:ext cy="4127803" cx="0"/>
            </a:xfrm>
            <a:custGeom>
              <a:avLst/>
              <a:pathLst>
                <a:path h="4127803" w="0">
                  <a:moveTo>
                    <a:pt y="4127803" x="0"/>
                  </a:moveTo>
                  <a:lnTo>
                    <a:pt y="0" x="0"/>
                  </a:lnTo>
                </a:path>
              </a:pathLst>
            </a:custGeom>
            <a:ln cap="flat" w="1355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21" id="21"/>
            <p:cNvSpPr/>
            <p:nvPr/>
          </p:nvSpPr>
          <p:spPr>
            <a:xfrm>
              <a:off y="983989" x="5252553"/>
              <a:ext cy="4127803" cx="0"/>
            </a:xfrm>
            <a:custGeom>
              <a:avLst/>
              <a:pathLst>
                <a:path h="4127803" w="0">
                  <a:moveTo>
                    <a:pt y="4127803" x="0"/>
                  </a:moveTo>
                  <a:lnTo>
                    <a:pt y="0" x="0"/>
                  </a:lnTo>
                </a:path>
              </a:pathLst>
            </a:custGeom>
            <a:ln cap="flat" w="1355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22" id="22"/>
            <p:cNvSpPr/>
            <p:nvPr/>
          </p:nvSpPr>
          <p:spPr>
            <a:xfrm>
              <a:off y="4637874" x="2247787"/>
              <a:ext cy="63761" cx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23" id="23"/>
            <p:cNvSpPr/>
            <p:nvPr/>
          </p:nvSpPr>
          <p:spPr>
            <a:xfrm>
              <a:off y="4637874" x="2042760"/>
              <a:ext cy="63761" cx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24" id="24"/>
            <p:cNvSpPr/>
            <p:nvPr/>
          </p:nvSpPr>
          <p:spPr>
            <a:xfrm>
              <a:off y="4701476" x="1837733"/>
              <a:ext cy="63761" cx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25" id="25"/>
            <p:cNvSpPr/>
            <p:nvPr/>
          </p:nvSpPr>
          <p:spPr>
            <a:xfrm>
              <a:off y="4574271" x="1735220"/>
              <a:ext cy="63761" cx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26" id="26"/>
            <p:cNvSpPr/>
            <p:nvPr/>
          </p:nvSpPr>
          <p:spPr>
            <a:xfrm>
              <a:off y="4637874" x="2145273"/>
              <a:ext cy="63761" cx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27" id="27"/>
            <p:cNvSpPr/>
            <p:nvPr/>
          </p:nvSpPr>
          <p:spPr>
            <a:xfrm>
              <a:off y="4436942" x="2545202"/>
              <a:ext cy="84009" cx="84009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28" id="28"/>
            <p:cNvSpPr/>
            <p:nvPr/>
          </p:nvSpPr>
          <p:spPr>
            <a:xfrm>
              <a:off y="4632145" x="1729492"/>
              <a:ext cy="75218" cx="75218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29" id="29"/>
            <p:cNvSpPr/>
            <p:nvPr/>
          </p:nvSpPr>
          <p:spPr>
            <a:xfrm>
              <a:off y="4574271" x="2145273"/>
              <a:ext cy="63761" cx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30" id="30"/>
            <p:cNvSpPr/>
            <p:nvPr/>
          </p:nvSpPr>
          <p:spPr>
            <a:xfrm>
              <a:off y="4637874" x="1530194"/>
              <a:ext cy="63761" cx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31" id="31"/>
            <p:cNvSpPr/>
            <p:nvPr/>
          </p:nvSpPr>
          <p:spPr>
            <a:xfrm>
              <a:off y="4588101" x="2056590"/>
              <a:ext cy="36101" cx="3610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32" id="32"/>
            <p:cNvSpPr/>
            <p:nvPr/>
          </p:nvSpPr>
          <p:spPr>
            <a:xfrm>
              <a:off y="4574271" x="2555326"/>
              <a:ext cy="63761" cx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33" id="33"/>
            <p:cNvSpPr/>
            <p:nvPr/>
          </p:nvSpPr>
          <p:spPr>
            <a:xfrm>
              <a:off y="4510669" x="1940247"/>
              <a:ext cy="63761" cx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34" id="34"/>
            <p:cNvSpPr/>
            <p:nvPr/>
          </p:nvSpPr>
          <p:spPr>
            <a:xfrm>
              <a:off y="4651704" x="1954077"/>
              <a:ext cy="36101" cx="3610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35" id="35"/>
            <p:cNvSpPr/>
            <p:nvPr/>
          </p:nvSpPr>
          <p:spPr>
            <a:xfrm>
              <a:off y="4842511" x="1441510"/>
              <a:ext cy="36101" cx="3610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36" id="36"/>
            <p:cNvSpPr/>
            <p:nvPr/>
          </p:nvSpPr>
          <p:spPr>
            <a:xfrm>
              <a:off y="4765079" x="2965380"/>
              <a:ext cy="63761" cx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37" id="37"/>
            <p:cNvSpPr/>
            <p:nvPr/>
          </p:nvSpPr>
          <p:spPr>
            <a:xfrm>
              <a:off y="4564147" x="2852742"/>
              <a:ext cy="84009" cx="84009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38" id="38"/>
            <p:cNvSpPr/>
            <p:nvPr/>
          </p:nvSpPr>
          <p:spPr>
            <a:xfrm>
              <a:off y="4691352" x="2545202"/>
              <a:ext cy="84009" cx="84009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39" id="39"/>
            <p:cNvSpPr/>
            <p:nvPr/>
          </p:nvSpPr>
          <p:spPr>
            <a:xfrm>
              <a:off y="4632145" x="2242058"/>
              <a:ext cy="75218" cx="75218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40" id="40"/>
            <p:cNvSpPr/>
            <p:nvPr/>
          </p:nvSpPr>
          <p:spPr>
            <a:xfrm>
              <a:off y="4441338" x="2857138"/>
              <a:ext cy="75218" cx="75218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41" id="41"/>
            <p:cNvSpPr/>
            <p:nvPr/>
          </p:nvSpPr>
          <p:spPr>
            <a:xfrm>
              <a:off y="4568543" x="2242058"/>
              <a:ext cy="75218" cx="75218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42" id="42"/>
            <p:cNvSpPr/>
            <p:nvPr/>
          </p:nvSpPr>
          <p:spPr>
            <a:xfrm>
              <a:off y="4447066" x="2555326"/>
              <a:ext cy="63761" cx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43" id="43"/>
            <p:cNvSpPr/>
            <p:nvPr/>
          </p:nvSpPr>
          <p:spPr>
            <a:xfrm>
              <a:off y="4564147" x="2237662"/>
              <a:ext cy="84009" cx="84009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44" id="44"/>
            <p:cNvSpPr/>
            <p:nvPr/>
          </p:nvSpPr>
          <p:spPr>
            <a:xfrm>
              <a:off y="4892284" x="1735220"/>
              <a:ext cy="63761" cx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45" id="45"/>
            <p:cNvSpPr/>
            <p:nvPr/>
          </p:nvSpPr>
          <p:spPr>
            <a:xfrm>
              <a:off y="4433236" x="2233956"/>
              <a:ext cy="91421" cx="9142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46" id="46"/>
            <p:cNvSpPr/>
            <p:nvPr/>
          </p:nvSpPr>
          <p:spPr>
            <a:xfrm>
              <a:off y="4319861" x="1940247"/>
              <a:ext cy="63761" cx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47" id="47"/>
            <p:cNvSpPr/>
            <p:nvPr/>
          </p:nvSpPr>
          <p:spPr>
            <a:xfrm>
              <a:off y="4510669" x="2145273"/>
              <a:ext cy="63761" cx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48" id="48"/>
            <p:cNvSpPr/>
            <p:nvPr/>
          </p:nvSpPr>
          <p:spPr>
            <a:xfrm>
              <a:off y="4500544" x="2135149"/>
              <a:ext cy="84009" cx="84009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49" id="49"/>
            <p:cNvSpPr/>
            <p:nvPr/>
          </p:nvSpPr>
          <p:spPr>
            <a:xfrm>
              <a:off y="4574271" x="2350300"/>
              <a:ext cy="63761" cx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50" id="50"/>
            <p:cNvSpPr/>
            <p:nvPr/>
          </p:nvSpPr>
          <p:spPr>
            <a:xfrm>
              <a:off y="4637874" x="2350300"/>
              <a:ext cy="63761" cx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51" id="51"/>
            <p:cNvSpPr/>
            <p:nvPr/>
          </p:nvSpPr>
          <p:spPr>
            <a:xfrm>
              <a:off y="4510669" x="1837733"/>
              <a:ext cy="63761" cx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52" id="52"/>
            <p:cNvSpPr/>
            <p:nvPr/>
          </p:nvSpPr>
          <p:spPr>
            <a:xfrm>
              <a:off y="4510669" x="1940247"/>
              <a:ext cy="63761" cx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53" id="53"/>
            <p:cNvSpPr/>
            <p:nvPr/>
          </p:nvSpPr>
          <p:spPr>
            <a:xfrm>
              <a:off y="4564147" x="2545202"/>
              <a:ext cy="84009" cx="84009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54" id="54"/>
            <p:cNvSpPr/>
            <p:nvPr/>
          </p:nvSpPr>
          <p:spPr>
            <a:xfrm>
              <a:off y="4588101" x="2364130"/>
              <a:ext cy="36101" cx="3610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55" id="55"/>
            <p:cNvSpPr/>
            <p:nvPr/>
          </p:nvSpPr>
          <p:spPr>
            <a:xfrm>
              <a:off y="4637874" x="2657840"/>
              <a:ext cy="63761" cx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56" id="56"/>
            <p:cNvSpPr/>
            <p:nvPr/>
          </p:nvSpPr>
          <p:spPr>
            <a:xfrm>
              <a:off y="4574271" x="2042760"/>
              <a:ext cy="63761" cx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57" id="57"/>
            <p:cNvSpPr/>
            <p:nvPr/>
          </p:nvSpPr>
          <p:spPr>
            <a:xfrm>
              <a:off y="4765079" x="2145273"/>
              <a:ext cy="63761" cx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58" id="58"/>
            <p:cNvSpPr/>
            <p:nvPr/>
          </p:nvSpPr>
          <p:spPr>
            <a:xfrm>
              <a:off y="4701476" x="2657840"/>
              <a:ext cy="63761" cx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59" id="59"/>
            <p:cNvSpPr/>
            <p:nvPr/>
          </p:nvSpPr>
          <p:spPr>
            <a:xfrm>
              <a:off y="4651704" x="2056590"/>
              <a:ext cy="36101" cx="3610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60" id="60"/>
            <p:cNvSpPr/>
            <p:nvPr/>
          </p:nvSpPr>
          <p:spPr>
            <a:xfrm>
              <a:off y="4701476" x="1530194"/>
              <a:ext cy="63761" cx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61" id="61"/>
            <p:cNvSpPr/>
            <p:nvPr/>
          </p:nvSpPr>
          <p:spPr>
            <a:xfrm>
              <a:off y="4574271" x="2247787"/>
              <a:ext cy="63761" cx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62" id="62"/>
            <p:cNvSpPr/>
            <p:nvPr/>
          </p:nvSpPr>
          <p:spPr>
            <a:xfrm>
              <a:off y="4695748" x="2139545"/>
              <a:ext cy="75218" cx="75218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63" id="63"/>
            <p:cNvSpPr/>
            <p:nvPr/>
          </p:nvSpPr>
          <p:spPr>
            <a:xfrm>
              <a:off y="4695748" x="1626978"/>
              <a:ext cy="75218" cx="75218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64" id="64"/>
            <p:cNvSpPr/>
            <p:nvPr/>
          </p:nvSpPr>
          <p:spPr>
            <a:xfrm>
              <a:off y="4701476" x="1530194"/>
              <a:ext cy="63761" cx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65" id="65"/>
            <p:cNvSpPr/>
            <p:nvPr/>
          </p:nvSpPr>
          <p:spPr>
            <a:xfrm>
              <a:off y="4493574" x="2128178"/>
              <a:ext cy="97951" cx="9795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66" id="66"/>
            <p:cNvSpPr/>
            <p:nvPr/>
          </p:nvSpPr>
          <p:spPr>
            <a:xfrm>
              <a:off y="4309737" x="2237662"/>
              <a:ext cy="84009" cx="84009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67" id="67"/>
            <p:cNvSpPr/>
            <p:nvPr/>
          </p:nvSpPr>
          <p:spPr>
            <a:xfrm>
              <a:off y="4632145" x="1934518"/>
              <a:ext cy="75218" cx="75218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68" id="68"/>
            <p:cNvSpPr/>
            <p:nvPr/>
          </p:nvSpPr>
          <p:spPr>
            <a:xfrm>
              <a:off y="4510669" x="2247787"/>
              <a:ext cy="63761" cx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69" id="69"/>
            <p:cNvSpPr/>
            <p:nvPr/>
          </p:nvSpPr>
          <p:spPr>
            <a:xfrm>
              <a:off y="4637874" x="1735220"/>
              <a:ext cy="63761" cx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70" id="70"/>
            <p:cNvSpPr/>
            <p:nvPr/>
          </p:nvSpPr>
          <p:spPr>
            <a:xfrm>
              <a:off y="4574271" x="2452813"/>
              <a:ext cy="63761" cx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71" id="71"/>
            <p:cNvSpPr/>
            <p:nvPr/>
          </p:nvSpPr>
          <p:spPr>
            <a:xfrm>
              <a:off y="4637874" x="2145273"/>
              <a:ext cy="63761" cx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72" id="72"/>
            <p:cNvSpPr/>
            <p:nvPr/>
          </p:nvSpPr>
          <p:spPr>
            <a:xfrm>
              <a:off y="2502956" x="4159504"/>
              <a:ext cy="135831" cx="13583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73" id="73"/>
            <p:cNvSpPr/>
            <p:nvPr/>
          </p:nvSpPr>
          <p:spPr>
            <a:xfrm>
              <a:off y="2628278" x="3542542"/>
              <a:ext cy="139595" cx="139595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74" id="74"/>
            <p:cNvSpPr/>
            <p:nvPr/>
          </p:nvSpPr>
          <p:spPr>
            <a:xfrm>
              <a:off y="2373868" x="4055108"/>
              <a:ext cy="139595" cx="139595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75" id="75"/>
            <p:cNvSpPr/>
            <p:nvPr/>
          </p:nvSpPr>
          <p:spPr>
            <a:xfrm>
              <a:off y="2950130" x="2623761"/>
              <a:ext cy="131918" cx="13191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76" id="76"/>
            <p:cNvSpPr/>
            <p:nvPr/>
          </p:nvSpPr>
          <p:spPr>
            <a:xfrm>
              <a:off y="2564676" x="3645055"/>
              <a:ext cy="139595" cx="139595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77" id="77"/>
            <p:cNvSpPr/>
            <p:nvPr/>
          </p:nvSpPr>
          <p:spPr>
            <a:xfrm>
              <a:off y="2632117" x="2828788"/>
              <a:ext cy="131918" cx="13191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78" id="78"/>
            <p:cNvSpPr/>
            <p:nvPr/>
          </p:nvSpPr>
          <p:spPr>
            <a:xfrm>
              <a:off y="2499257" x="3438212"/>
              <a:ext cy="143228" cx="14322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79" id="79"/>
            <p:cNvSpPr/>
            <p:nvPr/>
          </p:nvSpPr>
          <p:spPr>
            <a:xfrm>
              <a:off y="3401766" x="2015100"/>
              <a:ext cy="119081" cx="11908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80" id="80"/>
            <p:cNvSpPr/>
            <p:nvPr/>
          </p:nvSpPr>
          <p:spPr>
            <a:xfrm>
              <a:off y="2568515" x="3751407"/>
              <a:ext cy="131918" cx="13191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81" id="81"/>
            <p:cNvSpPr/>
            <p:nvPr/>
          </p:nvSpPr>
          <p:spPr>
            <a:xfrm>
              <a:off y="3011776" x="2314265"/>
              <a:ext cy="135831" cx="13583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82" id="82"/>
            <p:cNvSpPr/>
            <p:nvPr/>
          </p:nvSpPr>
          <p:spPr>
            <a:xfrm>
              <a:off y="3274561" x="2117613"/>
              <a:ext cy="119081" cx="11908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83" id="83"/>
            <p:cNvSpPr/>
            <p:nvPr/>
          </p:nvSpPr>
          <p:spPr>
            <a:xfrm>
              <a:off y="2819086" x="3029976"/>
              <a:ext cy="139595" cx="139595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84" id="84"/>
            <p:cNvSpPr/>
            <p:nvPr/>
          </p:nvSpPr>
          <p:spPr>
            <a:xfrm>
              <a:off y="2956548" x="3142746"/>
              <a:ext cy="119081" cx="11908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85" id="85"/>
            <p:cNvSpPr/>
            <p:nvPr/>
          </p:nvSpPr>
          <p:spPr>
            <a:xfrm>
              <a:off y="2502956" x="3236884"/>
              <a:ext cy="135831" cx="13583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86" id="86"/>
            <p:cNvSpPr/>
            <p:nvPr/>
          </p:nvSpPr>
          <p:spPr>
            <a:xfrm>
              <a:off y="3204540" x="2726274"/>
              <a:ext cy="131918" cx="13191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87" id="87"/>
            <p:cNvSpPr/>
            <p:nvPr/>
          </p:nvSpPr>
          <p:spPr>
            <a:xfrm>
              <a:off y="2693763" x="3851964"/>
              <a:ext cy="135831" cx="13583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88" id="88"/>
            <p:cNvSpPr/>
            <p:nvPr/>
          </p:nvSpPr>
          <p:spPr>
            <a:xfrm>
              <a:off y="2628278" x="2722436"/>
              <a:ext cy="139595" cx="139595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89" id="89"/>
            <p:cNvSpPr/>
            <p:nvPr/>
          </p:nvSpPr>
          <p:spPr>
            <a:xfrm>
              <a:off y="2892946" x="2937719"/>
              <a:ext cy="119081" cx="11908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90" id="90"/>
            <p:cNvSpPr/>
            <p:nvPr/>
          </p:nvSpPr>
          <p:spPr>
            <a:xfrm>
              <a:off y="2628278" x="3337515"/>
              <a:ext cy="139595" cx="139595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91" id="91"/>
            <p:cNvSpPr/>
            <p:nvPr/>
          </p:nvSpPr>
          <p:spPr>
            <a:xfrm>
              <a:off y="3017906" x="2730449"/>
              <a:ext cy="123570" cx="123570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92" id="92"/>
            <p:cNvSpPr/>
            <p:nvPr/>
          </p:nvSpPr>
          <p:spPr>
            <a:xfrm>
              <a:off y="2432195" x="3024700"/>
              <a:ext cy="150146" cx="150146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93" id="93"/>
            <p:cNvSpPr/>
            <p:nvPr/>
          </p:nvSpPr>
          <p:spPr>
            <a:xfrm>
              <a:off y="2950130" x="3238841"/>
              <a:ext cy="131918" cx="13191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94" id="94"/>
            <p:cNvSpPr/>
            <p:nvPr/>
          </p:nvSpPr>
          <p:spPr>
            <a:xfrm>
              <a:off y="2373868" x="3440029"/>
              <a:ext cy="139595" cx="139595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95" id="95"/>
            <p:cNvSpPr/>
            <p:nvPr/>
          </p:nvSpPr>
          <p:spPr>
            <a:xfrm>
              <a:off y="2506952" x="3240880"/>
              <a:ext cy="127839" cx="127839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96" id="96"/>
            <p:cNvSpPr/>
            <p:nvPr/>
          </p:nvSpPr>
          <p:spPr>
            <a:xfrm>
              <a:off y="2759322" x="3546381"/>
              <a:ext cy="131918" cx="13191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97" id="97"/>
            <p:cNvSpPr/>
            <p:nvPr/>
          </p:nvSpPr>
          <p:spPr>
            <a:xfrm>
              <a:off y="2693763" x="3749451"/>
              <a:ext cy="135831" cx="13583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98" id="98"/>
            <p:cNvSpPr/>
            <p:nvPr/>
          </p:nvSpPr>
          <p:spPr>
            <a:xfrm>
              <a:off y="2439353" x="3954478"/>
              <a:ext cy="135831" cx="13583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99" id="99"/>
            <p:cNvSpPr/>
            <p:nvPr/>
          </p:nvSpPr>
          <p:spPr>
            <a:xfrm>
              <a:off y="2306693" x="3846509"/>
              <a:ext cy="146741" cx="14674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00" id="100"/>
            <p:cNvSpPr/>
            <p:nvPr/>
          </p:nvSpPr>
          <p:spPr>
            <a:xfrm>
              <a:off y="2628278" x="3132489"/>
              <a:ext cy="139595" cx="139595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01" id="101"/>
            <p:cNvSpPr/>
            <p:nvPr/>
          </p:nvSpPr>
          <p:spPr>
            <a:xfrm>
              <a:off y="3274561" x="2835206"/>
              <a:ext cy="119081" cx="11908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02" id="102"/>
            <p:cNvSpPr/>
            <p:nvPr/>
          </p:nvSpPr>
          <p:spPr>
            <a:xfrm>
              <a:off y="3081509" x="2627935"/>
              <a:ext cy="123570" cx="123570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03" id="103"/>
            <p:cNvSpPr/>
            <p:nvPr/>
          </p:nvSpPr>
          <p:spPr>
            <a:xfrm>
              <a:off y="3147356" x="2630180"/>
              <a:ext cy="119081" cx="11908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04" id="104"/>
            <p:cNvSpPr/>
            <p:nvPr/>
          </p:nvSpPr>
          <p:spPr>
            <a:xfrm>
              <a:off y="3015772" x="2933341"/>
              <a:ext cy="127839" cx="127839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05" id="105"/>
            <p:cNvSpPr/>
            <p:nvPr/>
          </p:nvSpPr>
          <p:spPr>
            <a:xfrm>
              <a:off y="2244847" x="3130673"/>
              <a:ext cy="143228" cx="14322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06" id="106"/>
            <p:cNvSpPr/>
            <p:nvPr/>
          </p:nvSpPr>
          <p:spPr>
            <a:xfrm>
              <a:off y="2628278" x="2517409"/>
              <a:ext cy="139595" cx="139595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07" id="107"/>
            <p:cNvSpPr/>
            <p:nvPr/>
          </p:nvSpPr>
          <p:spPr>
            <a:xfrm>
              <a:off y="2626462" x="3130673"/>
              <a:ext cy="143228" cx="14322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08" id="108"/>
            <p:cNvSpPr/>
            <p:nvPr/>
          </p:nvSpPr>
          <p:spPr>
            <a:xfrm>
              <a:off y="2501073" x="3850082"/>
              <a:ext cy="139595" cx="139595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09" id="109"/>
            <p:cNvSpPr/>
            <p:nvPr/>
          </p:nvSpPr>
          <p:spPr>
            <a:xfrm>
              <a:off y="2695720" x="3443867"/>
              <a:ext cy="131918" cx="13191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10" id="110"/>
            <p:cNvSpPr/>
            <p:nvPr/>
          </p:nvSpPr>
          <p:spPr>
            <a:xfrm>
              <a:off y="2886527" x="2726274"/>
              <a:ext cy="131918" cx="13191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11" id="111"/>
            <p:cNvSpPr/>
            <p:nvPr/>
          </p:nvSpPr>
          <p:spPr>
            <a:xfrm>
              <a:off y="2950130" x="2623761"/>
              <a:ext cy="131918" cx="13191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12" id="112"/>
            <p:cNvSpPr/>
            <p:nvPr/>
          </p:nvSpPr>
          <p:spPr>
            <a:xfrm>
              <a:off y="2697759" x="2625801"/>
              <a:ext cy="127839" cx="127839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13" id="113"/>
            <p:cNvSpPr/>
            <p:nvPr/>
          </p:nvSpPr>
          <p:spPr>
            <a:xfrm>
              <a:off y="2566558" x="3236884"/>
              <a:ext cy="135831" cx="13583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14" id="114"/>
            <p:cNvSpPr/>
            <p:nvPr/>
          </p:nvSpPr>
          <p:spPr>
            <a:xfrm>
              <a:off y="2952169" x="2933341"/>
              <a:ext cy="127839" cx="127839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15" id="115"/>
            <p:cNvSpPr/>
            <p:nvPr/>
          </p:nvSpPr>
          <p:spPr>
            <a:xfrm>
              <a:off y="3401766" x="2117613"/>
              <a:ext cy="119081" cx="11908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16" id="116"/>
            <p:cNvSpPr/>
            <p:nvPr/>
          </p:nvSpPr>
          <p:spPr>
            <a:xfrm>
              <a:off y="2822925" x="2726274"/>
              <a:ext cy="131918" cx="13191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17" id="117"/>
            <p:cNvSpPr/>
            <p:nvPr/>
          </p:nvSpPr>
          <p:spPr>
            <a:xfrm>
              <a:off y="2824964" x="2830827"/>
              <a:ext cy="127839" cx="127839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18" id="118"/>
            <p:cNvSpPr/>
            <p:nvPr/>
          </p:nvSpPr>
          <p:spPr>
            <a:xfrm>
              <a:off y="2822925" x="2828788"/>
              <a:ext cy="131918" cx="13191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19" id="119"/>
            <p:cNvSpPr/>
            <p:nvPr/>
          </p:nvSpPr>
          <p:spPr>
            <a:xfrm>
              <a:off y="2759322" x="3341354"/>
              <a:ext cy="131918" cx="13191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20" id="120"/>
            <p:cNvSpPr/>
            <p:nvPr/>
          </p:nvSpPr>
          <p:spPr>
            <a:xfrm>
              <a:off y="3590329" x="2217882"/>
              <a:ext cy="123570" cx="123570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21" id="121"/>
            <p:cNvSpPr/>
            <p:nvPr/>
          </p:nvSpPr>
          <p:spPr>
            <a:xfrm>
              <a:off y="2886527" x="2828788"/>
              <a:ext cy="131918" cx="13191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22" id="122"/>
            <p:cNvSpPr/>
            <p:nvPr/>
          </p:nvSpPr>
          <p:spPr>
            <a:xfrm>
              <a:off y="1658235" x="3424023"/>
              <a:ext cy="171607" cx="171607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23" id="123"/>
            <p:cNvSpPr/>
            <p:nvPr/>
          </p:nvSpPr>
          <p:spPr>
            <a:xfrm>
              <a:off y="2239735" x="2920534"/>
              <a:ext cy="153453" cx="153453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24" id="124"/>
            <p:cNvSpPr/>
            <p:nvPr/>
          </p:nvSpPr>
          <p:spPr>
            <a:xfrm>
              <a:off y="1727741" x="4250032"/>
              <a:ext cy="159800" cx="159800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25" id="125"/>
            <p:cNvSpPr/>
            <p:nvPr/>
          </p:nvSpPr>
          <p:spPr>
            <a:xfrm>
              <a:off y="1923375" x="3434753"/>
              <a:ext cy="150146" cx="150146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26" id="126"/>
            <p:cNvSpPr/>
            <p:nvPr/>
          </p:nvSpPr>
          <p:spPr>
            <a:xfrm>
              <a:off y="1789816" x="3633425"/>
              <a:ext cy="162855" cx="162855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27" id="127"/>
            <p:cNvSpPr/>
            <p:nvPr/>
          </p:nvSpPr>
          <p:spPr>
            <a:xfrm>
              <a:off y="1282523" x="4762599"/>
              <a:ext cy="159800" cx="159800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28" id="128"/>
            <p:cNvSpPr/>
            <p:nvPr/>
          </p:nvSpPr>
          <p:spPr>
            <a:xfrm>
              <a:off y="2624706" x="2001270"/>
              <a:ext cy="146741" cx="146741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29" id="129"/>
            <p:cNvSpPr/>
            <p:nvPr/>
          </p:nvSpPr>
          <p:spPr>
            <a:xfrm>
              <a:off y="1478158" x="4459886"/>
              <a:ext cy="150146" cx="150146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30" id="130"/>
            <p:cNvSpPr/>
            <p:nvPr/>
          </p:nvSpPr>
          <p:spPr>
            <a:xfrm>
              <a:off y="1796170" x="3844806"/>
              <a:ext cy="150146" cx="150146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31" id="131"/>
            <p:cNvSpPr/>
            <p:nvPr/>
          </p:nvSpPr>
          <p:spPr>
            <a:xfrm>
              <a:off y="1594632" x="4346642"/>
              <a:ext cy="171607" cx="171607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32" id="132"/>
            <p:cNvSpPr/>
            <p:nvPr/>
          </p:nvSpPr>
          <p:spPr>
            <a:xfrm>
              <a:off y="2238127" x="3636519"/>
              <a:ext cy="156668" cx="15666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33" id="133"/>
            <p:cNvSpPr/>
            <p:nvPr/>
          </p:nvSpPr>
          <p:spPr>
            <a:xfrm>
              <a:off y="2112530" x="3535613"/>
              <a:ext cy="153453" cx="153453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34" id="134"/>
            <p:cNvSpPr/>
            <p:nvPr/>
          </p:nvSpPr>
          <p:spPr>
            <a:xfrm>
              <a:off y="1982151" x="3942493"/>
              <a:ext cy="159800" cx="159800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35" id="135"/>
            <p:cNvSpPr/>
            <p:nvPr/>
          </p:nvSpPr>
          <p:spPr>
            <a:xfrm>
              <a:off y="2301729" x="2816413"/>
              <a:ext cy="156668" cx="15666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36" id="136"/>
            <p:cNvSpPr/>
            <p:nvPr/>
          </p:nvSpPr>
          <p:spPr>
            <a:xfrm>
              <a:off y="2232084" x="2912883"/>
              <a:ext cy="168754" cx="168754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37" id="137"/>
            <p:cNvSpPr/>
            <p:nvPr/>
          </p:nvSpPr>
          <p:spPr>
            <a:xfrm>
              <a:off y="2106337" x="3529421"/>
              <a:ext cy="165838" cx="16583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38" id="138"/>
            <p:cNvSpPr/>
            <p:nvPr/>
          </p:nvSpPr>
          <p:spPr>
            <a:xfrm>
              <a:off y="1986978" x="3639780"/>
              <a:ext cy="150146" cx="150146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39" id="139"/>
            <p:cNvSpPr/>
            <p:nvPr/>
          </p:nvSpPr>
          <p:spPr>
            <a:xfrm>
              <a:off y="1217393" x="4863585"/>
              <a:ext cy="162855" cx="162855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40" id="140"/>
            <p:cNvSpPr/>
            <p:nvPr/>
          </p:nvSpPr>
          <p:spPr>
            <a:xfrm>
              <a:off y="1088697" x="4862093"/>
              <a:ext cy="165838" cx="16583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41" id="141"/>
            <p:cNvSpPr/>
            <p:nvPr/>
          </p:nvSpPr>
          <p:spPr>
            <a:xfrm>
              <a:off y="2310266" x="3132489"/>
              <a:ext cy="139595" cx="139595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42" id="142"/>
            <p:cNvSpPr/>
            <p:nvPr/>
          </p:nvSpPr>
          <p:spPr>
            <a:xfrm>
              <a:off y="1851927" x="4041987"/>
              <a:ext cy="165838" cx="16583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43" id="143"/>
            <p:cNvSpPr/>
            <p:nvPr/>
          </p:nvSpPr>
          <p:spPr>
            <a:xfrm>
              <a:off y="2365332" x="2713899"/>
              <a:ext cy="156668" cx="15666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44" id="144"/>
            <p:cNvSpPr/>
            <p:nvPr/>
          </p:nvSpPr>
          <p:spPr>
            <a:xfrm>
              <a:off y="1220487" x="4866678"/>
              <a:ext cy="156668" cx="15666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45" id="145"/>
            <p:cNvSpPr/>
            <p:nvPr/>
          </p:nvSpPr>
          <p:spPr>
            <a:xfrm>
              <a:off y="2368593" x="3434753"/>
              <a:ext cy="150146" cx="150146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46" id="146"/>
            <p:cNvSpPr/>
            <p:nvPr/>
          </p:nvSpPr>
          <p:spPr>
            <a:xfrm>
              <a:off y="1854946" x="3839979"/>
              <a:ext cy="159800" cx="159800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47" id="147"/>
            <p:cNvSpPr/>
            <p:nvPr/>
          </p:nvSpPr>
          <p:spPr>
            <a:xfrm>
              <a:off y="1668965" x="4357373"/>
              <a:ext cy="150146" cx="150146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48" id="148"/>
            <p:cNvSpPr/>
            <p:nvPr/>
          </p:nvSpPr>
          <p:spPr>
            <a:xfrm>
              <a:off y="2432195" x="3332240"/>
              <a:ext cy="150146" cx="150146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49" id="149"/>
            <p:cNvSpPr/>
            <p:nvPr/>
          </p:nvSpPr>
          <p:spPr>
            <a:xfrm>
              <a:off y="2368593" x="3229727"/>
              <a:ext cy="150146" cx="150146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50" id="150"/>
            <p:cNvSpPr/>
            <p:nvPr/>
          </p:nvSpPr>
          <p:spPr>
            <a:xfrm>
              <a:off y="1918548" x="3532439"/>
              <a:ext cy="159800" cx="159800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51" id="151"/>
            <p:cNvSpPr/>
            <p:nvPr/>
          </p:nvSpPr>
          <p:spPr>
            <a:xfrm>
              <a:off y="1799630" x="4360832"/>
              <a:ext cy="143228" cx="14322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52" id="152"/>
            <p:cNvSpPr/>
            <p:nvPr/>
          </p:nvSpPr>
          <p:spPr>
            <a:xfrm>
              <a:off y="1603710" x="4560746"/>
              <a:ext cy="153453" cx="153453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53" id="153"/>
            <p:cNvSpPr/>
            <p:nvPr/>
          </p:nvSpPr>
          <p:spPr>
            <a:xfrm>
              <a:off y="1411294" x="5071705"/>
              <a:ext cy="156668" cx="15666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54" id="154"/>
            <p:cNvSpPr/>
            <p:nvPr/>
          </p:nvSpPr>
          <p:spPr>
            <a:xfrm>
              <a:off y="1917021" x="3530912"/>
              <a:ext cy="162855" cx="162855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55" id="155"/>
            <p:cNvSpPr/>
            <p:nvPr/>
          </p:nvSpPr>
          <p:spPr>
            <a:xfrm>
              <a:off y="2246663" x="3440029"/>
              <a:ext cy="139595" cx="139595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56" id="156"/>
            <p:cNvSpPr/>
            <p:nvPr/>
          </p:nvSpPr>
          <p:spPr>
            <a:xfrm>
              <a:off y="1930533" x="3236884"/>
              <a:ext cy="135831" cx="135831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57" id="157"/>
            <p:cNvSpPr/>
            <p:nvPr/>
          </p:nvSpPr>
          <p:spPr>
            <a:xfrm>
              <a:off y="1597517" x="4862093"/>
              <a:ext cy="165838" cx="16583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58" id="158"/>
            <p:cNvSpPr/>
            <p:nvPr/>
          </p:nvSpPr>
          <p:spPr>
            <a:xfrm>
              <a:off y="1914072" x="3425449"/>
              <a:ext cy="168754" cx="168754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59" id="159"/>
            <p:cNvSpPr/>
            <p:nvPr/>
          </p:nvSpPr>
          <p:spPr>
            <a:xfrm>
              <a:off y="1986978" x="3537267"/>
              <a:ext cy="150146" cx="150146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60" id="160"/>
            <p:cNvSpPr/>
            <p:nvPr/>
          </p:nvSpPr>
          <p:spPr>
            <a:xfrm>
              <a:off y="2432195" x="3127213"/>
              <a:ext cy="150146" cx="150146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61" id="161"/>
            <p:cNvSpPr/>
            <p:nvPr/>
          </p:nvSpPr>
          <p:spPr>
            <a:xfrm>
              <a:off y="2045753" x="4045006"/>
              <a:ext cy="159800" cx="159800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62" id="162"/>
            <p:cNvSpPr/>
            <p:nvPr/>
          </p:nvSpPr>
          <p:spPr>
            <a:xfrm>
              <a:off y="1914072" x="3835503"/>
              <a:ext cy="168754" cx="168754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63" id="163"/>
            <p:cNvSpPr/>
            <p:nvPr/>
          </p:nvSpPr>
          <p:spPr>
            <a:xfrm>
              <a:off y="2233542" x="4041987"/>
              <a:ext cy="165838" cx="16583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64" id="164"/>
            <p:cNvSpPr/>
            <p:nvPr/>
          </p:nvSpPr>
          <p:spPr>
            <a:xfrm>
              <a:off y="2239735" x="2920534"/>
              <a:ext cy="153453" cx="153453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65" id="165"/>
            <p:cNvSpPr/>
            <p:nvPr/>
          </p:nvSpPr>
          <p:spPr>
            <a:xfrm>
              <a:off y="1724722" x="3939474"/>
              <a:ext cy="165838" cx="16583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66" id="166"/>
            <p:cNvSpPr/>
            <p:nvPr/>
          </p:nvSpPr>
          <p:spPr>
            <a:xfrm>
              <a:off y="1849042" x="3834076"/>
              <a:ext cy="171607" cx="171607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67" id="167"/>
            <p:cNvSpPr/>
            <p:nvPr/>
          </p:nvSpPr>
          <p:spPr>
            <a:xfrm>
              <a:off y="2169939" x="3836960"/>
              <a:ext cy="165838" cx="16583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68" id="168"/>
            <p:cNvSpPr/>
            <p:nvPr/>
          </p:nvSpPr>
          <p:spPr>
            <a:xfrm>
              <a:off y="2303337" x="3433100"/>
              <a:ext cy="153453" cx="153453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69" id="169"/>
            <p:cNvSpPr/>
            <p:nvPr/>
          </p:nvSpPr>
          <p:spPr>
            <a:xfrm>
              <a:off y="2174524" x="3636519"/>
              <a:ext cy="156668" cx="15666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70" id="170"/>
            <p:cNvSpPr/>
            <p:nvPr/>
          </p:nvSpPr>
          <p:spPr>
            <a:xfrm>
              <a:off y="2042734" x="3324394"/>
              <a:ext cy="165838" cx="16583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71" id="171"/>
            <p:cNvSpPr/>
            <p:nvPr/>
          </p:nvSpPr>
          <p:spPr>
            <a:xfrm>
              <a:off y="2241388" x="3024700"/>
              <a:ext cy="150146" cx="150146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tx172" id="172"/>
            <p:cNvSpPr/>
            <p:nvPr/>
          </p:nvSpPr>
          <p:spPr>
            <a:xfrm>
              <a:off y="4251796" x="1155763"/>
              <a:ext cy="71650" cx="56643"/>
            </a:xfrm>
            <a:prstGeom prst="rect">
              <a:avLst/>
            </a:prstGeom>
            <a:noFill/>
          </p:spPr>
          <p:txBody>
            <a:bodyPr anchorCtr="true" anchor="ctr" bIns="0" rIns="0" tIns="0" lIns="0"/>
            <a:lstStyle/>
            <a:p>
              <a:pPr algn="l" indent="0" marR="0" marL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2</a:t>
              </a:r>
            </a:p>
          </p:txBody>
        </p:sp>
        <p:sp>
          <p:nvSpPr>
            <p:cNvPr name="tx173" id="173"/>
            <p:cNvSpPr/>
            <p:nvPr/>
          </p:nvSpPr>
          <p:spPr>
            <a:xfrm>
              <a:off y="2980127" x="1155763"/>
              <a:ext cy="71268" cx="56643"/>
            </a:xfrm>
            <a:prstGeom prst="rect">
              <a:avLst/>
            </a:prstGeom>
            <a:noFill/>
          </p:spPr>
          <p:txBody>
            <a:bodyPr anchorCtr="true" anchor="ctr" bIns="0" rIns="0" tIns="0" lIns="0"/>
            <a:lstStyle/>
            <a:p>
              <a:pPr algn="l" indent="0" marR="0" marL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4</a:t>
              </a:r>
            </a:p>
          </p:txBody>
        </p:sp>
        <p:sp>
          <p:nvSpPr>
            <p:cNvPr name="tx174" id="174"/>
            <p:cNvSpPr/>
            <p:nvPr/>
          </p:nvSpPr>
          <p:spPr>
            <a:xfrm>
              <a:off y="1706713" x="1155763"/>
              <a:ext cy="72633" cx="56643"/>
            </a:xfrm>
            <a:prstGeom prst="rect">
              <a:avLst/>
            </a:prstGeom>
            <a:noFill/>
          </p:spPr>
          <p:txBody>
            <a:bodyPr anchorCtr="true" anchor="ctr" bIns="0" rIns="0" tIns="0" lIns="0"/>
            <a:lstStyle/>
            <a:p>
              <a:pPr algn="l" indent="0" marR="0" marL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6</a:t>
              </a:r>
            </a:p>
          </p:txBody>
        </p:sp>
        <p:sp>
          <p:nvSpPr>
            <p:cNvPr name="pl175" id="175"/>
            <p:cNvSpPr/>
            <p:nvPr/>
          </p:nvSpPr>
          <p:spPr>
            <a:xfrm>
              <a:off y="4288139" x="1240242"/>
              <a:ext cy="0" cx="34794"/>
            </a:xfrm>
            <a:custGeom>
              <a:avLst/>
              <a:pathLst>
                <a:path h="0" w="34794">
                  <a:moveTo>
                    <a:pt y="0" x="0"/>
                  </a:moveTo>
                  <a:lnTo>
                    <a:pt y="0" x="34794"/>
                  </a:lnTo>
                </a:path>
              </a:pathLst>
            </a:custGeom>
            <a:ln cap="flat" w="13550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76" id="176"/>
            <p:cNvSpPr/>
            <p:nvPr/>
          </p:nvSpPr>
          <p:spPr>
            <a:xfrm>
              <a:off y="3016089" x="1240242"/>
              <a:ext cy="0" cx="34794"/>
            </a:xfrm>
            <a:custGeom>
              <a:avLst/>
              <a:pathLst>
                <a:path h="0" w="34794">
                  <a:moveTo>
                    <a:pt y="0" x="0"/>
                  </a:moveTo>
                  <a:lnTo>
                    <a:pt y="0" x="34794"/>
                  </a:lnTo>
                </a:path>
              </a:pathLst>
            </a:custGeom>
            <a:ln cap="flat" w="13550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77" id="177"/>
            <p:cNvSpPr/>
            <p:nvPr/>
          </p:nvSpPr>
          <p:spPr>
            <a:xfrm>
              <a:off y="1744039" x="1240242"/>
              <a:ext cy="0" cx="34794"/>
            </a:xfrm>
            <a:custGeom>
              <a:avLst/>
              <a:pathLst>
                <a:path h="0" w="34794">
                  <a:moveTo>
                    <a:pt y="0" x="0"/>
                  </a:moveTo>
                  <a:lnTo>
                    <a:pt y="0" x="34794"/>
                  </a:lnTo>
                </a:path>
              </a:pathLst>
            </a:custGeom>
            <a:ln cap="flat" w="13550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78" id="178"/>
            <p:cNvSpPr/>
            <p:nvPr/>
          </p:nvSpPr>
          <p:spPr>
            <a:xfrm>
              <a:off y="5111792" x="2177154"/>
              <a:ext cy="34794" cx="0"/>
            </a:xfrm>
            <a:custGeom>
              <a:avLst/>
              <a:pathLst>
                <a:path h="34794" w="0">
                  <a:moveTo>
                    <a:pt y="34794" x="0"/>
                  </a:moveTo>
                  <a:lnTo>
                    <a:pt y="0" x="0"/>
                  </a:lnTo>
                </a:path>
              </a:pathLst>
            </a:custGeom>
            <a:ln cap="flat" w="13550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79" id="179"/>
            <p:cNvSpPr/>
            <p:nvPr/>
          </p:nvSpPr>
          <p:spPr>
            <a:xfrm>
              <a:off y="5111792" x="3202287"/>
              <a:ext cy="34794" cx="0"/>
            </a:xfrm>
            <a:custGeom>
              <a:avLst/>
              <a:pathLst>
                <a:path h="34794" w="0">
                  <a:moveTo>
                    <a:pt y="34794" x="0"/>
                  </a:moveTo>
                  <a:lnTo>
                    <a:pt y="0" x="0"/>
                  </a:lnTo>
                </a:path>
              </a:pathLst>
            </a:custGeom>
            <a:ln cap="flat" w="13550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80" id="180"/>
            <p:cNvSpPr/>
            <p:nvPr/>
          </p:nvSpPr>
          <p:spPr>
            <a:xfrm>
              <a:off y="5111792" x="4227420"/>
              <a:ext cy="34794" cx="0"/>
            </a:xfrm>
            <a:custGeom>
              <a:avLst/>
              <a:pathLst>
                <a:path h="34794" w="0">
                  <a:moveTo>
                    <a:pt y="34794" x="0"/>
                  </a:moveTo>
                  <a:lnTo>
                    <a:pt y="0" x="0"/>
                  </a:lnTo>
                </a:path>
              </a:pathLst>
            </a:custGeom>
            <a:ln cap="flat" w="13550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81" id="181"/>
            <p:cNvSpPr/>
            <p:nvPr/>
          </p:nvSpPr>
          <p:spPr>
            <a:xfrm>
              <a:off y="5111792" x="5252553"/>
              <a:ext cy="34794" cx="0"/>
            </a:xfrm>
            <a:custGeom>
              <a:avLst/>
              <a:pathLst>
                <a:path h="34794" w="0">
                  <a:moveTo>
                    <a:pt y="34794" x="0"/>
                  </a:moveTo>
                  <a:lnTo>
                    <a:pt y="0" x="0"/>
                  </a:lnTo>
                </a:path>
              </a:pathLst>
            </a:custGeom>
            <a:ln cap="flat" w="13550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tx182" id="182"/>
            <p:cNvSpPr/>
            <p:nvPr/>
          </p:nvSpPr>
          <p:spPr>
            <a:xfrm>
              <a:off y="5173385" x="2148832"/>
              <a:ext cy="71650" cx="56643"/>
            </a:xfrm>
            <a:prstGeom prst="rect">
              <a:avLst/>
            </a:prstGeom>
            <a:noFill/>
          </p:spPr>
          <p:txBody>
            <a:bodyPr anchorCtr="true" anchor="ctr" bIns="0" rIns="0" tIns="0" lIns="0"/>
            <a:lstStyle/>
            <a:p>
              <a:pPr algn="l" indent="0" marR="0" marL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5</a:t>
              </a:r>
            </a:p>
          </p:txBody>
        </p:sp>
        <p:sp>
          <p:nvSpPr>
            <p:cNvPr name="tx183" id="183"/>
            <p:cNvSpPr/>
            <p:nvPr/>
          </p:nvSpPr>
          <p:spPr>
            <a:xfrm>
              <a:off y="5172403" x="3173965"/>
              <a:ext cy="72633" cx="56643"/>
            </a:xfrm>
            <a:prstGeom prst="rect">
              <a:avLst/>
            </a:prstGeom>
            <a:noFill/>
          </p:spPr>
          <p:txBody>
            <a:bodyPr anchorCtr="true" anchor="ctr" bIns="0" rIns="0" tIns="0" lIns="0"/>
            <a:lstStyle/>
            <a:p>
              <a:pPr algn="l" indent="0" marR="0" marL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6</a:t>
              </a:r>
            </a:p>
          </p:txBody>
        </p:sp>
        <p:sp>
          <p:nvSpPr>
            <p:cNvPr name="tx184" id="184"/>
            <p:cNvSpPr/>
            <p:nvPr/>
          </p:nvSpPr>
          <p:spPr>
            <a:xfrm>
              <a:off y="5174095" x="4199098"/>
              <a:ext cy="70941" cx="56643"/>
            </a:xfrm>
            <a:prstGeom prst="rect">
              <a:avLst/>
            </a:prstGeom>
            <a:noFill/>
          </p:spPr>
          <p:txBody>
            <a:bodyPr anchorCtr="true" anchor="ctr" bIns="0" rIns="0" tIns="0" lIns="0"/>
            <a:lstStyle/>
            <a:p>
              <a:pPr algn="l" indent="0" marR="0" marL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7</a:t>
              </a:r>
            </a:p>
          </p:txBody>
        </p:sp>
        <p:sp>
          <p:nvSpPr>
            <p:cNvPr name="tx185" id="185"/>
            <p:cNvSpPr/>
            <p:nvPr/>
          </p:nvSpPr>
          <p:spPr>
            <a:xfrm>
              <a:off y="5172348" x="5224231"/>
              <a:ext cy="72687" cx="56643"/>
            </a:xfrm>
            <a:prstGeom prst="rect">
              <a:avLst/>
            </a:prstGeom>
            <a:noFill/>
          </p:spPr>
          <p:txBody>
            <a:bodyPr anchorCtr="true" anchor="ctr" bIns="0" rIns="0" tIns="0" lIns="0"/>
            <a:lstStyle/>
            <a:p>
              <a:pPr algn="l" indent="0" marR="0" marL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8</a:t>
              </a:r>
            </a:p>
          </p:txBody>
        </p:sp>
        <p:sp>
          <p:nvSpPr>
            <p:cNvPr name="tx186" id="186"/>
            <p:cNvSpPr/>
            <p:nvPr/>
          </p:nvSpPr>
          <p:spPr>
            <a:xfrm>
              <a:off y="5269057" x="2940339"/>
              <a:ext cy="119918" cx="728922"/>
            </a:xfrm>
            <a:prstGeom prst="rect">
              <a:avLst/>
            </a:prstGeom>
            <a:noFill/>
          </p:spPr>
          <p:txBody>
            <a:bodyPr anchorCtr="true" anchor="ctr" bIns="0" rIns="0" tIns="0" lIns="0"/>
            <a:lstStyle/>
            <a:p>
              <a:pPr algn="l" indent="0" marR="0" marL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Sepal.Length</a:t>
              </a:r>
            </a:p>
          </p:txBody>
        </p:sp>
        <p:sp>
          <p:nvSpPr>
            <p:cNvPr name="tx187" id="187"/>
            <p:cNvSpPr/>
            <p:nvPr/>
          </p:nvSpPr>
          <p:spPr>
            <a:xfrm rot="-5400000">
              <a:off y="2987931" x="684982"/>
              <a:ext cy="119918" cx="710300"/>
            </a:xfrm>
            <a:prstGeom prst="rect">
              <a:avLst/>
            </a:prstGeom>
            <a:noFill/>
          </p:spPr>
          <p:txBody>
            <a:bodyPr anchorCtr="true" anchor="ctr" bIns="0" rIns="0" tIns="0" lIns="0"/>
            <a:lstStyle/>
            <a:p>
              <a:pPr algn="l" indent="0" marR="0" marL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Petal.Length</a:t>
              </a:r>
            </a:p>
          </p:txBody>
        </p:sp>
        <p:sp>
          <p:nvSpPr>
            <p:cNvPr name="rc188" id="188"/>
            <p:cNvSpPr/>
            <p:nvPr/>
          </p:nvSpPr>
          <p:spPr>
            <a:xfrm>
              <a:off y="1953243" x="5442563"/>
              <a:ext cy="1267231" cx="7806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tx189" id="189"/>
            <p:cNvSpPr/>
            <p:nvPr/>
          </p:nvSpPr>
          <p:spPr>
            <a:xfrm>
              <a:off y="1999194" x="5496563"/>
              <a:ext cy="96316" cx="672647"/>
            </a:xfrm>
            <a:prstGeom prst="rect">
              <a:avLst/>
            </a:prstGeom>
            <a:noFill/>
          </p:spPr>
          <p:txBody>
            <a:bodyPr anchorCtr="true" anchor="ctr" bIns="0" rIns="0" tIns="0" lIns="0"/>
            <a:lstStyle/>
            <a:p>
              <a:pPr algn="l" indent="0" marR="0" marL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Petal.Width</a:t>
              </a:r>
            </a:p>
          </p:txBody>
        </p:sp>
        <p:sp>
          <p:nvSpPr>
            <p:cNvPr name="rc190" id="190"/>
            <p:cNvSpPr/>
            <p:nvPr/>
          </p:nvSpPr>
          <p:spPr>
            <a:xfrm>
              <a:off y="2145802" x="5496563"/>
              <a:ext cy="201168" cx="215999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cap="rnd" w="1355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91" id="191"/>
            <p:cNvSpPr/>
            <p:nvPr/>
          </p:nvSpPr>
          <p:spPr>
            <a:xfrm>
              <a:off y="2200676" x="5558852"/>
              <a:ext cy="91421" cx="91421"/>
            </a:xfrm>
            <a:prstGeom prst="ellipse">
              <a:avLst/>
            </a:prstGeom>
            <a:solidFill>
              <a:srgbClr val="000000">
                <a:alpha val="70196"/>
              </a:srgbClr>
            </a:solidFill>
            <a:ln cap="rnd" w="9000">
              <a:solidFill>
                <a:srgbClr val="000000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rc192" id="192"/>
            <p:cNvSpPr/>
            <p:nvPr/>
          </p:nvSpPr>
          <p:spPr>
            <a:xfrm>
              <a:off y="2346970" x="5496563"/>
              <a:ext cy="201168" cx="215999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cap="rnd" w="1355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93" id="193"/>
            <p:cNvSpPr/>
            <p:nvPr/>
          </p:nvSpPr>
          <p:spPr>
            <a:xfrm>
              <a:off y="2388014" x="5545022"/>
              <a:ext cy="119081" cx="119081"/>
            </a:xfrm>
            <a:prstGeom prst="ellipse">
              <a:avLst/>
            </a:prstGeom>
            <a:solidFill>
              <a:srgbClr val="000000">
                <a:alpha val="70196"/>
              </a:srgbClr>
            </a:solidFill>
            <a:ln cap="rnd" w="9000">
              <a:solidFill>
                <a:srgbClr val="000000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rc194" id="194"/>
            <p:cNvSpPr/>
            <p:nvPr/>
          </p:nvSpPr>
          <p:spPr>
            <a:xfrm>
              <a:off y="2548138" x="5496563"/>
              <a:ext cy="201168" cx="215999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cap="rnd" w="1355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95" id="195"/>
            <p:cNvSpPr/>
            <p:nvPr/>
          </p:nvSpPr>
          <p:spPr>
            <a:xfrm>
              <a:off y="2578924" x="5534765"/>
              <a:ext cy="139595" cx="139595"/>
            </a:xfrm>
            <a:prstGeom prst="ellipse">
              <a:avLst/>
            </a:prstGeom>
            <a:solidFill>
              <a:srgbClr val="000000">
                <a:alpha val="70196"/>
              </a:srgbClr>
            </a:solidFill>
            <a:ln cap="rnd" w="9000">
              <a:solidFill>
                <a:srgbClr val="000000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rc196" id="196"/>
            <p:cNvSpPr/>
            <p:nvPr/>
          </p:nvSpPr>
          <p:spPr>
            <a:xfrm>
              <a:off y="2749306" x="5496563"/>
              <a:ext cy="201168" cx="215999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cap="rnd" w="1355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97" id="197"/>
            <p:cNvSpPr/>
            <p:nvPr/>
          </p:nvSpPr>
          <p:spPr>
            <a:xfrm>
              <a:off y="2771556" x="5526229"/>
              <a:ext cy="156668" cx="156668"/>
            </a:xfrm>
            <a:prstGeom prst="ellipse">
              <a:avLst/>
            </a:prstGeom>
            <a:solidFill>
              <a:srgbClr val="000000">
                <a:alpha val="70196"/>
              </a:srgbClr>
            </a:solidFill>
            <a:ln cap="rnd" w="9000">
              <a:solidFill>
                <a:srgbClr val="000000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rc198" id="198"/>
            <p:cNvSpPr/>
            <p:nvPr/>
          </p:nvSpPr>
          <p:spPr>
            <a:xfrm>
              <a:off y="2950474" x="5496563"/>
              <a:ext cy="215999" cx="215999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cap="rnd" w="1355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99" id="199"/>
            <p:cNvSpPr/>
            <p:nvPr/>
          </p:nvSpPr>
          <p:spPr>
            <a:xfrm>
              <a:off y="2972671" x="5518759"/>
              <a:ext cy="171607" cx="171607"/>
            </a:xfrm>
            <a:prstGeom prst="ellipse">
              <a:avLst/>
            </a:prstGeom>
            <a:solidFill>
              <a:srgbClr val="000000">
                <a:alpha val="70196"/>
              </a:srgbClr>
            </a:solidFill>
            <a:ln cap="rnd" w="9000">
              <a:solidFill>
                <a:srgbClr val="000000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tx200" id="200"/>
            <p:cNvSpPr/>
            <p:nvPr/>
          </p:nvSpPr>
          <p:spPr>
            <a:xfrm>
              <a:off y="2209006" x="5737709"/>
              <a:ext cy="72687" cx="141500"/>
            </a:xfrm>
            <a:prstGeom prst="rect">
              <a:avLst/>
            </a:prstGeom>
            <a:noFill/>
          </p:spPr>
          <p:txBody>
            <a:bodyPr anchorCtr="true" anchor="ctr" bIns="0" rIns="0" tIns="0" lIns="0"/>
            <a:lstStyle/>
            <a:p>
              <a:pPr algn="l" indent="0" marR="0" marL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0.5</a:t>
              </a:r>
            </a:p>
          </p:txBody>
        </p:sp>
        <p:sp>
          <p:nvSpPr>
            <p:cNvPr name="tx201" id="201"/>
            <p:cNvSpPr/>
            <p:nvPr/>
          </p:nvSpPr>
          <p:spPr>
            <a:xfrm>
              <a:off y="2410174" x="5737709"/>
              <a:ext cy="72687" cx="141500"/>
            </a:xfrm>
            <a:prstGeom prst="rect">
              <a:avLst/>
            </a:prstGeom>
            <a:noFill/>
          </p:spPr>
          <p:txBody>
            <a:bodyPr anchorCtr="true" anchor="ctr" bIns="0" rIns="0" tIns="0" lIns="0"/>
            <a:lstStyle/>
            <a:p>
              <a:pPr algn="l" indent="0" marR="0" marL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1.0</a:t>
              </a:r>
            </a:p>
          </p:txBody>
        </p:sp>
        <p:sp>
          <p:nvSpPr>
            <p:cNvPr name="tx202" id="202"/>
            <p:cNvSpPr/>
            <p:nvPr/>
          </p:nvSpPr>
          <p:spPr>
            <a:xfrm>
              <a:off y="2611887" x="5737709"/>
              <a:ext cy="72141" cx="141500"/>
            </a:xfrm>
            <a:prstGeom prst="rect">
              <a:avLst/>
            </a:prstGeom>
            <a:noFill/>
          </p:spPr>
          <p:txBody>
            <a:bodyPr anchorCtr="true" anchor="ctr" bIns="0" rIns="0" tIns="0" lIns="0"/>
            <a:lstStyle/>
            <a:p>
              <a:pPr algn="l" indent="0" marR="0" marL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1.5</a:t>
              </a:r>
            </a:p>
          </p:txBody>
        </p:sp>
        <p:sp>
          <p:nvSpPr>
            <p:cNvPr name="tx203" id="203"/>
            <p:cNvSpPr/>
            <p:nvPr/>
          </p:nvSpPr>
          <p:spPr>
            <a:xfrm>
              <a:off y="2812510" x="5737709"/>
              <a:ext cy="72687" cx="141500"/>
            </a:xfrm>
            <a:prstGeom prst="rect">
              <a:avLst/>
            </a:prstGeom>
            <a:noFill/>
          </p:spPr>
          <p:txBody>
            <a:bodyPr anchorCtr="true" anchor="ctr" bIns="0" rIns="0" tIns="0" lIns="0"/>
            <a:lstStyle/>
            <a:p>
              <a:pPr algn="l" indent="0" marR="0" marL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2.0</a:t>
              </a:r>
            </a:p>
          </p:txBody>
        </p:sp>
        <p:sp>
          <p:nvSpPr>
            <p:cNvPr name="tx204" id="204"/>
            <p:cNvSpPr/>
            <p:nvPr/>
          </p:nvSpPr>
          <p:spPr>
            <a:xfrm>
              <a:off y="3021094" x="5737709"/>
              <a:ext cy="72687" cx="141500"/>
            </a:xfrm>
            <a:prstGeom prst="rect">
              <a:avLst/>
            </a:prstGeom>
            <a:noFill/>
          </p:spPr>
          <p:txBody>
            <a:bodyPr anchorCtr="true" anchor="ctr" bIns="0" rIns="0" tIns="0" lIns="0"/>
            <a:lstStyle/>
            <a:p>
              <a:pPr algn="l" indent="0" marR="0" marL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2.5</a:t>
              </a:r>
            </a:p>
          </p:txBody>
        </p:sp>
        <p:sp>
          <p:nvSpPr>
            <p:cNvPr name="rc205" id="205"/>
            <p:cNvSpPr/>
            <p:nvPr/>
          </p:nvSpPr>
          <p:spPr>
            <a:xfrm>
              <a:off y="3292474" x="5442563"/>
              <a:ext cy="850063" cx="77846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tx206" id="206"/>
            <p:cNvSpPr/>
            <p:nvPr/>
          </p:nvSpPr>
          <p:spPr>
            <a:xfrm>
              <a:off y="3319394" x="5496563"/>
              <a:ext cy="115347" cx="422374"/>
            </a:xfrm>
            <a:prstGeom prst="rect">
              <a:avLst/>
            </a:prstGeom>
            <a:noFill/>
          </p:spPr>
          <p:txBody>
            <a:bodyPr anchorCtr="true" anchor="ctr" bIns="0" rIns="0" tIns="0" lIns="0"/>
            <a:lstStyle/>
            <a:p>
              <a:pPr algn="l" indent="0" marR="0" marL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Species</a:t>
              </a:r>
            </a:p>
          </p:txBody>
        </p:sp>
        <p:sp>
          <p:nvSpPr>
            <p:cNvPr name="rc207" id="207"/>
            <p:cNvSpPr/>
            <p:nvPr/>
          </p:nvSpPr>
          <p:spPr>
            <a:xfrm>
              <a:off y="3485034" x="5496563"/>
              <a:ext cy="201167" cx="201167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cap="rnd" w="1355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208" id="208"/>
            <p:cNvSpPr/>
            <p:nvPr/>
          </p:nvSpPr>
          <p:spPr>
            <a:xfrm>
              <a:off y="3560792" x="5572321"/>
              <a:ext cy="49651" cx="4965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rc209" id="209"/>
            <p:cNvSpPr/>
            <p:nvPr/>
          </p:nvSpPr>
          <p:spPr>
            <a:xfrm>
              <a:off y="3686202" x="5496563"/>
              <a:ext cy="201168" cx="201167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cap="rnd" w="1355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210" id="210"/>
            <p:cNvSpPr/>
            <p:nvPr/>
          </p:nvSpPr>
          <p:spPr>
            <a:xfrm>
              <a:off y="3761960" x="5572321"/>
              <a:ext cy="49651" cx="4965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rc211" id="211"/>
            <p:cNvSpPr/>
            <p:nvPr/>
          </p:nvSpPr>
          <p:spPr>
            <a:xfrm>
              <a:off y="3887370" x="5496563"/>
              <a:ext cy="201168" cx="201167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cap="rnd" w="1355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212" id="212"/>
            <p:cNvSpPr/>
            <p:nvPr/>
          </p:nvSpPr>
          <p:spPr>
            <a:xfrm>
              <a:off y="3963128" x="5572321"/>
              <a:ext cy="49651" cx="49651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tx213" id="213"/>
            <p:cNvSpPr/>
            <p:nvPr/>
          </p:nvSpPr>
          <p:spPr>
            <a:xfrm>
              <a:off y="3554567" x="5722877"/>
              <a:ext cy="66357" cx="292933"/>
            </a:xfrm>
            <a:prstGeom prst="rect">
              <a:avLst/>
            </a:prstGeom>
            <a:noFill/>
          </p:spPr>
          <p:txBody>
            <a:bodyPr anchorCtr="true" anchor="ctr" bIns="0" rIns="0" tIns="0" lIns="0"/>
            <a:lstStyle/>
            <a:p>
              <a:pPr algn="l" indent="0" marR="0" marL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setosa</a:t>
              </a:r>
            </a:p>
          </p:txBody>
        </p:sp>
        <p:sp>
          <p:nvSpPr>
            <p:cNvPr name="tx214" id="214"/>
            <p:cNvSpPr/>
            <p:nvPr/>
          </p:nvSpPr>
          <p:spPr>
            <a:xfrm>
              <a:off y="3745039" x="5722877"/>
              <a:ext cy="77053" cx="444147"/>
            </a:xfrm>
            <a:prstGeom prst="rect">
              <a:avLst/>
            </a:prstGeom>
            <a:noFill/>
          </p:spPr>
          <p:txBody>
            <a:bodyPr anchorCtr="true" anchor="ctr" bIns="0" rIns="0" tIns="0" lIns="0"/>
            <a:lstStyle/>
            <a:p>
              <a:pPr algn="l" indent="0" marR="0" marL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versicolor</a:t>
              </a:r>
            </a:p>
          </p:txBody>
        </p:sp>
        <p:sp>
          <p:nvSpPr>
            <p:cNvPr name="tx215" id="215"/>
            <p:cNvSpPr/>
            <p:nvPr/>
          </p:nvSpPr>
          <p:spPr>
            <a:xfrm>
              <a:off y="3930928" x="5722877"/>
              <a:ext cy="92332" cx="378499"/>
            </a:xfrm>
            <a:prstGeom prst="rect">
              <a:avLst/>
            </a:prstGeom>
            <a:noFill/>
          </p:spPr>
          <p:txBody>
            <a:bodyPr anchorCtr="true" anchor="ctr" bIns="0" rIns="0" tIns="0" lIns="0"/>
            <a:lstStyle/>
            <a:p>
              <a:pPr algn="l" indent="0" marR="0" marL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virginica</a:t>
              </a:r>
            </a:p>
          </p:txBody>
        </p:sp>
      </p:grpSp>
      <p:graphicFrame>
        <p:nvGraphicFramePr>
          <p:cNvPr name="nvGraphicFrame 2" id="2"/>
          <p:cNvGraphicFramePr>
            <a:graphicFrameLocks noGrp="true"/>
          </p:cNvGraphicFramePr>
          <p:nvPr/>
        </p:nvGraphicFramePr>
        <p:xfrm rot="0">
          <a:off y="1828800" x="7315200"/>
          <a:ext cy="2743200" cx="4114800"/>
        </p:xfrm>
        <a:graphic>
          <a:graphicData uri="http://schemas.openxmlformats.org/drawingml/2006/table">
            <a:tbl>
              <a:tblPr/>
              <a:tblGrid>
                <a:gridCol w="822960"/>
                <a:gridCol w="822960"/>
                <a:gridCol w="822960"/>
                <a:gridCol w="822960"/>
                <a:gridCol w="822960"/>
              </a:tblGrid>
              <a:tr h="0"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true"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Sepal.Length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true"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Sepal.Width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true"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Petal.Length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true"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Petal.Width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true"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Species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5.1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3.5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1.4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0.2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setosa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4.9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3.0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1.4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0.2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setosa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4.7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3.2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1.3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0.2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setosa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4.6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3.1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1.5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0.2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setosa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5.0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3.6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1.4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0.2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setosa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5.4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3.9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1.7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0.4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setosa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:Properties xmlns:properties="http://schemas.openxmlformats.org/officeDocument/2006/extended-properties" xmlns:vt="http://schemas.openxmlformats.org/officeDocument/2006/docPropsVTypes">
  <properties:Words>0</properties:Words>
  <properties:PresentationFormat>Grand écran</properties:PresentationFormat>
  <properties:Paragraphs>0</properties:Paragraphs>
  <properties:Slides>0</properties:Slides>
  <properties:Notes>0</properties:Notes>
  <properties:TotalTime>8</properties:TotalTime>
  <properties:HiddenSlides>0</properties:HiddenSlides>
  <properties:MMClips>0</properties:MMClips>
  <properties:ScaleCrop>false</properties:ScaleCrop>
  <properties: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properties:HeadingPairs>
  <properties:TitlesOfParts>
    <vt:vector size="4" baseType="lpstr">
      <vt:lpstr>Arial</vt:lpstr>
      <vt:lpstr>Calibri</vt:lpstr>
      <vt:lpstr>Calibri Light</vt:lpstr>
      <vt:lpstr>Thème Office</vt:lpstr>
    </vt:vector>
  </properties:TitlesOfParts>
  <properties:LinksUpToDate>false</properties:LinksUpToDate>
  <properties:SharedDoc>false</properties:SharedDoc>
  <properties:HyperlinksChanged>false</properties:HyperlinksChanged>
  <properties:Application>docx4j</properties:Application>
  <properties:AppVersion>3.0</properties:AppVersion>
</properties:Properties>
</file>

<file path=docProps/core.xml><?xml version="1.0" encoding="utf-8"?>
<cp:coreProperties xmlns:cp="http://schemas.openxmlformats.org/package/2006/metadata/core-properties" xmlns:dcterms="http://purl.org/dc/terms/" xmlns:dc="http://purl.org/dc/elements/1.1/">
  <dcterms:created xmlns:xsi="http://www.w3.org/2001/XMLSchema-instance" xsi:type="dcterms:W3CDTF">2013-11-21T15:46:01Z</dcterms:created>
  <dc:creator>David Gohel</dc:creator>
  <cp:lastModifiedBy>docx4j</cp:lastModifiedBy>
  <dcterms:modified xmlns:xsi="http://www.w3.org/2001/XMLSchema-instance" xsi:type="dcterms:W3CDTF">2013-12-07T17:11:00Z</dcterms:modified>
  <cp:revision>9</cp:revision>
  <dc:title>Présentation PowerPoint</dc:title>
</cp:coreProperties>
</file>