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858260767"/>
    <p:sldId r:id="rId7" id="893906026"/>
    <p:sldId r:id="rId8" id="1881907765"/>
    <p:sldId r:id="rId9" id="1975709728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10515600"/>
            </a:xfrm>
            <a:custGeom>
              <a:avLst/>
              <a:pathLst>
                <a:path h="4351337" w="10515600">
                  <a:moveTo>
                    <a:pt y="4351337" x="0"/>
                  </a:moveTo>
                  <a:lnTo>
                    <a:pt y="0" x="0"/>
                  </a:lnTo>
                  <a:lnTo>
                    <a:pt y="0" x="10515600"/>
                  </a:lnTo>
                  <a:lnTo>
                    <a:pt y="4351337" x="10515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895214" x="1198837"/>
              <a:ext cy="3907141" cx="9088726"/>
            </a:xfrm>
            <a:custGeom>
              <a:avLst/>
              <a:pathLst>
                <a:path h="3907141" w="9088726">
                  <a:moveTo>
                    <a:pt y="3907141" x="0"/>
                  </a:moveTo>
                  <a:lnTo>
                    <a:pt y="0" x="0"/>
                  </a:lnTo>
                  <a:lnTo>
                    <a:pt y="0" x="9088726"/>
                  </a:lnTo>
                  <a:lnTo>
                    <a:pt y="3907141" x="9088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sp>
        <p:nvSpPr>
          <p:cNvPr name="Slide Number 2" id="2"/>
          <p:cNvSpPr/>
          <p:nvPr>
            <p:ph idx="12" sz="half" type="sldNum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sp>
        <p:nvSpPr>
          <p:cNvPr name="Date 3" id="3"/>
          <p:cNvSpPr>
            <a:spLocks noGrp="false"/>
          </p:cNvSpPr>
          <p:nvPr>
            <p:ph idx="10" sz="half" type="dt"/>
          </p:nvPr>
        </p:nvSpPr>
        <p:spPr/>
        <p:txBody>
          <a:bodyPr/>
          <a:lstStyle/>
          <a:p>
            <a:r>
              <a:rPr/>
              <a:t>2016-01-26</a:t>
            </a:r>
          </a:p>
        </p:txBody>
      </p:sp>
      <p:sp>
        <p:nvSpPr>
          <p:cNvPr name="Footer 4" id="4"/>
          <p:cNvSpPr/>
          <p:nvPr>
            <p:ph idx="11" sz="half" type="ftr"/>
          </p:nvPr>
        </p:nvSpPr>
        <p:spPr/>
        <p:txBody>
          <a:bodyPr/>
          <a:lstStyle/>
          <a:p>
            <a:r>
              <a:rPr/>
              <a:t>Modify the graph within PowerPoint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182880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Mazda RX4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Mazda RX4 Wag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Datsun 710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Hornet 4 Drive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258.0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Hornet Sportabout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Valiant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Duster 360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360.0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245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15.84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240D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146.7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62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140.8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95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19.2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280C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167.6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18.90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450SE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4.070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17.40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450SL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3.730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17.60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450SLC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15.2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3.780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18.00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Cadillac Fleetwood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472.0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5.250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17.98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Texts demo</a:t>
            </a:r>
          </a:p>
        </p:txBody>
      </p:sp>
      <p:sp>
        <p:nvSpPr>
          <p:cNvPr name="Title Texts2" id="2"/>
          <p:cNvSpPr>
            <a:spLocks noGrp="true"/>
          </p:cNvSpPr>
          <p:nvPr>
            <p:ph idx="2"/>
          </p:nvPr>
        </p:nvSpPr>
        <p:spPr>
          <a:xfrm rot="0">
            <a:off y="1825625" x="838200"/>
            <a:ext cy="4351338" cx="5181600"/>
          </a:xfrm>
        </p:spPr>
        <p:txBody>
          <a:bodyPr/>
          <a:lstStyle/>
          <a:p>
            <a:r>
              <a:rPr/>
              <a:t>Lorem ipsum dolor sit amet, consectetur adipiscing elit.</a:t>
            </a:r>
          </a:p>
          <a:p>
            <a:r>
              <a:rPr/>
              <a:t>In sit amet ipsum tellus. Vivamus dignissim arcu sit amet faucibus auctor.</a:t>
            </a:r>
          </a:p>
          <a:p>
            <a:r>
              <a:rPr/>
              <a:t>Quisque dictum tristique ligula.</a:t>
            </a:r>
          </a:p>
        </p:txBody>
      </p:sp>
      <p:sp>
        <p:nvSpPr>
          <p:cNvPr name="Title Texts3" id="3"/>
          <p:cNvSpPr>
            <a:spLocks noGrp="true"/>
          </p:cNvSpPr>
          <p:nvPr>
            <p:ph idx="3"/>
          </p:nvPr>
        </p:nvSpPr>
        <p:spPr>
          <a:xfrm rot="0">
            <a:off y="1825625" x="6172200"/>
            <a:ext cy="4351338" cx="5181600"/>
          </a:xfrm>
        </p:spPr>
        <p:txBody>
          <a:bodyPr/>
          <a:lstStyle/>
          <a:p>
            <a:r>
              <a:rPr sz="2600">
                <a:solidFill>
                  <a:srgbClr val="FF0000"/>
                </a:solidFill>
                <a:latin typeface="Arial"/>
                <a:ea typeface="Arial"/>
                <a:cs typeface="Arial"/>
              </a:rPr>
              <a:t>My tailor</a:t>
            </a:r>
            <a:r>
              <a:rPr/>
              <a:t> is </a:t>
            </a:r>
            <a:r>
              <a:rPr b="true" sz="2600">
                <a:solidFill>
                  <a:srgbClr val="000000"/>
                </a:solidFill>
                <a:latin typeface="Arial"/>
                <a:ea typeface="Arial"/>
                <a:cs typeface="Arial"/>
              </a:rPr>
              <a:t>rich</a:t>
            </a:r>
          </a:p>
          <a:p>
            <a:r>
              <a:rPr sz="2600">
                <a:solidFill>
                  <a:srgbClr val="FF0000"/>
                </a:solidFill>
                <a:latin typeface="Arial"/>
                <a:ea typeface="Arial"/>
                <a:cs typeface="Arial"/>
              </a:rPr>
              <a:t>Cats</a:t>
            </a:r>
            <a:r>
              <a:rPr/>
              <a:t> and </a:t>
            </a:r>
            <a:r>
              <a:rPr sz="2600">
                <a:solidFill>
                  <a:srgbClr val="0000FF"/>
                </a:solidFill>
                <a:latin typeface="Arial"/>
                <a:ea typeface="Arial"/>
                <a:cs typeface="Arial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