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slide1_image_rId3.png" ContentType="image/pn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1718048617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3" Type="http://schemas.openxmlformats.org/officeDocument/2006/relationships/image" Target="../media/slide1_image_rId3.png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p3" id="3"/>
          <p:cNvGrpSpPr/>
          <p:nvPr/>
        </p:nvGrpSpPr>
        <p:grpSpPr>
          <a:xfrm>
            <a:off y="1825625" x="838200"/>
            <a:ext cy="4351338" cx="5181600"/>
            <a:chOff y="1825625" x="838200"/>
            <a:chExt cy="4351338" cx="5181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8" cx="518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952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1825625" x="838200"/>
              <a:ext cy="4351337" cx="5181600"/>
            </a:xfrm>
            <a:custGeom>
              <a:avLst/>
              <a:pathLst>
                <a:path h="4351337" w="5181600">
                  <a:moveTo>
                    <a:pt y="4351337" x="0"/>
                  </a:moveTo>
                  <a:lnTo>
                    <a:pt y="0" x="0"/>
                  </a:lnTo>
                  <a:lnTo>
                    <a:pt y="0" x="5181600"/>
                  </a:lnTo>
                  <a:lnTo>
                    <a:pt y="4351337" x="51816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2084641" x="1198837"/>
              <a:ext cy="3717713" cx="3754726"/>
            </a:xfrm>
            <a:custGeom>
              <a:avLst/>
              <a:pathLst>
                <a:path h="3717713" w="3754726">
                  <a:moveTo>
                    <a:pt y="3717713" x="0"/>
                  </a:moveTo>
                  <a:lnTo>
                    <a:pt y="0" x="0"/>
                  </a:lnTo>
                  <a:lnTo>
                    <a:pt y="0" x="3754726"/>
                  </a:lnTo>
                  <a:lnTo>
                    <a:pt y="3717713" x="3754726"/>
                  </a:lnTo>
                  <a:close/>
                </a:path>
              </a:pathLst>
            </a:cu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5633368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4487694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3342019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2196345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2084641" x="1559139"/>
              <a:ext cy="3717713" cx="0"/>
            </a:xfrm>
            <a:custGeom>
              <a:avLst/>
              <a:pathLst>
                <a:path h="3717713" w="0">
                  <a:moveTo>
                    <a:pt y="3717713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2084641" x="2507302"/>
              <a:ext cy="3717713" cx="0"/>
            </a:xfrm>
            <a:custGeom>
              <a:avLst/>
              <a:pathLst>
                <a:path h="3717713" w="0">
                  <a:moveTo>
                    <a:pt y="3717713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2084641" x="3455465"/>
              <a:ext cy="3717713" cx="0"/>
            </a:xfrm>
            <a:custGeom>
              <a:avLst/>
              <a:pathLst>
                <a:path h="3717713" w="0">
                  <a:moveTo>
                    <a:pt y="3717713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2084641" x="4403629"/>
              <a:ext cy="3717713" cx="0"/>
            </a:xfrm>
            <a:custGeom>
              <a:avLst/>
              <a:pathLst>
                <a:path h="3717713" w="0">
                  <a:moveTo>
                    <a:pt y="3717713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5060531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914856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769182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2084641" x="2033221"/>
              <a:ext cy="3717713" cx="0"/>
            </a:xfrm>
            <a:custGeom>
              <a:avLst/>
              <a:pathLst>
                <a:path h="3717713" w="0">
                  <a:moveTo>
                    <a:pt y="3717713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2084641" x="2981384"/>
              <a:ext cy="3717713" cx="0"/>
            </a:xfrm>
            <a:custGeom>
              <a:avLst/>
              <a:pathLst>
                <a:path h="3717713" w="0">
                  <a:moveTo>
                    <a:pt y="3717713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2084641" x="3929547"/>
              <a:ext cy="3717713" cx="0"/>
            </a:xfrm>
            <a:custGeom>
              <a:avLst/>
              <a:pathLst>
                <a:path h="3717713" w="0">
                  <a:moveTo>
                    <a:pt y="3717713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2084641" x="4877710"/>
              <a:ext cy="3717713" cx="0"/>
            </a:xfrm>
            <a:custGeom>
              <a:avLst/>
              <a:pathLst>
                <a:path h="3717713" w="0">
                  <a:moveTo>
                    <a:pt y="3717713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5372352" x="209615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5372352" x="1906524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5429636" x="1716891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5315069" x="1622075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5372352" x="2001340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5190377" x="2370481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5366624" x="1616346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5315069" x="2001340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5372352" x="1432442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5328899" x="1920354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5315069" x="2380605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5257785" x="1811707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5386183" x="1825537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5558034" x="1351456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5486920" x="2759870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5304944" x="2654930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5419512" x="2370481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5366624" x="2090428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5194773" x="2659326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5309340" x="2090428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5200501" x="2380605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5304944" x="2086032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5601487" x="1622075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5186671" x="2082326"/>
              <a:ext cy="91421" cx="9142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5085934" x="1811707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5257785" x="2001340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5247661" x="1991216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5315069" x="21909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5372352" x="21909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5257785" x="1716891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5257785" x="1811707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5304944" x="2370481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5328899" x="2204803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5372352" x="2475421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5315069" x="1906524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5486920" x="2001340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5429636" x="2475421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5386183" x="1920354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5429636" x="1432442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5315069" x="209615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5423908" x="1995611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5423908" x="1521530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5429636" x="1432442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5240690" x="1984245"/>
              <a:ext cy="97951" cx="979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5075810" x="2086032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5366624" x="1805979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5257785" x="209615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5372352" x="1622075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5315069" x="2285789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5372352" x="2001340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3445955" x="3861631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3558640" x="3290851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3329505" x="3764933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3848897" x="2441343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3501356" x="3385667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3562478" x="2630975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3442256" x="3194219"/>
              <a:ext cy="143228" cx="14322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4256302" x="1878863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3505195" x="3484322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3904224" x="2154938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4141734" x="1973680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3730491" x="2816770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3855316" x="2921843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3445955" x="3008284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4078032" x="2536159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3617806" x="3577182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3558640" x="2532321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3798032" x="2732210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3558640" x="3101218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910355" x="2540333"/>
              <a:ext cy="123570" cx="12357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3381513" x="2811494"/>
              <a:ext cy="150146" cx="15014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3848897" x="3010241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3329505" x="3196035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3449951" x="3012280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3677046" x="3294690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3617806" x="3482366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3388671" x="3671999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3268648" x="3571727"/>
              <a:ext cy="146741" cx="14674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3558640" x="2911586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4141734" x="2637394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967639" x="2445517"/>
              <a:ext cy="123570" cx="12357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4027167" x="2447761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908220" x="2727831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3213121" x="2909770"/>
              <a:ext cy="143228" cx="14322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3558640" x="2342688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3556824" x="2909770"/>
              <a:ext cy="143228" cx="14322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3444072" x="3575300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3619762" x="3199873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3791613" x="2536159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3848897" x="2441343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3621802" x="2443382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3503238" x="3008284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3850937" x="2727831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4256302" x="1973680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3734330" x="2536159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3736369" x="2633015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3734330" x="2630975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3677046" x="3105057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4425908" x="2066252"/>
              <a:ext cy="123570" cx="12357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3791613" x="2630975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2683378" x="3180029"/>
              <a:ext cy="171607" cx="17160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3208009" x="2715025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2746565" x="3944463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2923243" x="3190759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2802321" x="3374037"/>
              <a:ext cy="162855" cx="16285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2345579" x="4418544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3555067" x="1865033"/>
              <a:ext cy="146741" cx="14674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2522257" x="4138922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2808676" x="3570025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2626094" x="4033376"/>
              <a:ext cy="171607" cx="17160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3206401" x="3377131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3093441" x="3283922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2975700" x="3660014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3263685" x="2618600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3200358" x="2707374"/>
              <a:ext cy="168754" cx="16875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3087249" x="3277730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2980527" x="3380392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2286768" x="4511833"/>
              <a:ext cy="162855" cx="16285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2170709" x="4510342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3272221" x="2911586"/>
              <a:ext cy="139595" cx="13959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2858114" x="3751811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3320968" x="2523784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2289861" x="4514927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3324229" x="3190759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2861133" x="3565197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2694108" x="4044106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3381513" x="3095943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3324229" x="3001127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2918416" x="3280749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2812135" x="4047565"/>
              <a:ext cy="143228" cx="14322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2635172" x="4232086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2461713" x="4704559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2916889" x="3279221"/>
              <a:ext cy="162855" cx="16285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3214937" x="3196035"/>
              <a:ext cy="139595" cx="13959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2930401" x="3008284"/>
              <a:ext cy="135831" cx="13583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2628979" x="4510342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2913940" x="3181455"/>
              <a:ext cy="168754" cx="16875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2980527" x="3285576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3381513" x="2906310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3032984" x="3754830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2913940" x="3560721"/>
              <a:ext cy="168754" cx="16875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3201816" x="3751811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3208009" x="2715025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2743546" x="3656995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2855229" x="3559294"/>
              <a:ext cy="171607" cx="17160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3144532" x="3562179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3265293" x="3189106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3149117" x="3377131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3029965" x="3088097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1" id="171"/>
            <p:cNvSpPr/>
            <p:nvPr/>
          </p:nvSpPr>
          <p:spPr>
            <a:xfrm>
              <a:off y="3209662" x="2811494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2" id="172"/>
            <p:cNvSpPr/>
            <p:nvPr/>
          </p:nvSpPr>
          <p:spPr>
            <a:xfrm>
              <a:off y="5024187" x="1079563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3878894" x="1079563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4" id="174"/>
            <p:cNvSpPr/>
            <p:nvPr/>
          </p:nvSpPr>
          <p:spPr>
            <a:xfrm>
              <a:off y="2731856" x="1079563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5" id="175"/>
            <p:cNvSpPr/>
            <p:nvPr/>
          </p:nvSpPr>
          <p:spPr>
            <a:xfrm>
              <a:off y="5060531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3914856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2769182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802355" x="2033221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802355" x="298138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802355" x="3929547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1" id="181"/>
            <p:cNvSpPr/>
            <p:nvPr/>
          </p:nvSpPr>
          <p:spPr>
            <a:xfrm>
              <a:off y="5802355" x="487771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2" id="182"/>
            <p:cNvSpPr/>
            <p:nvPr/>
          </p:nvSpPr>
          <p:spPr>
            <a:xfrm>
              <a:off y="5863948" x="2004899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862966" x="2953062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864658" x="3901225"/>
              <a:ext cy="70941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862911" x="4849388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6" id="186"/>
            <p:cNvSpPr/>
            <p:nvPr/>
          </p:nvSpPr>
          <p:spPr>
            <a:xfrm>
              <a:off y="5959620" x="2711739"/>
              <a:ext cy="119918" cx="728922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7" id="187"/>
            <p:cNvSpPr/>
            <p:nvPr/>
          </p:nvSpPr>
          <p:spPr>
            <a:xfrm rot="-5400000">
              <a:off y="3883539" x="608782"/>
              <a:ext cy="119918" cx="7103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8" id="188"/>
            <p:cNvSpPr/>
            <p:nvPr/>
          </p:nvSpPr>
          <p:spPr>
            <a:xfrm>
              <a:off y="2848851" x="5061563"/>
              <a:ext cy="1267231" cx="780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9" id="189"/>
            <p:cNvSpPr/>
            <p:nvPr/>
          </p:nvSpPr>
          <p:spPr>
            <a:xfrm>
              <a:off y="2894802" x="5115563"/>
              <a:ext cy="96316" cx="6726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90" id="190"/>
            <p:cNvSpPr/>
            <p:nvPr/>
          </p:nvSpPr>
          <p:spPr>
            <a:xfrm>
              <a:off y="3041410" x="5115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1" id="191"/>
            <p:cNvSpPr/>
            <p:nvPr/>
          </p:nvSpPr>
          <p:spPr>
            <a:xfrm>
              <a:off y="3096283" x="5177852"/>
              <a:ext cy="91421" cx="9142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2" id="192"/>
            <p:cNvSpPr/>
            <p:nvPr/>
          </p:nvSpPr>
          <p:spPr>
            <a:xfrm>
              <a:off y="3242578" x="5115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3" id="193"/>
            <p:cNvSpPr/>
            <p:nvPr/>
          </p:nvSpPr>
          <p:spPr>
            <a:xfrm>
              <a:off y="3283621" x="5164022"/>
              <a:ext cy="119081" cx="1190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4" id="194"/>
            <p:cNvSpPr/>
            <p:nvPr/>
          </p:nvSpPr>
          <p:spPr>
            <a:xfrm>
              <a:off y="3443746" x="5115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5" id="195"/>
            <p:cNvSpPr/>
            <p:nvPr/>
          </p:nvSpPr>
          <p:spPr>
            <a:xfrm>
              <a:off y="3474532" x="5153765"/>
              <a:ext cy="139595" cx="13959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6" id="196"/>
            <p:cNvSpPr/>
            <p:nvPr/>
          </p:nvSpPr>
          <p:spPr>
            <a:xfrm>
              <a:off y="3644914" x="5115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7" id="197"/>
            <p:cNvSpPr/>
            <p:nvPr/>
          </p:nvSpPr>
          <p:spPr>
            <a:xfrm>
              <a:off y="3667164" x="5145229"/>
              <a:ext cy="156668" cx="15666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8" id="198"/>
            <p:cNvSpPr/>
            <p:nvPr/>
          </p:nvSpPr>
          <p:spPr>
            <a:xfrm>
              <a:off y="3846082" x="5115563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9" id="199"/>
            <p:cNvSpPr/>
            <p:nvPr/>
          </p:nvSpPr>
          <p:spPr>
            <a:xfrm>
              <a:off y="3868278" x="5137759"/>
              <a:ext cy="171607" cx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00" id="200"/>
            <p:cNvSpPr/>
            <p:nvPr/>
          </p:nvSpPr>
          <p:spPr>
            <a:xfrm>
              <a:off y="3104614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3305782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3507495" x="5356709"/>
              <a:ext cy="72141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3708118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4" id="204"/>
            <p:cNvSpPr/>
            <p:nvPr/>
          </p:nvSpPr>
          <p:spPr>
            <a:xfrm>
              <a:off y="3916702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5" id="205"/>
            <p:cNvSpPr/>
            <p:nvPr/>
          </p:nvSpPr>
          <p:spPr>
            <a:xfrm>
              <a:off y="4188082" x="5061563"/>
              <a:ext cy="850063" cx="778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6" id="206"/>
            <p:cNvSpPr/>
            <p:nvPr/>
          </p:nvSpPr>
          <p:spPr>
            <a:xfrm>
              <a:off y="4215002" x="5115563"/>
              <a:ext cy="115347" cx="42237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7" id="207"/>
            <p:cNvSpPr/>
            <p:nvPr/>
          </p:nvSpPr>
          <p:spPr>
            <a:xfrm>
              <a:off y="4380642" x="5115563"/>
              <a:ext cy="201167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8" id="208"/>
            <p:cNvSpPr/>
            <p:nvPr/>
          </p:nvSpPr>
          <p:spPr>
            <a:xfrm>
              <a:off y="4456400" x="5191321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9" id="209"/>
            <p:cNvSpPr/>
            <p:nvPr/>
          </p:nvSpPr>
          <p:spPr>
            <a:xfrm>
              <a:off y="4581810" x="5115563"/>
              <a:ext cy="201167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0" id="210"/>
            <p:cNvSpPr/>
            <p:nvPr/>
          </p:nvSpPr>
          <p:spPr>
            <a:xfrm>
              <a:off y="4657568" x="5191321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1" id="211"/>
            <p:cNvSpPr/>
            <p:nvPr/>
          </p:nvSpPr>
          <p:spPr>
            <a:xfrm>
              <a:off y="4782978" x="5115563"/>
              <a:ext cy="201168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2" id="212"/>
            <p:cNvSpPr/>
            <p:nvPr/>
          </p:nvSpPr>
          <p:spPr>
            <a:xfrm>
              <a:off y="4858736" x="5191321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3" id="213"/>
            <p:cNvSpPr/>
            <p:nvPr/>
          </p:nvSpPr>
          <p:spPr>
            <a:xfrm>
              <a:off y="4450175" x="5341877"/>
              <a:ext cy="66357" cx="29293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4640647" x="5341877"/>
              <a:ext cy="77053" cx="4441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5" id="215"/>
            <p:cNvSpPr/>
            <p:nvPr/>
          </p:nvSpPr>
          <p:spPr>
            <a:xfrm>
              <a:off y="4826536" x="5341877"/>
              <a:ext cy="92332" cx="378499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  <p:sp>
          <p:nvSpPr>
            <p:cNvPr name="tx216" id="216"/>
            <p:cNvSpPr/>
            <p:nvPr/>
          </p:nvSpPr>
          <p:spPr>
            <a:xfrm>
              <a:off y="1857314" x="2566036"/>
              <a:ext cy="143820" cx="1020328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Vector Graphic</a:t>
              </a:r>
            </a:p>
          </p:txBody>
        </p:sp>
      </p:grpSp>
      <p:pic>
        <p:nvPicPr>
          <p:cNvPr name="Picture 1" id="1"/>
          <p:cNvPicPr>
            <a:picLocks noChangeAspect="true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y="1825625" x="838200"/>
            <a:ext cy="4351338" cx="51816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