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2" id="256"/>
    <p:sldId r:id="rId3" id="257"/>
    <p:sldId r:id="rId10" id="1042641092"/>
    <p:sldId r:id="rId5" id="259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  <a:srgbClr val="2C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theme" Target="theme/theme1.xml"></Relationship><Relationship Id="rId3" Type="http://schemas.openxmlformats.org/officeDocument/2006/relationships/slide" Target="slides/slide2.xml"></Relationship><Relationship Id="rId7" Type="http://schemas.openxmlformats.org/officeDocument/2006/relationships/viewProps" Target="viewProps.xml"></Relationship><Relationship Id="rId2" Type="http://schemas.openxmlformats.org/officeDocument/2006/relationships/slide" Target="slides/slide1.xml"></Relationship><Relationship Id="rId1" Type="http://schemas.openxmlformats.org/officeDocument/2006/relationships/slideMaster" Target="slideMasters/slideMaster1.xml"></Relationship><Relationship Id="rId6" Type="http://schemas.openxmlformats.org/officeDocument/2006/relationships/presProps" Target="presProps.xml"></Relationship><Relationship Id="rId5" Type="http://schemas.openxmlformats.org/officeDocument/2006/relationships/slide" Target="slides/slide4.xml"></Relationship><Relationship Id="rId9" Type="http://schemas.openxmlformats.org/officeDocument/2006/relationships/tableStyles" Target="tableStyles.xml"></Relationship><Relationship Id="rId10" Type="http://schemas.openxmlformats.org/officeDocument/2006/relationships/slide" Target="slides/slide3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cxnSp>
        <p:nvCxnSpPr>
          <p:cNvPr name="Connecteur droit 7" id="8"/>
          <p:cNvCxnSpPr/>
          <p:nvPr userDrawn="true"/>
        </p:nvCxnSpPr>
        <p:spPr>
          <a:xfrm>
            <a:off y="3564611" x="838200"/>
            <a:ext cy="0" cx="10515600"/>
          </a:xfrm>
          <a:prstGeom prst="line">
            <a:avLst/>
          </a:prstGeom>
          <a:ln w="104775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cxnSp>
        <p:nvCxnSpPr>
          <p:cNvPr name="Connecteur droit 6" id="7"/>
          <p:cNvCxnSpPr/>
          <p:nvPr userDrawn="true"/>
        </p:nvCxnSpPr>
        <p:spPr>
          <a:xfrm>
            <a:off y="1755899" x="838200"/>
            <a:ext cy="0" cx="10515600"/>
          </a:xfrm>
          <a:prstGeom prst="line">
            <a:avLst/>
          </a:prstGeom>
          <a:ln w="104775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name="Connecteur droit 7" id="8"/>
          <p:cNvCxnSpPr/>
          <p:nvPr userDrawn="true"/>
        </p:nvCxnSpPr>
        <p:spPr>
          <a:xfrm>
            <a:off y="1755899" x="838200"/>
            <a:ext cy="0" cx="10515600"/>
          </a:xfrm>
          <a:prstGeom prst="line">
            <a:avLst/>
          </a:prstGeom>
          <a:ln w="104775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userDrawn="true" preserve="true">
  <p:cSld name="Four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58296"/>
            <a:ext cy="2160000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52104"/>
            <a:ext cy="2160000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name="Connecteur droit 7" id="8"/>
          <p:cNvCxnSpPr/>
          <p:nvPr userDrawn="true"/>
        </p:nvCxnSpPr>
        <p:spPr>
          <a:xfrm>
            <a:off y="1755899" x="838200"/>
            <a:ext cy="0" cx="10515600"/>
          </a:xfrm>
          <a:prstGeom prst="line">
            <a:avLst/>
          </a:prstGeom>
          <a:ln w="104775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name="Espace réservé du contenu 2" id="9"/>
          <p:cNvSpPr>
            <a:spLocks noGrp="true"/>
          </p:cNvSpPr>
          <p:nvPr>
            <p:ph idx="14" sz="half"/>
          </p:nvPr>
        </p:nvSpPr>
        <p:spPr>
          <a:xfrm>
            <a:off y="4058042" x="859976"/>
            <a:ext cy="2160000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2" id="10"/>
          <p:cNvSpPr>
            <a:spLocks noGrp="true"/>
          </p:cNvSpPr>
          <p:nvPr>
            <p:ph idx="15" sz="half"/>
          </p:nvPr>
        </p:nvSpPr>
        <p:spPr>
          <a:xfrm>
            <a:off y="4049673" x="6157148"/>
            <a:ext cy="2160000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603419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cxnSp>
        <p:nvCxnSpPr>
          <p:cNvPr name="Connecteur droit 9" id="10"/>
          <p:cNvCxnSpPr/>
          <p:nvPr userDrawn="true"/>
        </p:nvCxnSpPr>
        <p:spPr>
          <a:xfrm>
            <a:off y="1735803" x="838200"/>
            <a:ext cy="0" cx="10515600"/>
          </a:xfrm>
          <a:prstGeom prst="line">
            <a:avLst/>
          </a:prstGeom>
          <a:ln w="104775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19/07/2014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13" Type="http://schemas.openxmlformats.org/officeDocument/2006/relationships/image" Target="../media/image1.png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12" Type="http://schemas.openxmlformats.org/officeDocument/2006/relationships/theme" Target="../theme/theme1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slideLayout" Target="../slideLayouts/slideLayout1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rgbClr val="E74C3C"/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pPr/>
              <a:t>19/07/2014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rgbClr val="E74C3C"/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rgbClr val="E74C3C"/>
                </a:solidFill>
              </a:defRPr>
            </a:lvl1pPr>
          </a:lstStyle>
          <a:p>
            <a:fld type="slidenum" id="{C47AABF0-D73A-43C1-84CC-8A30B6535388}">
              <a:rPr smtClean="false" lang="fr-FR"/>
              <a:pPr/>
              <a:t>‹N°›</a:t>
            </a:fld>
            <a:endParaRPr lang="fr-FR"/>
          </a:p>
        </p:txBody>
      </p:sp>
      <p:pic>
        <p:nvPicPr>
          <p:cNvPr descr="http://www.lindinglab.org/external-files/images/Rlogo1.png/image" name="Picture 2" id="7"/>
          <p:cNvPicPr>
            <a:picLocks noChangeArrowheads="true" noChangeAspect="true"/>
          </p:cNvPicPr>
          <p:nvPr userDrawn="true"/>
        </p:nvPicPr>
        <p:blipFill>
          <a:blip r:embed="rId1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y="6227276" x="11449386"/>
            <a:ext cy="502920" cx="662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60"/>
    <p:sldLayoutId r:id="rId6" id="2147483653"/>
    <p:sldLayoutId r:id="rId7" id="2147483654"/>
    <p:sldLayoutId r:id="rId8" id="2147483655"/>
    <p:sldLayoutId r:id="rId9" id="2147483656"/>
    <p:sldLayoutId r:id="rId10" id="2147483658"/>
    <p:sldLayoutId r:id="rId11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rgbClr val="2C3E50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rgbClr val="2C3E50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rgbClr val="2C3E50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rgbClr val="2C3E50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rgbClr val="2C3E50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title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Subtitle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482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a </a:t>
            </a:r>
            <a:r>
              <a:rPr lang="fr-FR" dirty="0" err="1" smtClean="0"/>
              <a:t>pretty</a:t>
            </a:r>
            <a:r>
              <a:rPr lang="fr-FR" dirty="0" smtClean="0"/>
              <a:t> design!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That’s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for the </a:t>
            </a:r>
            <a:r>
              <a:rPr lang="fr-FR" dirty="0" err="1" smtClean="0"/>
              <a:t>demo</a:t>
            </a:r>
            <a:endParaRPr lang="fr-FR" dirty="0" smtClean="0"/>
          </a:p>
          <a:p>
            <a:r>
              <a:rPr lang="fr-FR" dirty="0" err="1" smtClean="0"/>
              <a:t>See</a:t>
            </a:r>
            <a:r>
              <a:rPr lang="fr-FR" dirty="0" smtClean="0"/>
              <a:t>,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an R logo and I have </a:t>
            </a:r>
            <a:r>
              <a:rPr lang="fr-FR" dirty="0" err="1" smtClean="0"/>
              <a:t>changed</a:t>
            </a:r>
            <a:r>
              <a:rPr lang="fr-FR" dirty="0" smtClean="0"/>
              <a:t> default </a:t>
            </a:r>
            <a:r>
              <a:rPr lang="fr-FR" dirty="0" err="1" smtClean="0"/>
              <a:t>colors</a:t>
            </a:r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40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my new graph</a:t>
            </a:r>
          </a:p>
        </p:txBody>
      </p:sp>
      <p:grpSp>
        <p:nvGrpSpPr>
          <p:cNvPr name="grp3" id="3"/>
          <p:cNvGrpSpPr/>
          <p:nvPr/>
        </p:nvGrpSpPr>
        <p:grpSpPr>
          <a:xfrm>
            <a:off y="1825625" x="838200"/>
            <a:ext cy="4351338" cx="10515600"/>
            <a:chOff y="1825625" x="838200"/>
            <a:chExt cy="4351338" cx="10515600"/>
          </a:xfrm>
        </p:grpSpPr>
        <p:sp>
          <p:nvSpPr>
            <p:cNvPr name="rc4" id="4"/>
            <p:cNvSpPr/>
            <p:nvPr/>
          </p:nvSpPr>
          <p:spPr>
            <a:xfrm>
              <a:off y="1825625" x="838200"/>
              <a:ext cy="4351338" cx="10515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rnd" w="952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g5" id="5"/>
            <p:cNvSpPr/>
            <p:nvPr/>
          </p:nvSpPr>
          <p:spPr>
            <a:xfrm>
              <a:off y="1825625" x="838200"/>
              <a:ext cy="4351337" cx="10515600"/>
            </a:xfrm>
            <a:custGeom>
              <a:avLst/>
              <a:pathLst>
                <a:path h="4351337" w="10515600">
                  <a:moveTo>
                    <a:pt y="4351337" x="0"/>
                  </a:moveTo>
                  <a:lnTo>
                    <a:pt y="0" x="0"/>
                  </a:lnTo>
                  <a:lnTo>
                    <a:pt y="0" x="10515600"/>
                  </a:lnTo>
                  <a:lnTo>
                    <a:pt y="4351337" x="105156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g6" id="6"/>
            <p:cNvSpPr/>
            <p:nvPr/>
          </p:nvSpPr>
          <p:spPr>
            <a:xfrm>
              <a:off y="1895214" x="1198837"/>
              <a:ext cy="3907141" cx="9088726"/>
            </a:xfrm>
            <a:custGeom>
              <a:avLst/>
              <a:pathLst>
                <a:path h="3907141" w="9088726">
                  <a:moveTo>
                    <a:pt y="3907141" x="0"/>
                  </a:moveTo>
                  <a:lnTo>
                    <a:pt y="0" x="0"/>
                  </a:lnTo>
                  <a:lnTo>
                    <a:pt y="0" x="9088726"/>
                  </a:lnTo>
                  <a:lnTo>
                    <a:pt y="3907141" x="9088726"/>
                  </a:lnTo>
                  <a:close/>
                </a:path>
              </a:pathLst>
            </a:cu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l7" id="7"/>
            <p:cNvSpPr/>
            <p:nvPr/>
          </p:nvSpPr>
          <p:spPr>
            <a:xfrm>
              <a:off y="5624758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8" id="8"/>
            <p:cNvSpPr/>
            <p:nvPr/>
          </p:nvSpPr>
          <p:spPr>
            <a:xfrm>
              <a:off y="4420708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9" id="9"/>
            <p:cNvSpPr/>
            <p:nvPr/>
          </p:nvSpPr>
          <p:spPr>
            <a:xfrm>
              <a:off y="3216658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0" id="10"/>
            <p:cNvSpPr/>
            <p:nvPr/>
          </p:nvSpPr>
          <p:spPr>
            <a:xfrm>
              <a:off y="2012608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1" id="11"/>
            <p:cNvSpPr/>
            <p:nvPr/>
          </p:nvSpPr>
          <p:spPr>
            <a:xfrm>
              <a:off y="1895214" x="2070987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1895214" x="4366120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1895214" x="6661253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1895214" x="8956386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5022733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3818683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2614633" x="1198837"/>
              <a:ext cy="0" cx="9088726"/>
            </a:xfrm>
            <a:custGeom>
              <a:avLst/>
              <a:pathLst>
                <a:path h="0" w="9088726">
                  <a:moveTo>
                    <a:pt y="0" x="0"/>
                  </a:moveTo>
                  <a:lnTo>
                    <a:pt y="0" x="9088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1895214" x="3218554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9" id="19"/>
            <p:cNvSpPr/>
            <p:nvPr/>
          </p:nvSpPr>
          <p:spPr>
            <a:xfrm>
              <a:off y="1895214" x="5513687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0" id="20"/>
            <p:cNvSpPr/>
            <p:nvPr/>
          </p:nvSpPr>
          <p:spPr>
            <a:xfrm>
              <a:off y="1895214" x="7808820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1" id="21"/>
            <p:cNvSpPr/>
            <p:nvPr/>
          </p:nvSpPr>
          <p:spPr>
            <a:xfrm>
              <a:off y="1895214" x="10103953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2" id="22"/>
            <p:cNvSpPr/>
            <p:nvPr/>
          </p:nvSpPr>
          <p:spPr>
            <a:xfrm>
              <a:off y="5352067" x="341618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3" id="23"/>
            <p:cNvSpPr/>
            <p:nvPr/>
          </p:nvSpPr>
          <p:spPr>
            <a:xfrm>
              <a:off y="5352067" x="295716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4" id="24"/>
            <p:cNvSpPr/>
            <p:nvPr/>
          </p:nvSpPr>
          <p:spPr>
            <a:xfrm>
              <a:off y="5412270" x="249813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5" id="25"/>
            <p:cNvSpPr/>
            <p:nvPr/>
          </p:nvSpPr>
          <p:spPr>
            <a:xfrm>
              <a:off y="5291865" x="226862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6" id="26"/>
            <p:cNvSpPr/>
            <p:nvPr/>
          </p:nvSpPr>
          <p:spPr>
            <a:xfrm>
              <a:off y="5352067" x="31866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7" id="27"/>
            <p:cNvSpPr/>
            <p:nvPr/>
          </p:nvSpPr>
          <p:spPr>
            <a:xfrm>
              <a:off y="5161335" x="409460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8" id="28"/>
            <p:cNvSpPr/>
            <p:nvPr/>
          </p:nvSpPr>
          <p:spPr>
            <a:xfrm>
              <a:off y="5346338" x="2262892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9" id="29"/>
            <p:cNvSpPr/>
            <p:nvPr/>
          </p:nvSpPr>
          <p:spPr>
            <a:xfrm>
              <a:off y="5291865" x="31866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0" id="30"/>
            <p:cNvSpPr/>
            <p:nvPr/>
          </p:nvSpPr>
          <p:spPr>
            <a:xfrm>
              <a:off y="5352067" x="180959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1" id="31"/>
            <p:cNvSpPr/>
            <p:nvPr/>
          </p:nvSpPr>
          <p:spPr>
            <a:xfrm>
              <a:off y="5305695" x="297099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2" id="32"/>
            <p:cNvSpPr/>
            <p:nvPr/>
          </p:nvSpPr>
          <p:spPr>
            <a:xfrm>
              <a:off y="5291865" x="4104726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3" id="33"/>
            <p:cNvSpPr/>
            <p:nvPr/>
          </p:nvSpPr>
          <p:spPr>
            <a:xfrm>
              <a:off y="5231662" x="272764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4" id="34"/>
            <p:cNvSpPr/>
            <p:nvPr/>
          </p:nvSpPr>
          <p:spPr>
            <a:xfrm>
              <a:off y="5365897" x="2741477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5" id="35"/>
            <p:cNvSpPr/>
            <p:nvPr/>
          </p:nvSpPr>
          <p:spPr>
            <a:xfrm>
              <a:off y="5546505" x="159391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6" id="36"/>
            <p:cNvSpPr/>
            <p:nvPr/>
          </p:nvSpPr>
          <p:spPr>
            <a:xfrm>
              <a:off y="5472472" x="502278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7" id="37"/>
            <p:cNvSpPr/>
            <p:nvPr/>
          </p:nvSpPr>
          <p:spPr>
            <a:xfrm>
              <a:off y="5281740" x="478314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8" id="38"/>
            <p:cNvSpPr/>
            <p:nvPr/>
          </p:nvSpPr>
          <p:spPr>
            <a:xfrm>
              <a:off y="5402145" x="409460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9" id="39"/>
            <p:cNvSpPr/>
            <p:nvPr/>
          </p:nvSpPr>
          <p:spPr>
            <a:xfrm>
              <a:off y="5346338" x="341045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0" id="40"/>
            <p:cNvSpPr/>
            <p:nvPr/>
          </p:nvSpPr>
          <p:spPr>
            <a:xfrm>
              <a:off y="5165731" x="478753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1" id="41"/>
            <p:cNvSpPr/>
            <p:nvPr/>
          </p:nvSpPr>
          <p:spPr>
            <a:xfrm>
              <a:off y="5286136" x="341045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2" id="42"/>
            <p:cNvSpPr/>
            <p:nvPr/>
          </p:nvSpPr>
          <p:spPr>
            <a:xfrm>
              <a:off y="5171460" x="4104726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3" id="43"/>
            <p:cNvSpPr/>
            <p:nvPr/>
          </p:nvSpPr>
          <p:spPr>
            <a:xfrm>
              <a:off y="5281740" x="340606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4" id="44"/>
            <p:cNvSpPr/>
            <p:nvPr/>
          </p:nvSpPr>
          <p:spPr>
            <a:xfrm>
              <a:off y="5592877" x="226862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5" id="45"/>
            <p:cNvSpPr/>
            <p:nvPr/>
          </p:nvSpPr>
          <p:spPr>
            <a:xfrm>
              <a:off y="5157630" x="3402356"/>
              <a:ext cy="91421" cx="9142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6" id="46"/>
            <p:cNvSpPr/>
            <p:nvPr/>
          </p:nvSpPr>
          <p:spPr>
            <a:xfrm>
              <a:off y="5051055" x="272764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7" id="47"/>
            <p:cNvSpPr/>
            <p:nvPr/>
          </p:nvSpPr>
          <p:spPr>
            <a:xfrm>
              <a:off y="5231662" x="31866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8" id="48"/>
            <p:cNvSpPr/>
            <p:nvPr/>
          </p:nvSpPr>
          <p:spPr>
            <a:xfrm>
              <a:off y="5221538" x="3176549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9" id="49"/>
            <p:cNvSpPr/>
            <p:nvPr/>
          </p:nvSpPr>
          <p:spPr>
            <a:xfrm>
              <a:off y="5291865" x="364570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0" id="50"/>
            <p:cNvSpPr/>
            <p:nvPr/>
          </p:nvSpPr>
          <p:spPr>
            <a:xfrm>
              <a:off y="5352067" x="364570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1" id="51"/>
            <p:cNvSpPr/>
            <p:nvPr/>
          </p:nvSpPr>
          <p:spPr>
            <a:xfrm>
              <a:off y="5231662" x="249813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2" id="52"/>
            <p:cNvSpPr/>
            <p:nvPr/>
          </p:nvSpPr>
          <p:spPr>
            <a:xfrm>
              <a:off y="5231662" x="272764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3" id="53"/>
            <p:cNvSpPr/>
            <p:nvPr/>
          </p:nvSpPr>
          <p:spPr>
            <a:xfrm>
              <a:off y="5281740" x="409460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4" id="54"/>
            <p:cNvSpPr/>
            <p:nvPr/>
          </p:nvSpPr>
          <p:spPr>
            <a:xfrm>
              <a:off y="5305695" x="365953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5" id="55"/>
            <p:cNvSpPr/>
            <p:nvPr/>
          </p:nvSpPr>
          <p:spPr>
            <a:xfrm>
              <a:off y="5352067" x="43342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6" id="56"/>
            <p:cNvSpPr/>
            <p:nvPr/>
          </p:nvSpPr>
          <p:spPr>
            <a:xfrm>
              <a:off y="5291865" x="295716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7" id="57"/>
            <p:cNvSpPr/>
            <p:nvPr/>
          </p:nvSpPr>
          <p:spPr>
            <a:xfrm>
              <a:off y="5472472" x="31866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8" id="58"/>
            <p:cNvSpPr/>
            <p:nvPr/>
          </p:nvSpPr>
          <p:spPr>
            <a:xfrm>
              <a:off y="5412270" x="43342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9" id="59"/>
            <p:cNvSpPr/>
            <p:nvPr/>
          </p:nvSpPr>
          <p:spPr>
            <a:xfrm>
              <a:off y="5365897" x="297099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0" id="60"/>
            <p:cNvSpPr/>
            <p:nvPr/>
          </p:nvSpPr>
          <p:spPr>
            <a:xfrm>
              <a:off y="5412270" x="180959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1" id="61"/>
            <p:cNvSpPr/>
            <p:nvPr/>
          </p:nvSpPr>
          <p:spPr>
            <a:xfrm>
              <a:off y="5291865" x="341618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2" id="62"/>
            <p:cNvSpPr/>
            <p:nvPr/>
          </p:nvSpPr>
          <p:spPr>
            <a:xfrm>
              <a:off y="5406541" x="3180945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3" id="63"/>
            <p:cNvSpPr/>
            <p:nvPr/>
          </p:nvSpPr>
          <p:spPr>
            <a:xfrm>
              <a:off y="5406541" x="203337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4" id="64"/>
            <p:cNvSpPr/>
            <p:nvPr/>
          </p:nvSpPr>
          <p:spPr>
            <a:xfrm>
              <a:off y="5412270" x="180959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5" id="65"/>
            <p:cNvSpPr/>
            <p:nvPr/>
          </p:nvSpPr>
          <p:spPr>
            <a:xfrm>
              <a:off y="5214567" x="3169578"/>
              <a:ext cy="97951" cx="979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6" id="66"/>
            <p:cNvSpPr/>
            <p:nvPr/>
          </p:nvSpPr>
          <p:spPr>
            <a:xfrm>
              <a:off y="5040930" x="340606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7" id="67"/>
            <p:cNvSpPr/>
            <p:nvPr/>
          </p:nvSpPr>
          <p:spPr>
            <a:xfrm>
              <a:off y="5346338" x="272191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8" id="68"/>
            <p:cNvSpPr/>
            <p:nvPr/>
          </p:nvSpPr>
          <p:spPr>
            <a:xfrm>
              <a:off y="5231662" x="341618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9" id="69"/>
            <p:cNvSpPr/>
            <p:nvPr/>
          </p:nvSpPr>
          <p:spPr>
            <a:xfrm>
              <a:off y="5352067" x="226862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0" id="70"/>
            <p:cNvSpPr/>
            <p:nvPr/>
          </p:nvSpPr>
          <p:spPr>
            <a:xfrm>
              <a:off y="5291865" x="387521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1" id="71"/>
            <p:cNvSpPr/>
            <p:nvPr/>
          </p:nvSpPr>
          <p:spPr>
            <a:xfrm>
              <a:off y="5352067" x="31866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2" id="72"/>
            <p:cNvSpPr/>
            <p:nvPr/>
          </p:nvSpPr>
          <p:spPr>
            <a:xfrm>
              <a:off y="3329350" x="774090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3" id="73"/>
            <p:cNvSpPr/>
            <p:nvPr/>
          </p:nvSpPr>
          <p:spPr>
            <a:xfrm>
              <a:off y="3447873" x="6361942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4" id="74"/>
            <p:cNvSpPr/>
            <p:nvPr/>
          </p:nvSpPr>
          <p:spPr>
            <a:xfrm>
              <a:off y="3207063" x="7509508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5" id="75"/>
            <p:cNvSpPr/>
            <p:nvPr/>
          </p:nvSpPr>
          <p:spPr>
            <a:xfrm>
              <a:off y="3752724" x="430016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6" id="76"/>
            <p:cNvSpPr/>
            <p:nvPr/>
          </p:nvSpPr>
          <p:spPr>
            <a:xfrm>
              <a:off y="3387670" x="6591455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7" id="77"/>
            <p:cNvSpPr/>
            <p:nvPr/>
          </p:nvSpPr>
          <p:spPr>
            <a:xfrm>
              <a:off y="3451711" x="4759188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8" id="78"/>
            <p:cNvSpPr/>
            <p:nvPr/>
          </p:nvSpPr>
          <p:spPr>
            <a:xfrm>
              <a:off y="3325651" x="6130612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9" id="79"/>
            <p:cNvSpPr/>
            <p:nvPr/>
          </p:nvSpPr>
          <p:spPr>
            <a:xfrm>
              <a:off y="4180560" x="2929500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0" id="80"/>
            <p:cNvSpPr/>
            <p:nvPr/>
          </p:nvSpPr>
          <p:spPr>
            <a:xfrm>
              <a:off y="3391509" x="6824807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1" id="81"/>
            <p:cNvSpPr/>
            <p:nvPr/>
          </p:nvSpPr>
          <p:spPr>
            <a:xfrm>
              <a:off y="3810970" x="3609665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2" id="82"/>
            <p:cNvSpPr/>
            <p:nvPr/>
          </p:nvSpPr>
          <p:spPr>
            <a:xfrm>
              <a:off y="4060155" x="3159013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3" id="83"/>
            <p:cNvSpPr/>
            <p:nvPr/>
          </p:nvSpPr>
          <p:spPr>
            <a:xfrm>
              <a:off y="3628480" x="5214376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4" id="84"/>
            <p:cNvSpPr/>
            <p:nvPr/>
          </p:nvSpPr>
          <p:spPr>
            <a:xfrm>
              <a:off y="3759142" x="5454146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5" id="85"/>
            <p:cNvSpPr/>
            <p:nvPr/>
          </p:nvSpPr>
          <p:spPr>
            <a:xfrm>
              <a:off y="3329350" x="567528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6" id="86"/>
            <p:cNvSpPr/>
            <p:nvPr/>
          </p:nvSpPr>
          <p:spPr>
            <a:xfrm>
              <a:off y="3993534" x="452967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7" id="87"/>
            <p:cNvSpPr/>
            <p:nvPr/>
          </p:nvSpPr>
          <p:spPr>
            <a:xfrm>
              <a:off y="3509958" x="705236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8" id="88"/>
            <p:cNvSpPr/>
            <p:nvPr/>
          </p:nvSpPr>
          <p:spPr>
            <a:xfrm>
              <a:off y="3447873" x="4525836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9" id="89"/>
            <p:cNvSpPr/>
            <p:nvPr/>
          </p:nvSpPr>
          <p:spPr>
            <a:xfrm>
              <a:off y="3698940" x="4995119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0" id="90"/>
            <p:cNvSpPr/>
            <p:nvPr/>
          </p:nvSpPr>
          <p:spPr>
            <a:xfrm>
              <a:off y="3447873" x="5902915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1" id="91"/>
            <p:cNvSpPr/>
            <p:nvPr/>
          </p:nvSpPr>
          <p:spPr>
            <a:xfrm>
              <a:off y="3817100" x="4533849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2" id="92"/>
            <p:cNvSpPr/>
            <p:nvPr/>
          </p:nvSpPr>
          <p:spPr>
            <a:xfrm>
              <a:off y="3261990" x="5209100"/>
              <a:ext cy="150146" cx="15014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3" id="93"/>
            <p:cNvSpPr/>
            <p:nvPr/>
          </p:nvSpPr>
          <p:spPr>
            <a:xfrm>
              <a:off y="3752724" x="567724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4" id="94"/>
            <p:cNvSpPr/>
            <p:nvPr/>
          </p:nvSpPr>
          <p:spPr>
            <a:xfrm>
              <a:off y="3207063" x="6132429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5" id="95"/>
            <p:cNvSpPr/>
            <p:nvPr/>
          </p:nvSpPr>
          <p:spPr>
            <a:xfrm>
              <a:off y="3333346" x="5679280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6" id="96"/>
            <p:cNvSpPr/>
            <p:nvPr/>
          </p:nvSpPr>
          <p:spPr>
            <a:xfrm>
              <a:off y="3572116" x="636578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7" id="97"/>
            <p:cNvSpPr/>
            <p:nvPr/>
          </p:nvSpPr>
          <p:spPr>
            <a:xfrm>
              <a:off y="3509958" x="6822851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8" id="98"/>
            <p:cNvSpPr/>
            <p:nvPr/>
          </p:nvSpPr>
          <p:spPr>
            <a:xfrm>
              <a:off y="3269148" x="7281878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9" id="99"/>
            <p:cNvSpPr/>
            <p:nvPr/>
          </p:nvSpPr>
          <p:spPr>
            <a:xfrm>
              <a:off y="3143287" x="7046909"/>
              <a:ext cy="146741" cx="14674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0" id="100"/>
            <p:cNvSpPr/>
            <p:nvPr/>
          </p:nvSpPr>
          <p:spPr>
            <a:xfrm>
              <a:off y="3447873" x="5443889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1" id="101"/>
            <p:cNvSpPr/>
            <p:nvPr/>
          </p:nvSpPr>
          <p:spPr>
            <a:xfrm>
              <a:off y="4060155" x="4765606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2" id="102"/>
            <p:cNvSpPr/>
            <p:nvPr/>
          </p:nvSpPr>
          <p:spPr>
            <a:xfrm>
              <a:off y="3877303" x="4304335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3" id="103"/>
            <p:cNvSpPr/>
            <p:nvPr/>
          </p:nvSpPr>
          <p:spPr>
            <a:xfrm>
              <a:off y="3939750" x="4306580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4" id="104"/>
            <p:cNvSpPr/>
            <p:nvPr/>
          </p:nvSpPr>
          <p:spPr>
            <a:xfrm>
              <a:off y="3814966" x="499074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5" id="105"/>
            <p:cNvSpPr/>
            <p:nvPr/>
          </p:nvSpPr>
          <p:spPr>
            <a:xfrm>
              <a:off y="3084841" x="5442073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6" id="106"/>
            <p:cNvSpPr/>
            <p:nvPr/>
          </p:nvSpPr>
          <p:spPr>
            <a:xfrm>
              <a:off y="3447873" x="4066809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7" id="107"/>
            <p:cNvSpPr/>
            <p:nvPr/>
          </p:nvSpPr>
          <p:spPr>
            <a:xfrm>
              <a:off y="3446056" x="5442073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8" id="108"/>
            <p:cNvSpPr/>
            <p:nvPr/>
          </p:nvSpPr>
          <p:spPr>
            <a:xfrm>
              <a:off y="3327468" x="7050482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9" id="109"/>
            <p:cNvSpPr/>
            <p:nvPr/>
          </p:nvSpPr>
          <p:spPr>
            <a:xfrm>
              <a:off y="3511914" x="6136267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0" id="110"/>
            <p:cNvSpPr/>
            <p:nvPr/>
          </p:nvSpPr>
          <p:spPr>
            <a:xfrm>
              <a:off y="3692521" x="452967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1" id="111"/>
            <p:cNvSpPr/>
            <p:nvPr/>
          </p:nvSpPr>
          <p:spPr>
            <a:xfrm>
              <a:off y="3752724" x="430016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2" id="112"/>
            <p:cNvSpPr/>
            <p:nvPr/>
          </p:nvSpPr>
          <p:spPr>
            <a:xfrm>
              <a:off y="3513953" x="430220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3" id="113"/>
            <p:cNvSpPr/>
            <p:nvPr/>
          </p:nvSpPr>
          <p:spPr>
            <a:xfrm>
              <a:off y="3389553" x="567528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4" id="114"/>
            <p:cNvSpPr/>
            <p:nvPr/>
          </p:nvSpPr>
          <p:spPr>
            <a:xfrm>
              <a:off y="3754763" x="499074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5" id="115"/>
            <p:cNvSpPr/>
            <p:nvPr/>
          </p:nvSpPr>
          <p:spPr>
            <a:xfrm>
              <a:off y="4180560" x="3159013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6" id="116"/>
            <p:cNvSpPr/>
            <p:nvPr/>
          </p:nvSpPr>
          <p:spPr>
            <a:xfrm>
              <a:off y="3632319" x="452967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7" id="117"/>
            <p:cNvSpPr/>
            <p:nvPr/>
          </p:nvSpPr>
          <p:spPr>
            <a:xfrm>
              <a:off y="3634358" x="4761227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8" id="118"/>
            <p:cNvSpPr/>
            <p:nvPr/>
          </p:nvSpPr>
          <p:spPr>
            <a:xfrm>
              <a:off y="3632319" x="4759188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9" id="119"/>
            <p:cNvSpPr/>
            <p:nvPr/>
          </p:nvSpPr>
          <p:spPr>
            <a:xfrm>
              <a:off y="3572116" x="590675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0" id="120"/>
            <p:cNvSpPr/>
            <p:nvPr/>
          </p:nvSpPr>
          <p:spPr>
            <a:xfrm>
              <a:off y="4358923" x="3386282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1" id="121"/>
            <p:cNvSpPr/>
            <p:nvPr/>
          </p:nvSpPr>
          <p:spPr>
            <a:xfrm>
              <a:off y="3692521" x="4759188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2" id="122"/>
            <p:cNvSpPr/>
            <p:nvPr/>
          </p:nvSpPr>
          <p:spPr>
            <a:xfrm>
              <a:off y="2528830" x="6116423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3" id="123"/>
            <p:cNvSpPr/>
            <p:nvPr/>
          </p:nvSpPr>
          <p:spPr>
            <a:xfrm>
              <a:off y="3079729" x="4977934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4" id="124"/>
            <p:cNvSpPr/>
            <p:nvPr/>
          </p:nvSpPr>
          <p:spPr>
            <a:xfrm>
              <a:off y="2594935" x="7958432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5" id="125"/>
            <p:cNvSpPr/>
            <p:nvPr/>
          </p:nvSpPr>
          <p:spPr>
            <a:xfrm>
              <a:off y="2780370" x="612715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6" id="126"/>
            <p:cNvSpPr/>
            <p:nvPr/>
          </p:nvSpPr>
          <p:spPr>
            <a:xfrm>
              <a:off y="2653610" x="6579825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7" id="127"/>
            <p:cNvSpPr/>
            <p:nvPr/>
          </p:nvSpPr>
          <p:spPr>
            <a:xfrm>
              <a:off y="2173518" x="9105999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8" id="128"/>
            <p:cNvSpPr/>
            <p:nvPr/>
          </p:nvSpPr>
          <p:spPr>
            <a:xfrm>
              <a:off y="3444300" x="2915670"/>
              <a:ext cy="146741" cx="14674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9" id="129"/>
            <p:cNvSpPr/>
            <p:nvPr/>
          </p:nvSpPr>
          <p:spPr>
            <a:xfrm>
              <a:off y="2358952" x="8422286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0" id="130"/>
            <p:cNvSpPr/>
            <p:nvPr/>
          </p:nvSpPr>
          <p:spPr>
            <a:xfrm>
              <a:off y="2659965" x="7045206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1" id="131"/>
            <p:cNvSpPr/>
            <p:nvPr/>
          </p:nvSpPr>
          <p:spPr>
            <a:xfrm>
              <a:off y="2468627" x="8182042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2" id="132"/>
            <p:cNvSpPr/>
            <p:nvPr/>
          </p:nvSpPr>
          <p:spPr>
            <a:xfrm>
              <a:off y="3078121" x="6582919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3" id="133"/>
            <p:cNvSpPr/>
            <p:nvPr/>
          </p:nvSpPr>
          <p:spPr>
            <a:xfrm>
              <a:off y="2959324" x="6355013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4" id="134"/>
            <p:cNvSpPr/>
            <p:nvPr/>
          </p:nvSpPr>
          <p:spPr>
            <a:xfrm>
              <a:off y="2835745" x="7269893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5" id="135"/>
            <p:cNvSpPr/>
            <p:nvPr/>
          </p:nvSpPr>
          <p:spPr>
            <a:xfrm>
              <a:off y="3138324" x="4746813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6" id="136"/>
            <p:cNvSpPr/>
            <p:nvPr/>
          </p:nvSpPr>
          <p:spPr>
            <a:xfrm>
              <a:off y="3072078" x="4970283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7" id="137"/>
            <p:cNvSpPr/>
            <p:nvPr/>
          </p:nvSpPr>
          <p:spPr>
            <a:xfrm>
              <a:off y="2953131" x="6348821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8" id="138"/>
            <p:cNvSpPr/>
            <p:nvPr/>
          </p:nvSpPr>
          <p:spPr>
            <a:xfrm>
              <a:off y="2840572" x="6586180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9" id="139"/>
            <p:cNvSpPr/>
            <p:nvPr/>
          </p:nvSpPr>
          <p:spPr>
            <a:xfrm>
              <a:off y="2111788" x="9333985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0" id="140"/>
            <p:cNvSpPr/>
            <p:nvPr/>
          </p:nvSpPr>
          <p:spPr>
            <a:xfrm>
              <a:off y="1989892" x="9332493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1" id="141"/>
            <p:cNvSpPr/>
            <p:nvPr/>
          </p:nvSpPr>
          <p:spPr>
            <a:xfrm>
              <a:off y="3146860" x="5443889"/>
              <a:ext cy="139595" cx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2" id="142"/>
            <p:cNvSpPr/>
            <p:nvPr/>
          </p:nvSpPr>
          <p:spPr>
            <a:xfrm>
              <a:off y="2712321" x="7496387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3" id="143"/>
            <p:cNvSpPr/>
            <p:nvPr/>
          </p:nvSpPr>
          <p:spPr>
            <a:xfrm>
              <a:off y="3198526" x="4517299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4" id="144"/>
            <p:cNvSpPr/>
            <p:nvPr/>
          </p:nvSpPr>
          <p:spPr>
            <a:xfrm>
              <a:off y="2114881" x="9337078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5" id="145"/>
            <p:cNvSpPr/>
            <p:nvPr/>
          </p:nvSpPr>
          <p:spPr>
            <a:xfrm>
              <a:off y="3201787" x="612715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6" id="146"/>
            <p:cNvSpPr/>
            <p:nvPr/>
          </p:nvSpPr>
          <p:spPr>
            <a:xfrm>
              <a:off y="2715340" x="7040379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7" id="147"/>
            <p:cNvSpPr/>
            <p:nvPr/>
          </p:nvSpPr>
          <p:spPr>
            <a:xfrm>
              <a:off y="2539560" x="819277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8" id="148"/>
            <p:cNvSpPr/>
            <p:nvPr/>
          </p:nvSpPr>
          <p:spPr>
            <a:xfrm>
              <a:off y="3261990" x="5897640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9" id="149"/>
            <p:cNvSpPr/>
            <p:nvPr/>
          </p:nvSpPr>
          <p:spPr>
            <a:xfrm>
              <a:off y="3201787" x="5668127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0" id="150"/>
            <p:cNvSpPr/>
            <p:nvPr/>
          </p:nvSpPr>
          <p:spPr>
            <a:xfrm>
              <a:off y="2775543" x="6351839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1" id="151"/>
            <p:cNvSpPr/>
            <p:nvPr/>
          </p:nvSpPr>
          <p:spPr>
            <a:xfrm>
              <a:off y="2663424" x="8196232"/>
              <a:ext cy="143228" cx="14322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2" id="152"/>
            <p:cNvSpPr/>
            <p:nvPr/>
          </p:nvSpPr>
          <p:spPr>
            <a:xfrm>
              <a:off y="2477704" x="8650146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3" id="153"/>
            <p:cNvSpPr/>
            <p:nvPr/>
          </p:nvSpPr>
          <p:spPr>
            <a:xfrm>
              <a:off y="2295489" x="9796105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4" id="154"/>
            <p:cNvSpPr/>
            <p:nvPr/>
          </p:nvSpPr>
          <p:spPr>
            <a:xfrm>
              <a:off y="2774015" x="6350312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5" id="155"/>
            <p:cNvSpPr/>
            <p:nvPr/>
          </p:nvSpPr>
          <p:spPr>
            <a:xfrm>
              <a:off y="3086658" x="6132429"/>
              <a:ext cy="139595" cx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6" id="156"/>
            <p:cNvSpPr/>
            <p:nvPr/>
          </p:nvSpPr>
          <p:spPr>
            <a:xfrm>
              <a:off y="2787528" x="5675284"/>
              <a:ext cy="135831" cx="13583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7" id="157"/>
            <p:cNvSpPr/>
            <p:nvPr/>
          </p:nvSpPr>
          <p:spPr>
            <a:xfrm>
              <a:off y="2471511" x="9332493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8" id="158"/>
            <p:cNvSpPr/>
            <p:nvPr/>
          </p:nvSpPr>
          <p:spPr>
            <a:xfrm>
              <a:off y="2771066" x="6117849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9" id="159"/>
            <p:cNvSpPr/>
            <p:nvPr/>
          </p:nvSpPr>
          <p:spPr>
            <a:xfrm>
              <a:off y="2840572" x="6356667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0" id="160"/>
            <p:cNvSpPr/>
            <p:nvPr/>
          </p:nvSpPr>
          <p:spPr>
            <a:xfrm>
              <a:off y="3261990" x="543861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1" id="161"/>
            <p:cNvSpPr/>
            <p:nvPr/>
          </p:nvSpPr>
          <p:spPr>
            <a:xfrm>
              <a:off y="2895948" x="7499406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2" id="162"/>
            <p:cNvSpPr/>
            <p:nvPr/>
          </p:nvSpPr>
          <p:spPr>
            <a:xfrm>
              <a:off y="2771066" x="7035903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3" id="163"/>
            <p:cNvSpPr/>
            <p:nvPr/>
          </p:nvSpPr>
          <p:spPr>
            <a:xfrm>
              <a:off y="3073536" x="7496387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4" id="164"/>
            <p:cNvSpPr/>
            <p:nvPr/>
          </p:nvSpPr>
          <p:spPr>
            <a:xfrm>
              <a:off y="3079729" x="4977934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5" id="165"/>
            <p:cNvSpPr/>
            <p:nvPr/>
          </p:nvSpPr>
          <p:spPr>
            <a:xfrm>
              <a:off y="2591916" x="7266874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6" id="166"/>
            <p:cNvSpPr/>
            <p:nvPr/>
          </p:nvSpPr>
          <p:spPr>
            <a:xfrm>
              <a:off y="2709437" x="7034476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7" id="167"/>
            <p:cNvSpPr/>
            <p:nvPr/>
          </p:nvSpPr>
          <p:spPr>
            <a:xfrm>
              <a:off y="3013334" x="7037360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8" id="168"/>
            <p:cNvSpPr/>
            <p:nvPr/>
          </p:nvSpPr>
          <p:spPr>
            <a:xfrm>
              <a:off y="3139932" x="6125500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9" id="169"/>
            <p:cNvSpPr/>
            <p:nvPr/>
          </p:nvSpPr>
          <p:spPr>
            <a:xfrm>
              <a:off y="3017919" x="6582919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0" id="170"/>
            <p:cNvSpPr/>
            <p:nvPr/>
          </p:nvSpPr>
          <p:spPr>
            <a:xfrm>
              <a:off y="2892929" x="5889794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1" id="171"/>
            <p:cNvSpPr/>
            <p:nvPr/>
          </p:nvSpPr>
          <p:spPr>
            <a:xfrm>
              <a:off y="3081382" x="5209100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72" id="172"/>
            <p:cNvSpPr/>
            <p:nvPr/>
          </p:nvSpPr>
          <p:spPr>
            <a:xfrm>
              <a:off y="4986389" x="1079563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name="tx173" id="173"/>
            <p:cNvSpPr/>
            <p:nvPr/>
          </p:nvSpPr>
          <p:spPr>
            <a:xfrm>
              <a:off y="3782721" x="1079563"/>
              <a:ext cy="71268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name="tx174" id="174"/>
            <p:cNvSpPr/>
            <p:nvPr/>
          </p:nvSpPr>
          <p:spPr>
            <a:xfrm>
              <a:off y="2577307" x="1079563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pl175" id="175"/>
            <p:cNvSpPr/>
            <p:nvPr/>
          </p:nvSpPr>
          <p:spPr>
            <a:xfrm>
              <a:off y="5022733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6" id="176"/>
            <p:cNvSpPr/>
            <p:nvPr/>
          </p:nvSpPr>
          <p:spPr>
            <a:xfrm>
              <a:off y="3818683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7" id="177"/>
            <p:cNvSpPr/>
            <p:nvPr/>
          </p:nvSpPr>
          <p:spPr>
            <a:xfrm>
              <a:off y="2614633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8" id="178"/>
            <p:cNvSpPr/>
            <p:nvPr/>
          </p:nvSpPr>
          <p:spPr>
            <a:xfrm>
              <a:off y="5802355" x="3218554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9" id="179"/>
            <p:cNvSpPr/>
            <p:nvPr/>
          </p:nvSpPr>
          <p:spPr>
            <a:xfrm>
              <a:off y="5802355" x="5513687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0" id="180"/>
            <p:cNvSpPr/>
            <p:nvPr/>
          </p:nvSpPr>
          <p:spPr>
            <a:xfrm>
              <a:off y="5802355" x="7808820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1" id="181"/>
            <p:cNvSpPr/>
            <p:nvPr/>
          </p:nvSpPr>
          <p:spPr>
            <a:xfrm>
              <a:off y="5802355" x="10103953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82" id="182"/>
            <p:cNvSpPr/>
            <p:nvPr/>
          </p:nvSpPr>
          <p:spPr>
            <a:xfrm>
              <a:off y="5863948" x="3190232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name="tx183" id="183"/>
            <p:cNvSpPr/>
            <p:nvPr/>
          </p:nvSpPr>
          <p:spPr>
            <a:xfrm>
              <a:off y="5862966" x="5485365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tx184" id="184"/>
            <p:cNvSpPr/>
            <p:nvPr/>
          </p:nvSpPr>
          <p:spPr>
            <a:xfrm>
              <a:off y="5864658" x="7780498"/>
              <a:ext cy="70941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name="tx185" id="185"/>
            <p:cNvSpPr/>
            <p:nvPr/>
          </p:nvSpPr>
          <p:spPr>
            <a:xfrm>
              <a:off y="5862911" x="10075631"/>
              <a:ext cy="72687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name="tx186" id="186"/>
            <p:cNvSpPr/>
            <p:nvPr/>
          </p:nvSpPr>
          <p:spPr>
            <a:xfrm>
              <a:off y="5959620" x="5378739"/>
              <a:ext cy="119918" cx="728922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Sepal.Length</a:t>
              </a:r>
            </a:p>
          </p:txBody>
        </p:sp>
        <p:sp>
          <p:nvSpPr>
            <p:cNvPr name="tx187" id="187"/>
            <p:cNvSpPr/>
            <p:nvPr/>
          </p:nvSpPr>
          <p:spPr>
            <a:xfrm rot="-5400000">
              <a:off y="3788825" x="608782"/>
              <a:ext cy="119918" cx="7103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Petal.Length</a:t>
              </a:r>
            </a:p>
          </p:txBody>
        </p:sp>
        <p:sp>
          <p:nvSpPr>
            <p:cNvPr name="rc188" id="188"/>
            <p:cNvSpPr/>
            <p:nvPr/>
          </p:nvSpPr>
          <p:spPr>
            <a:xfrm>
              <a:off y="2754137" x="10395563"/>
              <a:ext cy="1267231" cx="7806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189" id="189"/>
            <p:cNvSpPr/>
            <p:nvPr/>
          </p:nvSpPr>
          <p:spPr>
            <a:xfrm>
              <a:off y="2800088" x="10449563"/>
              <a:ext cy="96316" cx="672647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Petal.Width</a:t>
              </a:r>
            </a:p>
          </p:txBody>
        </p:sp>
        <p:sp>
          <p:nvSpPr>
            <p:cNvPr name="rc190" id="190"/>
            <p:cNvSpPr/>
            <p:nvPr/>
          </p:nvSpPr>
          <p:spPr>
            <a:xfrm>
              <a:off y="2946696" x="10449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1" id="191"/>
            <p:cNvSpPr/>
            <p:nvPr/>
          </p:nvSpPr>
          <p:spPr>
            <a:xfrm>
              <a:off y="3001570" x="10511852"/>
              <a:ext cy="91421" cx="9142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2" id="192"/>
            <p:cNvSpPr/>
            <p:nvPr/>
          </p:nvSpPr>
          <p:spPr>
            <a:xfrm>
              <a:off y="3147864" x="10449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3" id="193"/>
            <p:cNvSpPr/>
            <p:nvPr/>
          </p:nvSpPr>
          <p:spPr>
            <a:xfrm>
              <a:off y="3188908" x="10498022"/>
              <a:ext cy="119081" cx="11908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4" id="194"/>
            <p:cNvSpPr/>
            <p:nvPr/>
          </p:nvSpPr>
          <p:spPr>
            <a:xfrm>
              <a:off y="3349032" x="10449563"/>
              <a:ext cy="201167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5" id="195"/>
            <p:cNvSpPr/>
            <p:nvPr/>
          </p:nvSpPr>
          <p:spPr>
            <a:xfrm>
              <a:off y="3379818" x="10487765"/>
              <a:ext cy="139595" cx="139595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6" id="196"/>
            <p:cNvSpPr/>
            <p:nvPr/>
          </p:nvSpPr>
          <p:spPr>
            <a:xfrm>
              <a:off y="3550200" x="10449563"/>
              <a:ext cy="201167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7" id="197"/>
            <p:cNvSpPr/>
            <p:nvPr/>
          </p:nvSpPr>
          <p:spPr>
            <a:xfrm>
              <a:off y="3572450" x="10479229"/>
              <a:ext cy="156668" cx="156668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8" id="198"/>
            <p:cNvSpPr/>
            <p:nvPr/>
          </p:nvSpPr>
          <p:spPr>
            <a:xfrm>
              <a:off y="3751368" x="10449563"/>
              <a:ext cy="215999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9" id="199"/>
            <p:cNvSpPr/>
            <p:nvPr/>
          </p:nvSpPr>
          <p:spPr>
            <a:xfrm>
              <a:off y="3773565" x="10471759"/>
              <a:ext cy="171607" cx="17160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200" id="200"/>
            <p:cNvSpPr/>
            <p:nvPr/>
          </p:nvSpPr>
          <p:spPr>
            <a:xfrm>
              <a:off y="3009900" x="10690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name="tx201" id="201"/>
            <p:cNvSpPr/>
            <p:nvPr/>
          </p:nvSpPr>
          <p:spPr>
            <a:xfrm>
              <a:off y="3211068" x="10690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name="tx202" id="202"/>
            <p:cNvSpPr/>
            <p:nvPr/>
          </p:nvSpPr>
          <p:spPr>
            <a:xfrm>
              <a:off y="3412781" x="10690709"/>
              <a:ext cy="72141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name="tx203" id="203"/>
            <p:cNvSpPr/>
            <p:nvPr/>
          </p:nvSpPr>
          <p:spPr>
            <a:xfrm>
              <a:off y="3613404" x="10690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name="tx204" id="204"/>
            <p:cNvSpPr/>
            <p:nvPr/>
          </p:nvSpPr>
          <p:spPr>
            <a:xfrm>
              <a:off y="3821988" x="10690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name="rc205" id="205"/>
            <p:cNvSpPr/>
            <p:nvPr/>
          </p:nvSpPr>
          <p:spPr>
            <a:xfrm>
              <a:off y="4093368" x="10395563"/>
              <a:ext cy="850063" cx="7784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206" id="206"/>
            <p:cNvSpPr/>
            <p:nvPr/>
          </p:nvSpPr>
          <p:spPr>
            <a:xfrm>
              <a:off y="4120288" x="10449563"/>
              <a:ext cy="115347" cx="422374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Species</a:t>
              </a:r>
            </a:p>
          </p:txBody>
        </p:sp>
        <p:sp>
          <p:nvSpPr>
            <p:cNvPr name="rc207" id="207"/>
            <p:cNvSpPr/>
            <p:nvPr/>
          </p:nvSpPr>
          <p:spPr>
            <a:xfrm>
              <a:off y="4285928" x="10449563"/>
              <a:ext cy="201167" cx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08" id="208"/>
            <p:cNvSpPr/>
            <p:nvPr/>
          </p:nvSpPr>
          <p:spPr>
            <a:xfrm>
              <a:off y="4361686" x="10525321"/>
              <a:ext cy="49651" cx="496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09" id="209"/>
            <p:cNvSpPr/>
            <p:nvPr/>
          </p:nvSpPr>
          <p:spPr>
            <a:xfrm>
              <a:off y="4487096" x="10449563"/>
              <a:ext cy="201168" cx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0" id="210"/>
            <p:cNvSpPr/>
            <p:nvPr/>
          </p:nvSpPr>
          <p:spPr>
            <a:xfrm>
              <a:off y="4562854" x="10525321"/>
              <a:ext cy="49651" cx="4965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11" id="211"/>
            <p:cNvSpPr/>
            <p:nvPr/>
          </p:nvSpPr>
          <p:spPr>
            <a:xfrm>
              <a:off y="4688264" x="10449563"/>
              <a:ext cy="201167" cx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2" id="212"/>
            <p:cNvSpPr/>
            <p:nvPr/>
          </p:nvSpPr>
          <p:spPr>
            <a:xfrm>
              <a:off y="4764022" x="10525321"/>
              <a:ext cy="49651" cx="4965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213" id="213"/>
            <p:cNvSpPr/>
            <p:nvPr/>
          </p:nvSpPr>
          <p:spPr>
            <a:xfrm>
              <a:off y="4355461" x="10675877"/>
              <a:ext cy="66357" cx="29293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setosa</a:t>
              </a:r>
            </a:p>
          </p:txBody>
        </p:sp>
        <p:sp>
          <p:nvSpPr>
            <p:cNvPr name="tx214" id="214"/>
            <p:cNvSpPr/>
            <p:nvPr/>
          </p:nvSpPr>
          <p:spPr>
            <a:xfrm>
              <a:off y="4545933" x="10675877"/>
              <a:ext cy="77053" cx="444147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versicolor</a:t>
              </a:r>
            </a:p>
          </p:txBody>
        </p:sp>
        <p:sp>
          <p:nvSpPr>
            <p:cNvPr name="tx215" id="215"/>
            <p:cNvSpPr/>
            <p:nvPr/>
          </p:nvSpPr>
          <p:spPr>
            <a:xfrm>
              <a:off y="4731822" x="10675877"/>
              <a:ext cy="92332" cx="378499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virginica</a:t>
              </a:r>
            </a:p>
          </p:txBody>
        </p:sp>
      </p:grp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62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44</properties:Words>
  <properties:PresentationFormat>Grand écran</properties:PresentationFormat>
  <properties:Paragraphs>8</properties:Paragraphs>
  <properties:Slides>4</properties:Slides>
  <properties:Notes>0</properties:Notes>
  <properties:TotalTime>22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properties:HeadingPairs>
  <properties:TitlesOfParts>
    <vt:vector size="8" baseType="lpstr">
      <vt:lpstr>Arial</vt:lpstr>
      <vt:lpstr>Calibri</vt:lpstr>
      <vt:lpstr>Calibri Light</vt:lpstr>
      <vt:lpstr>Thème Office</vt:lpstr>
      <vt:lpstr>This is a title</vt:lpstr>
      <vt:lpstr>What a pretty design!</vt:lpstr>
      <vt:lpstr>Slide title</vt:lpstr>
      <vt:lpstr>Thanks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2014-07-19T15:46:12Z</dcterms:modified>
  <cp:revision>12</cp:revision>
  <dc:title>Présentation PowerPoint</dc:title>
</cp:coreProperties>
</file>