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1"/>
  </p:normalViewPr>
  <p:slideViewPr>
    <p:cSldViewPr snapToGrid="0" snapToObjects="1">
      <p:cViewPr>
        <p:scale>
          <a:sx n="35" d="100"/>
          <a:sy n="35" d="100"/>
        </p:scale>
        <p:origin x="1672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208A-16E7-E148-9015-ECE6F46CFA2E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0472-33EE-AF45-887C-8C7809C7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27733D2-0B46-D340-B72F-6FCA2C25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52" y="3910227"/>
            <a:ext cx="2644715" cy="266004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2AFEAC0-5203-F545-BBBE-69030FAD6633}"/>
              </a:ext>
            </a:extLst>
          </p:cNvPr>
          <p:cNvGrpSpPr/>
          <p:nvPr/>
        </p:nvGrpSpPr>
        <p:grpSpPr>
          <a:xfrm>
            <a:off x="2779941" y="3503441"/>
            <a:ext cx="3307436" cy="2727871"/>
            <a:chOff x="1633326" y="929729"/>
            <a:chExt cx="3307436" cy="27278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270B20-06FC-E642-ABF4-B25754BE0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3326" y="929729"/>
              <a:ext cx="1590743" cy="1599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4B4A6F-5DAB-C849-A8E7-76589E22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7464" y="1357756"/>
              <a:ext cx="1590743" cy="1599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401DED-9DAF-644B-A7E9-92FB00DD9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0019" y="2057635"/>
              <a:ext cx="1590743" cy="1599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995BDA0-13F7-D442-86E8-4500C977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11026"/>
              </p:ext>
            </p:extLst>
          </p:nvPr>
        </p:nvGraphicFramePr>
        <p:xfrm>
          <a:off x="2779941" y="361866"/>
          <a:ext cx="157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13233000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2599009714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1501730310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2066711970"/>
                    </a:ext>
                  </a:extLst>
                </a:gridCol>
              </a:tblGrid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81718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37467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157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06518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35169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7247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607DDB-F372-1443-94E0-B303A5277411}"/>
              </a:ext>
            </a:extLst>
          </p:cNvPr>
          <p:cNvSpPr txBox="1"/>
          <p:nvPr/>
        </p:nvSpPr>
        <p:spPr>
          <a:xfrm>
            <a:off x="4086473" y="0"/>
            <a:ext cx="4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C0051-05D4-E442-84B2-25B245EC04CA}"/>
              </a:ext>
            </a:extLst>
          </p:cNvPr>
          <p:cNvSpPr txBox="1"/>
          <p:nvPr/>
        </p:nvSpPr>
        <p:spPr>
          <a:xfrm>
            <a:off x="4682196" y="285933"/>
            <a:ext cx="4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FFA8B-C890-C348-99D2-C5D0E490D313}"/>
              </a:ext>
            </a:extLst>
          </p:cNvPr>
          <p:cNvSpPr txBox="1"/>
          <p:nvPr/>
        </p:nvSpPr>
        <p:spPr>
          <a:xfrm>
            <a:off x="5630170" y="730690"/>
            <a:ext cx="64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400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3434E-8A1F-EE46-851B-390153A3DE5F}"/>
              </a:ext>
            </a:extLst>
          </p:cNvPr>
          <p:cNvSpPr txBox="1"/>
          <p:nvPr/>
        </p:nvSpPr>
        <p:spPr>
          <a:xfrm>
            <a:off x="5129837" y="454724"/>
            <a:ext cx="64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59C4F0B-275B-E34E-A328-B42FC74CA377}"/>
              </a:ext>
            </a:extLst>
          </p:cNvPr>
          <p:cNvSpPr/>
          <p:nvPr/>
        </p:nvSpPr>
        <p:spPr>
          <a:xfrm>
            <a:off x="3481258" y="2552737"/>
            <a:ext cx="172995" cy="1080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564D1289-B44A-D943-92B9-00387057F369}"/>
              </a:ext>
            </a:extLst>
          </p:cNvPr>
          <p:cNvSpPr/>
          <p:nvPr/>
        </p:nvSpPr>
        <p:spPr>
          <a:xfrm>
            <a:off x="4062952" y="3001272"/>
            <a:ext cx="172995" cy="1080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2E7A1C8-31A2-3F45-8D6F-75409D1106F1}"/>
              </a:ext>
            </a:extLst>
          </p:cNvPr>
          <p:cNvSpPr/>
          <p:nvPr/>
        </p:nvSpPr>
        <p:spPr>
          <a:xfrm>
            <a:off x="5205507" y="3466401"/>
            <a:ext cx="172995" cy="1296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A0530B-4C1D-D641-9F2F-CB87130CC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19622"/>
              </p:ext>
            </p:extLst>
          </p:nvPr>
        </p:nvGraphicFramePr>
        <p:xfrm>
          <a:off x="3361635" y="625307"/>
          <a:ext cx="157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13233000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2599009714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1501730310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2066711970"/>
                    </a:ext>
                  </a:extLst>
                </a:gridCol>
              </a:tblGrid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81718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37467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157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06518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35169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7247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1EB3181-5B2F-7C4F-90A0-955F47A6D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33432"/>
              </p:ext>
            </p:extLst>
          </p:nvPr>
        </p:nvGraphicFramePr>
        <p:xfrm>
          <a:off x="4504190" y="1071192"/>
          <a:ext cx="157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13233000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2599009714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1501730310"/>
                    </a:ext>
                  </a:extLst>
                </a:gridCol>
                <a:gridCol w="394400">
                  <a:extLst>
                    <a:ext uri="{9D8B030D-6E8A-4147-A177-3AD203B41FA5}">
                      <a16:colId xmlns:a16="http://schemas.microsoft.com/office/drawing/2014/main" val="2066711970"/>
                    </a:ext>
                  </a:extLst>
                </a:gridCol>
              </a:tblGrid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81718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37467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157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06518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35169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7247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A577A07-2EE7-8B4F-8305-35BD9D4AFA0B}"/>
              </a:ext>
            </a:extLst>
          </p:cNvPr>
          <p:cNvSpPr txBox="1"/>
          <p:nvPr/>
        </p:nvSpPr>
        <p:spPr>
          <a:xfrm>
            <a:off x="1210633" y="1135980"/>
            <a:ext cx="156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Permuted labels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A831A-0514-9343-87AD-47F93A18CD62}"/>
              </a:ext>
            </a:extLst>
          </p:cNvPr>
          <p:cNvSpPr txBox="1"/>
          <p:nvPr/>
        </p:nvSpPr>
        <p:spPr>
          <a:xfrm>
            <a:off x="1210633" y="3910227"/>
            <a:ext cx="156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Minimum</a:t>
            </a:r>
          </a:p>
          <a:p>
            <a:pPr algn="ctr"/>
            <a:r>
              <a:rPr lang="en-US" dirty="0">
                <a:latin typeface="Helvetica" pitchFamily="2" charset="0"/>
              </a:rPr>
              <a:t>P-value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0944AA8C-5023-314E-BFA3-8CA6F0E55CD6}"/>
              </a:ext>
            </a:extLst>
          </p:cNvPr>
          <p:cNvSpPr/>
          <p:nvPr/>
        </p:nvSpPr>
        <p:spPr>
          <a:xfrm rot="16200000">
            <a:off x="6948996" y="4783328"/>
            <a:ext cx="172995" cy="1296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42E151-F8B6-F147-A894-B47B4AE2A401}"/>
              </a:ext>
            </a:extLst>
          </p:cNvPr>
          <p:cNvSpPr txBox="1"/>
          <p:nvPr/>
        </p:nvSpPr>
        <p:spPr>
          <a:xfrm>
            <a:off x="6849412" y="4581063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Lowest 5%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7E494D-2542-9147-B6D7-48C7E9790DFC}"/>
              </a:ext>
            </a:extLst>
          </p:cNvPr>
          <p:cNvCxnSpPr>
            <a:cxnSpLocks/>
          </p:cNvCxnSpPr>
          <p:nvPr/>
        </p:nvCxnSpPr>
        <p:spPr>
          <a:xfrm>
            <a:off x="7723111" y="4893391"/>
            <a:ext cx="709171" cy="1014761"/>
          </a:xfrm>
          <a:prstGeom prst="line">
            <a:avLst/>
          </a:prstGeom>
          <a:ln w="19050">
            <a:solidFill>
              <a:srgbClr val="01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18973"/>
      </p:ext>
    </p:extLst>
  </p:cSld>
  <p:clrMapOvr>
    <a:masterClrMapping/>
  </p:clrMapOvr>
</p:sld>
</file>

<file path=ppt/theme/theme1.xml><?xml version="1.0" encoding="utf-8"?>
<a:theme xmlns:a="http://schemas.openxmlformats.org/drawingml/2006/main" name="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" id="{ED867AFF-83D3-7F47-8ECD-50BA5395BB99}" vid="{6D656844-F57D-2943-88AB-C20DDCC78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</Template>
  <TotalTime>114</TotalTime>
  <Words>38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 Light</vt:lpstr>
      <vt:lpstr>clean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Héctor Climente</dc:creator>
  <cp:lastModifiedBy>Héctor Climente</cp:lastModifiedBy>
  <cp:revision>7</cp:revision>
  <cp:lastPrinted>2020-08-04T12:35:03Z</cp:lastPrinted>
  <dcterms:created xsi:type="dcterms:W3CDTF">2020-08-04T10:58:25Z</dcterms:created>
  <dcterms:modified xsi:type="dcterms:W3CDTF">2020-08-04T12:52:59Z</dcterms:modified>
</cp:coreProperties>
</file>