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5228E2-B8A0-4111-A7BB-D07A18141444}" type="doc">
      <dgm:prSet loTypeId="urn:microsoft.com/office/officeart/2005/8/layout/cycle5" loCatId="cycl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25E20B68-9D04-4508-A0AA-EED72AD61A85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noProof="1"/>
            <a:t>Define Workflow Requirements</a:t>
          </a:r>
        </a:p>
      </dgm:t>
    </dgm:pt>
    <dgm:pt modelId="{05B6D119-9222-4B3B-A968-F118FE2D589A}" type="parTrans" cxnId="{1683E8BA-D1EA-4A98-9023-B500878E81D6}">
      <dgm:prSet/>
      <dgm:spPr/>
      <dgm:t>
        <a:bodyPr/>
        <a:lstStyle/>
        <a:p>
          <a:endParaRPr lang="en-GB"/>
        </a:p>
      </dgm:t>
    </dgm:pt>
    <dgm:pt modelId="{EE5565EA-E2AB-4ADE-B67F-56C0187D18A5}" type="sibTrans" cxnId="{1683E8BA-D1EA-4A98-9023-B500878E81D6}">
      <dgm:prSet>
        <dgm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dgm:style>
      </dgm:prSet>
      <dgm:spPr>
        <a:ln w="12700"/>
      </dgm:spPr>
      <dgm:t>
        <a:bodyPr/>
        <a:lstStyle/>
        <a:p>
          <a:endParaRPr lang="en-GB"/>
        </a:p>
      </dgm:t>
    </dgm:pt>
    <dgm:pt modelId="{687553BE-1D5C-40EA-88DC-4682DE5EAD0D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noProof="1"/>
            <a:t>Implement Workflow</a:t>
          </a:r>
        </a:p>
      </dgm:t>
    </dgm:pt>
    <dgm:pt modelId="{10F88CAD-583F-4C79-9847-0FB6A0C7A96F}" type="parTrans" cxnId="{DCA2286F-2598-4F5B-8239-18822983DD95}">
      <dgm:prSet/>
      <dgm:spPr/>
      <dgm:t>
        <a:bodyPr/>
        <a:lstStyle/>
        <a:p>
          <a:endParaRPr lang="en-GB"/>
        </a:p>
      </dgm:t>
    </dgm:pt>
    <dgm:pt modelId="{90EE0CA6-9064-4F61-8564-C5879D0DD0E8}" type="sibTrans" cxnId="{DCA2286F-2598-4F5B-8239-18822983DD95}">
      <dgm:prSet/>
      <dgm:spPr/>
      <dgm:t>
        <a:bodyPr/>
        <a:lstStyle/>
        <a:p>
          <a:endParaRPr lang="en-GB"/>
        </a:p>
      </dgm:t>
    </dgm:pt>
    <dgm:pt modelId="{8D16E63A-155F-4172-9733-072C2B703AEF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noProof="1"/>
            <a:t>Execute Workflow</a:t>
          </a:r>
        </a:p>
      </dgm:t>
    </dgm:pt>
    <dgm:pt modelId="{3781DB06-E9F6-4066-9D56-02E596DF5F94}" type="parTrans" cxnId="{AD8F82C4-A7A0-4759-91C2-8B7C1A7A5DE6}">
      <dgm:prSet/>
      <dgm:spPr/>
      <dgm:t>
        <a:bodyPr/>
        <a:lstStyle/>
        <a:p>
          <a:endParaRPr lang="en-GB"/>
        </a:p>
      </dgm:t>
    </dgm:pt>
    <dgm:pt modelId="{E7B7CA97-A854-4123-BC07-605EF5B89A8B}" type="sibTrans" cxnId="{AD8F82C4-A7A0-4759-91C2-8B7C1A7A5DE6}">
      <dgm:prSet/>
      <dgm:spPr/>
      <dgm:t>
        <a:bodyPr/>
        <a:lstStyle/>
        <a:p>
          <a:endParaRPr lang="en-GB"/>
        </a:p>
      </dgm:t>
    </dgm:pt>
    <dgm:pt modelId="{F8DE06AE-C66D-4366-8EC0-B2314A387D0A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noProof="1"/>
            <a:t>Validate Outputs</a:t>
          </a:r>
        </a:p>
      </dgm:t>
    </dgm:pt>
    <dgm:pt modelId="{CDD6D9A1-DFCE-4C40-9928-B6466A47EDE6}" type="parTrans" cxnId="{440A1F07-05FF-485D-B4E3-6B2328AA754B}">
      <dgm:prSet/>
      <dgm:spPr/>
      <dgm:t>
        <a:bodyPr/>
        <a:lstStyle/>
        <a:p>
          <a:endParaRPr lang="en-GB"/>
        </a:p>
      </dgm:t>
    </dgm:pt>
    <dgm:pt modelId="{19DB7B5F-D2E1-400B-BD3C-BEE28E8B7F34}" type="sibTrans" cxnId="{440A1F07-05FF-485D-B4E3-6B2328AA754B}">
      <dgm:prSet/>
      <dgm:spPr/>
      <dgm:t>
        <a:bodyPr/>
        <a:lstStyle/>
        <a:p>
          <a:endParaRPr lang="en-GB"/>
        </a:p>
      </dgm:t>
    </dgm:pt>
    <dgm:pt modelId="{7B3A1FBE-09FD-4125-879E-3647B01FAB52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noProof="1"/>
            <a:t>Evaluate Results </a:t>
          </a:r>
          <a:br>
            <a:rPr lang="en-US" noProof="1"/>
          </a:br>
          <a:r>
            <a:rPr lang="en-US" noProof="1"/>
            <a:t>(Metrics &amp; Ranking)</a:t>
          </a:r>
        </a:p>
      </dgm:t>
    </dgm:pt>
    <dgm:pt modelId="{87BBF3B0-6314-42BC-91D5-3C8944F16FC9}" type="parTrans" cxnId="{6BE44ED3-5C5F-42E6-B764-2C53C57C75A0}">
      <dgm:prSet/>
      <dgm:spPr/>
      <dgm:t>
        <a:bodyPr/>
        <a:lstStyle/>
        <a:p>
          <a:endParaRPr lang="en-GB"/>
        </a:p>
      </dgm:t>
    </dgm:pt>
    <dgm:pt modelId="{5D076C6D-B3A0-4539-A7FB-ECED209EC40B}" type="sibTrans" cxnId="{6BE44ED3-5C5F-42E6-B764-2C53C57C75A0}">
      <dgm:prSet/>
      <dgm:spPr/>
      <dgm:t>
        <a:bodyPr/>
        <a:lstStyle/>
        <a:p>
          <a:endParaRPr lang="en-GB"/>
        </a:p>
      </dgm:t>
    </dgm:pt>
    <dgm:pt modelId="{CD082C74-BDEB-47C4-A6AA-3D8A9CAF3E78}">
      <dgm:prSet phldrT="[Text]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noProof="1"/>
            <a:t>Analyze Optimization Potential</a:t>
          </a:r>
        </a:p>
      </dgm:t>
    </dgm:pt>
    <dgm:pt modelId="{4D1D3B69-3C23-4359-9F76-BA6949EA0A2B}" type="parTrans" cxnId="{EC188656-55AF-4E4D-8D74-B369D32361FF}">
      <dgm:prSet/>
      <dgm:spPr/>
      <dgm:t>
        <a:bodyPr/>
        <a:lstStyle/>
        <a:p>
          <a:endParaRPr lang="en-GB"/>
        </a:p>
      </dgm:t>
    </dgm:pt>
    <dgm:pt modelId="{482C2CF0-75C5-4042-879B-A9A3BE1FD9C3}" type="sibTrans" cxnId="{EC188656-55AF-4E4D-8D74-B369D32361FF}">
      <dgm:prSet/>
      <dgm:spPr/>
      <dgm:t>
        <a:bodyPr/>
        <a:lstStyle/>
        <a:p>
          <a:endParaRPr lang="en-GB"/>
        </a:p>
      </dgm:t>
    </dgm:pt>
    <dgm:pt modelId="{20856B6D-24CA-4D45-848D-3C58F84B6262}" type="pres">
      <dgm:prSet presAssocID="{8E5228E2-B8A0-4111-A7BB-D07A18141444}" presName="cycle" presStyleCnt="0">
        <dgm:presLayoutVars>
          <dgm:dir/>
          <dgm:resizeHandles val="exact"/>
        </dgm:presLayoutVars>
      </dgm:prSet>
      <dgm:spPr/>
    </dgm:pt>
    <dgm:pt modelId="{4BB57A7B-B587-4364-9F3E-8C5603362506}" type="pres">
      <dgm:prSet presAssocID="{25E20B68-9D04-4508-A0AA-EED72AD61A85}" presName="node" presStyleLbl="node1" presStyleIdx="0" presStyleCnt="6">
        <dgm:presLayoutVars>
          <dgm:bulletEnabled val="1"/>
        </dgm:presLayoutVars>
      </dgm:prSet>
      <dgm:spPr/>
    </dgm:pt>
    <dgm:pt modelId="{B56B8448-0D03-494F-A9EB-146F3F7ABC6D}" type="pres">
      <dgm:prSet presAssocID="{25E20B68-9D04-4508-A0AA-EED72AD61A85}" presName="spNode" presStyleCnt="0"/>
      <dgm:spPr/>
    </dgm:pt>
    <dgm:pt modelId="{6658FC3C-40E4-4657-9C79-CA7FC5ED247E}" type="pres">
      <dgm:prSet presAssocID="{EE5565EA-E2AB-4ADE-B67F-56C0187D18A5}" presName="sibTrans" presStyleLbl="sibTrans1D1" presStyleIdx="0" presStyleCnt="6"/>
      <dgm:spPr/>
    </dgm:pt>
    <dgm:pt modelId="{FA1D523B-3EB9-4BAE-95BC-EE2441E4A6D1}" type="pres">
      <dgm:prSet presAssocID="{687553BE-1D5C-40EA-88DC-4682DE5EAD0D}" presName="node" presStyleLbl="node1" presStyleIdx="1" presStyleCnt="6">
        <dgm:presLayoutVars>
          <dgm:bulletEnabled val="1"/>
        </dgm:presLayoutVars>
      </dgm:prSet>
      <dgm:spPr/>
    </dgm:pt>
    <dgm:pt modelId="{A006BD8C-962D-48D0-A944-88AC8047D1FC}" type="pres">
      <dgm:prSet presAssocID="{687553BE-1D5C-40EA-88DC-4682DE5EAD0D}" presName="spNode" presStyleCnt="0"/>
      <dgm:spPr/>
    </dgm:pt>
    <dgm:pt modelId="{0D44670A-AE8D-4F3B-9965-DC34001FD03A}" type="pres">
      <dgm:prSet presAssocID="{90EE0CA6-9064-4F61-8564-C5879D0DD0E8}" presName="sibTrans" presStyleLbl="sibTrans1D1" presStyleIdx="1" presStyleCnt="6"/>
      <dgm:spPr/>
    </dgm:pt>
    <dgm:pt modelId="{EE095722-2C53-4A54-91CA-E71CB7414B81}" type="pres">
      <dgm:prSet presAssocID="{8D16E63A-155F-4172-9733-072C2B703AEF}" presName="node" presStyleLbl="node1" presStyleIdx="2" presStyleCnt="6">
        <dgm:presLayoutVars>
          <dgm:bulletEnabled val="1"/>
        </dgm:presLayoutVars>
      </dgm:prSet>
      <dgm:spPr/>
    </dgm:pt>
    <dgm:pt modelId="{DF02C9E5-C6B4-4514-90C8-DD5AFA8CA817}" type="pres">
      <dgm:prSet presAssocID="{8D16E63A-155F-4172-9733-072C2B703AEF}" presName="spNode" presStyleCnt="0"/>
      <dgm:spPr/>
    </dgm:pt>
    <dgm:pt modelId="{AC33E659-E1F4-4997-9119-0EB2A4A9113C}" type="pres">
      <dgm:prSet presAssocID="{E7B7CA97-A854-4123-BC07-605EF5B89A8B}" presName="sibTrans" presStyleLbl="sibTrans1D1" presStyleIdx="2" presStyleCnt="6"/>
      <dgm:spPr/>
    </dgm:pt>
    <dgm:pt modelId="{394FFB67-C79D-4FB2-8969-DC4436D2BBA6}" type="pres">
      <dgm:prSet presAssocID="{F8DE06AE-C66D-4366-8EC0-B2314A387D0A}" presName="node" presStyleLbl="node1" presStyleIdx="3" presStyleCnt="6">
        <dgm:presLayoutVars>
          <dgm:bulletEnabled val="1"/>
        </dgm:presLayoutVars>
      </dgm:prSet>
      <dgm:spPr/>
    </dgm:pt>
    <dgm:pt modelId="{58D29F79-7F3C-44B4-8193-EE322A94BF8C}" type="pres">
      <dgm:prSet presAssocID="{F8DE06AE-C66D-4366-8EC0-B2314A387D0A}" presName="spNode" presStyleCnt="0"/>
      <dgm:spPr/>
    </dgm:pt>
    <dgm:pt modelId="{8ABDCE8B-A67D-47F9-9147-9BACDCE37437}" type="pres">
      <dgm:prSet presAssocID="{19DB7B5F-D2E1-400B-BD3C-BEE28E8B7F34}" presName="sibTrans" presStyleLbl="sibTrans1D1" presStyleIdx="3" presStyleCnt="6"/>
      <dgm:spPr/>
    </dgm:pt>
    <dgm:pt modelId="{A49BE3FF-2DEC-4641-9CD6-331E0BF9E654}" type="pres">
      <dgm:prSet presAssocID="{7B3A1FBE-09FD-4125-879E-3647B01FAB52}" presName="node" presStyleLbl="node1" presStyleIdx="4" presStyleCnt="6">
        <dgm:presLayoutVars>
          <dgm:bulletEnabled val="1"/>
        </dgm:presLayoutVars>
      </dgm:prSet>
      <dgm:spPr/>
    </dgm:pt>
    <dgm:pt modelId="{D7259C24-C4A8-44F4-AA04-9AC4C54AA841}" type="pres">
      <dgm:prSet presAssocID="{7B3A1FBE-09FD-4125-879E-3647B01FAB52}" presName="spNode" presStyleCnt="0"/>
      <dgm:spPr/>
    </dgm:pt>
    <dgm:pt modelId="{891972E9-57D3-4C6C-8190-6C9C58BA4F73}" type="pres">
      <dgm:prSet presAssocID="{5D076C6D-B3A0-4539-A7FB-ECED209EC40B}" presName="sibTrans" presStyleLbl="sibTrans1D1" presStyleIdx="4" presStyleCnt="6"/>
      <dgm:spPr/>
    </dgm:pt>
    <dgm:pt modelId="{D3A57BE5-7AEF-4A40-AE2E-290CB63D95B1}" type="pres">
      <dgm:prSet presAssocID="{CD082C74-BDEB-47C4-A6AA-3D8A9CAF3E78}" presName="node" presStyleLbl="node1" presStyleIdx="5" presStyleCnt="6">
        <dgm:presLayoutVars>
          <dgm:bulletEnabled val="1"/>
        </dgm:presLayoutVars>
      </dgm:prSet>
      <dgm:spPr/>
    </dgm:pt>
    <dgm:pt modelId="{F3144579-6C6C-4BB1-BCFF-E2D3C303A863}" type="pres">
      <dgm:prSet presAssocID="{CD082C74-BDEB-47C4-A6AA-3D8A9CAF3E78}" presName="spNode" presStyleCnt="0"/>
      <dgm:spPr/>
    </dgm:pt>
    <dgm:pt modelId="{1B5E1C42-3777-42CB-9F1F-F1EE033216D2}" type="pres">
      <dgm:prSet presAssocID="{482C2CF0-75C5-4042-879B-A9A3BE1FD9C3}" presName="sibTrans" presStyleLbl="sibTrans1D1" presStyleIdx="5" presStyleCnt="6"/>
      <dgm:spPr/>
    </dgm:pt>
  </dgm:ptLst>
  <dgm:cxnLst>
    <dgm:cxn modelId="{440A1F07-05FF-485D-B4E3-6B2328AA754B}" srcId="{8E5228E2-B8A0-4111-A7BB-D07A18141444}" destId="{F8DE06AE-C66D-4366-8EC0-B2314A387D0A}" srcOrd="3" destOrd="0" parTransId="{CDD6D9A1-DFCE-4C40-9928-B6466A47EDE6}" sibTransId="{19DB7B5F-D2E1-400B-BD3C-BEE28E8B7F34}"/>
    <dgm:cxn modelId="{C51A710A-FF3D-4D0E-8932-4394E8D30B3F}" type="presOf" srcId="{5D076C6D-B3A0-4539-A7FB-ECED209EC40B}" destId="{891972E9-57D3-4C6C-8190-6C9C58BA4F73}" srcOrd="0" destOrd="0" presId="urn:microsoft.com/office/officeart/2005/8/layout/cycle5"/>
    <dgm:cxn modelId="{0C9DD713-DB5E-4519-AA89-69BECF85667F}" type="presOf" srcId="{CD082C74-BDEB-47C4-A6AA-3D8A9CAF3E78}" destId="{D3A57BE5-7AEF-4A40-AE2E-290CB63D95B1}" srcOrd="0" destOrd="0" presId="urn:microsoft.com/office/officeart/2005/8/layout/cycle5"/>
    <dgm:cxn modelId="{6BA2B323-BE57-4762-8BF9-C8D1BD8C1949}" type="presOf" srcId="{E7B7CA97-A854-4123-BC07-605EF5B89A8B}" destId="{AC33E659-E1F4-4997-9119-0EB2A4A9113C}" srcOrd="0" destOrd="0" presId="urn:microsoft.com/office/officeart/2005/8/layout/cycle5"/>
    <dgm:cxn modelId="{73EF8926-10C5-4F71-A005-A00D7B7E8721}" type="presOf" srcId="{687553BE-1D5C-40EA-88DC-4682DE5EAD0D}" destId="{FA1D523B-3EB9-4BAE-95BC-EE2441E4A6D1}" srcOrd="0" destOrd="0" presId="urn:microsoft.com/office/officeart/2005/8/layout/cycle5"/>
    <dgm:cxn modelId="{B9C2E33C-B598-4DD3-931F-58E33134B4F9}" type="presOf" srcId="{7B3A1FBE-09FD-4125-879E-3647B01FAB52}" destId="{A49BE3FF-2DEC-4641-9CD6-331E0BF9E654}" srcOrd="0" destOrd="0" presId="urn:microsoft.com/office/officeart/2005/8/layout/cycle5"/>
    <dgm:cxn modelId="{A3599E5D-D890-44C6-B2FC-C198D83FC763}" type="presOf" srcId="{EE5565EA-E2AB-4ADE-B67F-56C0187D18A5}" destId="{6658FC3C-40E4-4657-9C79-CA7FC5ED247E}" srcOrd="0" destOrd="0" presId="urn:microsoft.com/office/officeart/2005/8/layout/cycle5"/>
    <dgm:cxn modelId="{DCA2286F-2598-4F5B-8239-18822983DD95}" srcId="{8E5228E2-B8A0-4111-A7BB-D07A18141444}" destId="{687553BE-1D5C-40EA-88DC-4682DE5EAD0D}" srcOrd="1" destOrd="0" parTransId="{10F88CAD-583F-4C79-9847-0FB6A0C7A96F}" sibTransId="{90EE0CA6-9064-4F61-8564-C5879D0DD0E8}"/>
    <dgm:cxn modelId="{EC188656-55AF-4E4D-8D74-B369D32361FF}" srcId="{8E5228E2-B8A0-4111-A7BB-D07A18141444}" destId="{CD082C74-BDEB-47C4-A6AA-3D8A9CAF3E78}" srcOrd="5" destOrd="0" parTransId="{4D1D3B69-3C23-4359-9F76-BA6949EA0A2B}" sibTransId="{482C2CF0-75C5-4042-879B-A9A3BE1FD9C3}"/>
    <dgm:cxn modelId="{66A00791-0AD2-4F04-9BCC-2A37AAF94662}" type="presOf" srcId="{19DB7B5F-D2E1-400B-BD3C-BEE28E8B7F34}" destId="{8ABDCE8B-A67D-47F9-9147-9BACDCE37437}" srcOrd="0" destOrd="0" presId="urn:microsoft.com/office/officeart/2005/8/layout/cycle5"/>
    <dgm:cxn modelId="{42D2EDA0-023A-4AFB-AFB1-96E7DC2E8DF9}" type="presOf" srcId="{25E20B68-9D04-4508-A0AA-EED72AD61A85}" destId="{4BB57A7B-B587-4364-9F3E-8C5603362506}" srcOrd="0" destOrd="0" presId="urn:microsoft.com/office/officeart/2005/8/layout/cycle5"/>
    <dgm:cxn modelId="{97A680A7-1F3B-4AA1-AE76-6B0A13FE0B3F}" type="presOf" srcId="{8E5228E2-B8A0-4111-A7BB-D07A18141444}" destId="{20856B6D-24CA-4D45-848D-3C58F84B6262}" srcOrd="0" destOrd="0" presId="urn:microsoft.com/office/officeart/2005/8/layout/cycle5"/>
    <dgm:cxn modelId="{201775B2-B01E-4E81-A4F9-484330A516BE}" type="presOf" srcId="{F8DE06AE-C66D-4366-8EC0-B2314A387D0A}" destId="{394FFB67-C79D-4FB2-8969-DC4436D2BBA6}" srcOrd="0" destOrd="0" presId="urn:microsoft.com/office/officeart/2005/8/layout/cycle5"/>
    <dgm:cxn modelId="{1683E8BA-D1EA-4A98-9023-B500878E81D6}" srcId="{8E5228E2-B8A0-4111-A7BB-D07A18141444}" destId="{25E20B68-9D04-4508-A0AA-EED72AD61A85}" srcOrd="0" destOrd="0" parTransId="{05B6D119-9222-4B3B-A968-F118FE2D589A}" sibTransId="{EE5565EA-E2AB-4ADE-B67F-56C0187D18A5}"/>
    <dgm:cxn modelId="{AD8F82C4-A7A0-4759-91C2-8B7C1A7A5DE6}" srcId="{8E5228E2-B8A0-4111-A7BB-D07A18141444}" destId="{8D16E63A-155F-4172-9733-072C2B703AEF}" srcOrd="2" destOrd="0" parTransId="{3781DB06-E9F6-4066-9D56-02E596DF5F94}" sibTransId="{E7B7CA97-A854-4123-BC07-605EF5B89A8B}"/>
    <dgm:cxn modelId="{D80DC5D2-F078-46EB-B316-0D911E47FE8C}" type="presOf" srcId="{8D16E63A-155F-4172-9733-072C2B703AEF}" destId="{EE095722-2C53-4A54-91CA-E71CB7414B81}" srcOrd="0" destOrd="0" presId="urn:microsoft.com/office/officeart/2005/8/layout/cycle5"/>
    <dgm:cxn modelId="{6BE44ED3-5C5F-42E6-B764-2C53C57C75A0}" srcId="{8E5228E2-B8A0-4111-A7BB-D07A18141444}" destId="{7B3A1FBE-09FD-4125-879E-3647B01FAB52}" srcOrd="4" destOrd="0" parTransId="{87BBF3B0-6314-42BC-91D5-3C8944F16FC9}" sibTransId="{5D076C6D-B3A0-4539-A7FB-ECED209EC40B}"/>
    <dgm:cxn modelId="{1C9F95ED-E6E5-4BEE-9F2E-223098D705F5}" type="presOf" srcId="{482C2CF0-75C5-4042-879B-A9A3BE1FD9C3}" destId="{1B5E1C42-3777-42CB-9F1F-F1EE033216D2}" srcOrd="0" destOrd="0" presId="urn:microsoft.com/office/officeart/2005/8/layout/cycle5"/>
    <dgm:cxn modelId="{A81A2FF4-A126-4820-861D-7F5D6326B758}" type="presOf" srcId="{90EE0CA6-9064-4F61-8564-C5879D0DD0E8}" destId="{0D44670A-AE8D-4F3B-9965-DC34001FD03A}" srcOrd="0" destOrd="0" presId="urn:microsoft.com/office/officeart/2005/8/layout/cycle5"/>
    <dgm:cxn modelId="{569CDD63-6959-4355-8998-7F6C55ABA93F}" type="presParOf" srcId="{20856B6D-24CA-4D45-848D-3C58F84B6262}" destId="{4BB57A7B-B587-4364-9F3E-8C5603362506}" srcOrd="0" destOrd="0" presId="urn:microsoft.com/office/officeart/2005/8/layout/cycle5"/>
    <dgm:cxn modelId="{03D97649-9256-4D63-BD02-05B7F6E1D9F1}" type="presParOf" srcId="{20856B6D-24CA-4D45-848D-3C58F84B6262}" destId="{B56B8448-0D03-494F-A9EB-146F3F7ABC6D}" srcOrd="1" destOrd="0" presId="urn:microsoft.com/office/officeart/2005/8/layout/cycle5"/>
    <dgm:cxn modelId="{B26834AF-5B2A-4270-BAFF-C0BDB25E14BE}" type="presParOf" srcId="{20856B6D-24CA-4D45-848D-3C58F84B6262}" destId="{6658FC3C-40E4-4657-9C79-CA7FC5ED247E}" srcOrd="2" destOrd="0" presId="urn:microsoft.com/office/officeart/2005/8/layout/cycle5"/>
    <dgm:cxn modelId="{DC1F8D56-BC55-4C93-A9BD-3EA2F4D1729C}" type="presParOf" srcId="{20856B6D-24CA-4D45-848D-3C58F84B6262}" destId="{FA1D523B-3EB9-4BAE-95BC-EE2441E4A6D1}" srcOrd="3" destOrd="0" presId="urn:microsoft.com/office/officeart/2005/8/layout/cycle5"/>
    <dgm:cxn modelId="{93ADF7A7-1685-44CC-9C58-66458D4021AC}" type="presParOf" srcId="{20856B6D-24CA-4D45-848D-3C58F84B6262}" destId="{A006BD8C-962D-48D0-A944-88AC8047D1FC}" srcOrd="4" destOrd="0" presId="urn:microsoft.com/office/officeart/2005/8/layout/cycle5"/>
    <dgm:cxn modelId="{B4E0E2E6-4DB7-4914-A40A-C42513A84E7E}" type="presParOf" srcId="{20856B6D-24CA-4D45-848D-3C58F84B6262}" destId="{0D44670A-AE8D-4F3B-9965-DC34001FD03A}" srcOrd="5" destOrd="0" presId="urn:microsoft.com/office/officeart/2005/8/layout/cycle5"/>
    <dgm:cxn modelId="{381AA4ED-08AA-463F-9BA2-70E1500E2717}" type="presParOf" srcId="{20856B6D-24CA-4D45-848D-3C58F84B6262}" destId="{EE095722-2C53-4A54-91CA-E71CB7414B81}" srcOrd="6" destOrd="0" presId="urn:microsoft.com/office/officeart/2005/8/layout/cycle5"/>
    <dgm:cxn modelId="{9C473BA6-6667-4720-8B4A-189B009A238C}" type="presParOf" srcId="{20856B6D-24CA-4D45-848D-3C58F84B6262}" destId="{DF02C9E5-C6B4-4514-90C8-DD5AFA8CA817}" srcOrd="7" destOrd="0" presId="urn:microsoft.com/office/officeart/2005/8/layout/cycle5"/>
    <dgm:cxn modelId="{E48605DA-A074-4086-AE8F-65AA56AECD3D}" type="presParOf" srcId="{20856B6D-24CA-4D45-848D-3C58F84B6262}" destId="{AC33E659-E1F4-4997-9119-0EB2A4A9113C}" srcOrd="8" destOrd="0" presId="urn:microsoft.com/office/officeart/2005/8/layout/cycle5"/>
    <dgm:cxn modelId="{24290E01-6237-43D6-A70F-2964F6674350}" type="presParOf" srcId="{20856B6D-24CA-4D45-848D-3C58F84B6262}" destId="{394FFB67-C79D-4FB2-8969-DC4436D2BBA6}" srcOrd="9" destOrd="0" presId="urn:microsoft.com/office/officeart/2005/8/layout/cycle5"/>
    <dgm:cxn modelId="{04014A04-E387-4EA0-A82B-17ED7060D52C}" type="presParOf" srcId="{20856B6D-24CA-4D45-848D-3C58F84B6262}" destId="{58D29F79-7F3C-44B4-8193-EE322A94BF8C}" srcOrd="10" destOrd="0" presId="urn:microsoft.com/office/officeart/2005/8/layout/cycle5"/>
    <dgm:cxn modelId="{205638F5-DB8B-4BC6-BEF9-27C9E578854A}" type="presParOf" srcId="{20856B6D-24CA-4D45-848D-3C58F84B6262}" destId="{8ABDCE8B-A67D-47F9-9147-9BACDCE37437}" srcOrd="11" destOrd="0" presId="urn:microsoft.com/office/officeart/2005/8/layout/cycle5"/>
    <dgm:cxn modelId="{372DD40F-E30D-4241-8921-F2D9C77A0F2C}" type="presParOf" srcId="{20856B6D-24CA-4D45-848D-3C58F84B6262}" destId="{A49BE3FF-2DEC-4641-9CD6-331E0BF9E654}" srcOrd="12" destOrd="0" presId="urn:microsoft.com/office/officeart/2005/8/layout/cycle5"/>
    <dgm:cxn modelId="{73137BF4-E735-4A76-8610-087BD719BB4B}" type="presParOf" srcId="{20856B6D-24CA-4D45-848D-3C58F84B6262}" destId="{D7259C24-C4A8-44F4-AA04-9AC4C54AA841}" srcOrd="13" destOrd="0" presId="urn:microsoft.com/office/officeart/2005/8/layout/cycle5"/>
    <dgm:cxn modelId="{BEA2080F-92AC-4D7B-ACA3-0A34E918F2D9}" type="presParOf" srcId="{20856B6D-24CA-4D45-848D-3C58F84B6262}" destId="{891972E9-57D3-4C6C-8190-6C9C58BA4F73}" srcOrd="14" destOrd="0" presId="urn:microsoft.com/office/officeart/2005/8/layout/cycle5"/>
    <dgm:cxn modelId="{832B9163-E75E-4791-8351-5C1632068ECA}" type="presParOf" srcId="{20856B6D-24CA-4D45-848D-3C58F84B6262}" destId="{D3A57BE5-7AEF-4A40-AE2E-290CB63D95B1}" srcOrd="15" destOrd="0" presId="urn:microsoft.com/office/officeart/2005/8/layout/cycle5"/>
    <dgm:cxn modelId="{EA2C4052-AB49-443E-B859-6C76A29F0BDB}" type="presParOf" srcId="{20856B6D-24CA-4D45-848D-3C58F84B6262}" destId="{F3144579-6C6C-4BB1-BCFF-E2D3C303A863}" srcOrd="16" destOrd="0" presId="urn:microsoft.com/office/officeart/2005/8/layout/cycle5"/>
    <dgm:cxn modelId="{E2ABECBC-73F7-4ACA-9DAB-268FD26DEEB2}" type="presParOf" srcId="{20856B6D-24CA-4D45-848D-3C58F84B6262}" destId="{1B5E1C42-3777-42CB-9F1F-F1EE033216D2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57A7B-B587-4364-9F3E-8C5603362506}">
      <dsp:nvSpPr>
        <dsp:cNvPr id="0" name=""/>
        <dsp:cNvSpPr/>
      </dsp:nvSpPr>
      <dsp:spPr>
        <a:xfrm>
          <a:off x="3334742" y="2620"/>
          <a:ext cx="1458515" cy="948035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1"/>
            <a:t>Define Workflow Requirements</a:t>
          </a:r>
        </a:p>
      </dsp:txBody>
      <dsp:txXfrm>
        <a:off x="3381021" y="48899"/>
        <a:ext cx="1365957" cy="855477"/>
      </dsp:txXfrm>
    </dsp:sp>
    <dsp:sp modelId="{6658FC3C-40E4-4657-9C79-CA7FC5ED247E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145250" y="195007"/>
              </a:moveTo>
              <a:arcTo wR="2232695" hR="2232695" stAng="17647481" swAng="923510"/>
            </a:path>
          </a:pathLst>
        </a:custGeom>
        <a:noFill/>
        <a:ln w="12700" cap="flat" cmpd="sng" algn="ctr">
          <a:solidFill>
            <a:schemeClr val="dk1"/>
          </a:solidFill>
          <a:prstDash val="solid"/>
          <a:miter lim="800000"/>
          <a:tailEnd type="arrow"/>
        </a:ln>
        <a:effectLst/>
      </dsp:spPr>
      <dsp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dsp:style>
    </dsp:sp>
    <dsp:sp modelId="{FA1D523B-3EB9-4BAE-95BC-EE2441E4A6D1}">
      <dsp:nvSpPr>
        <dsp:cNvPr id="0" name=""/>
        <dsp:cNvSpPr/>
      </dsp:nvSpPr>
      <dsp:spPr>
        <a:xfrm>
          <a:off x="5268312" y="1118968"/>
          <a:ext cx="1458515" cy="948035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1"/>
            <a:t>Implement Workflow</a:t>
          </a:r>
        </a:p>
      </dsp:txBody>
      <dsp:txXfrm>
        <a:off x="5314591" y="1165247"/>
        <a:ext cx="1365957" cy="855477"/>
      </dsp:txXfrm>
    </dsp:sp>
    <dsp:sp modelId="{0D44670A-AE8D-4F3B-9965-DC34001FD03A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4430609" y="1840140"/>
              </a:moveTo>
              <a:arcTo wR="2232695" hR="2232695" stAng="20992414" swAng="1215173"/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95722-2C53-4A54-91CA-E71CB7414B81}">
      <dsp:nvSpPr>
        <dsp:cNvPr id="0" name=""/>
        <dsp:cNvSpPr/>
      </dsp:nvSpPr>
      <dsp:spPr>
        <a:xfrm>
          <a:off x="5268312" y="3351663"/>
          <a:ext cx="1458515" cy="948035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1"/>
            <a:t>Execute Workflow</a:t>
          </a:r>
        </a:p>
      </dsp:txBody>
      <dsp:txXfrm>
        <a:off x="5314591" y="3397942"/>
        <a:ext cx="1365957" cy="855477"/>
      </dsp:txXfrm>
    </dsp:sp>
    <dsp:sp modelId="{AC33E659-E1F4-4997-9119-0EB2A4A9113C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653360" y="3955088"/>
              </a:moveTo>
              <a:arcTo wR="2232695" hR="2232695" stAng="3029009" swAng="923510"/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FFB67-C79D-4FB2-8969-DC4436D2BBA6}">
      <dsp:nvSpPr>
        <dsp:cNvPr id="0" name=""/>
        <dsp:cNvSpPr/>
      </dsp:nvSpPr>
      <dsp:spPr>
        <a:xfrm>
          <a:off x="3334742" y="4468010"/>
          <a:ext cx="1458515" cy="948035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1"/>
            <a:t>Validate Outputs</a:t>
          </a:r>
        </a:p>
      </dsp:txBody>
      <dsp:txXfrm>
        <a:off x="3381021" y="4514289"/>
        <a:ext cx="1365957" cy="855477"/>
      </dsp:txXfrm>
    </dsp:sp>
    <dsp:sp modelId="{8ABDCE8B-A67D-47F9-9147-9BACDCE37437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1320139" y="4270382"/>
              </a:moveTo>
              <a:arcTo wR="2232695" hR="2232695" stAng="6847481" swAng="923510"/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BE3FF-2DEC-4641-9CD6-331E0BF9E654}">
      <dsp:nvSpPr>
        <dsp:cNvPr id="0" name=""/>
        <dsp:cNvSpPr/>
      </dsp:nvSpPr>
      <dsp:spPr>
        <a:xfrm>
          <a:off x="1401171" y="3351663"/>
          <a:ext cx="1458515" cy="948035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1"/>
            <a:t>Evaluate Results </a:t>
          </a:r>
          <a:br>
            <a:rPr lang="en-US" sz="1300" kern="1200" noProof="1"/>
          </a:br>
          <a:r>
            <a:rPr lang="en-US" sz="1300" kern="1200" noProof="1"/>
            <a:t>(Metrics &amp; Ranking)</a:t>
          </a:r>
        </a:p>
      </dsp:txBody>
      <dsp:txXfrm>
        <a:off x="1447450" y="3397942"/>
        <a:ext cx="1365957" cy="855477"/>
      </dsp:txXfrm>
    </dsp:sp>
    <dsp:sp modelId="{891972E9-57D3-4C6C-8190-6C9C58BA4F73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34780" y="2625249"/>
              </a:moveTo>
              <a:arcTo wR="2232695" hR="2232695" stAng="10192414" swAng="1215173"/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57BE5-7AEF-4A40-AE2E-290CB63D95B1}">
      <dsp:nvSpPr>
        <dsp:cNvPr id="0" name=""/>
        <dsp:cNvSpPr/>
      </dsp:nvSpPr>
      <dsp:spPr>
        <a:xfrm>
          <a:off x="1401171" y="1118968"/>
          <a:ext cx="1458515" cy="948035"/>
        </a:xfrm>
        <a:prstGeom prst="roundRect">
          <a:avLst/>
        </a:prstGeom>
        <a:solidFill>
          <a:schemeClr val="bg1">
            <a:lumMod val="8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1"/>
            <a:t>Analyze Optimization Potential</a:t>
          </a:r>
        </a:p>
      </dsp:txBody>
      <dsp:txXfrm>
        <a:off x="1447450" y="1165247"/>
        <a:ext cx="1365957" cy="855477"/>
      </dsp:txXfrm>
    </dsp:sp>
    <dsp:sp modelId="{1B5E1C42-3777-42CB-9F1F-F1EE033216D2}">
      <dsp:nvSpPr>
        <dsp:cNvPr id="0" name=""/>
        <dsp:cNvSpPr/>
      </dsp:nvSpPr>
      <dsp:spPr>
        <a:xfrm>
          <a:off x="1831304" y="476638"/>
          <a:ext cx="4465390" cy="4465390"/>
        </a:xfrm>
        <a:custGeom>
          <a:avLst/>
          <a:gdLst/>
          <a:ahLst/>
          <a:cxnLst/>
          <a:rect l="0" t="0" r="0" b="0"/>
          <a:pathLst>
            <a:path>
              <a:moveTo>
                <a:pt x="812029" y="510302"/>
              </a:moveTo>
              <a:arcTo wR="2232695" hR="2232695" stAng="13829009" swAng="923510"/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BA342-51DE-40BE-36F2-D9CD49275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985266-F470-E5D8-F88C-028234439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47E9F0-838C-D465-239F-0EF41C108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683A-695A-492B-80AE-FCEDBDA76C7F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40A186-9899-E1DC-8368-0A220E56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2A10D5-78E3-C432-BCFF-222D09BA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274-471B-4AD3-9F6C-1C76FDB6CC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15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F87E1-1159-D12A-2F03-F7651C48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27DCA0-A81E-D55B-EB55-CA4CDAAA2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12A075-CC72-0FD8-E026-198C5C7D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683A-695A-492B-80AE-FCEDBDA76C7F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E048AA-F594-AFDA-4C23-21536793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020708-8332-5FB2-DA7A-6C646C23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274-471B-4AD3-9F6C-1C76FDB6CC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13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A2D1FDC-0B7F-7D8F-47F3-7718A3CA3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1E59ED-BD62-643C-1EB7-CE9926F7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4FDE06-C5FC-300E-38FE-3F313132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683A-695A-492B-80AE-FCEDBDA76C7F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12CA2E-3360-DDB9-A4CB-87DBA8F3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F09F35-0638-9819-E89E-E27B3C4C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274-471B-4AD3-9F6C-1C76FDB6CC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43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6EE4BC-374A-7A2F-E21D-9D560A7D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9A287B-0CF7-4258-B5A7-EEAC6888D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046301-1BA5-912A-C4A4-EE656E45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683A-695A-492B-80AE-FCEDBDA76C7F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BB03C1-6497-1309-CEB8-17277ACE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37D3E4-CCFC-DC5F-25B0-F5F02415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274-471B-4AD3-9F6C-1C76FDB6CC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11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614F8-CAB1-B30C-CB8F-36FD0A2F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130FD3-42CE-88B2-26B1-EED7BF9CD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CDC734-3628-F663-CB1A-0EAB0800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683A-695A-492B-80AE-FCEDBDA76C7F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711D74-F967-2F83-2C5F-EF1A7A4AB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F8BD76-C1AB-5F77-58B2-B6FDA1AB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274-471B-4AD3-9F6C-1C76FDB6CC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30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E36F2-09BE-7FAC-4FC3-19798B45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9C895-2AD3-0662-2183-A8874F99F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5B6D74-076E-718C-5057-E9A5C8E58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132B98-DDAF-D677-A12E-BDA06C28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683A-695A-492B-80AE-FCEDBDA76C7F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0C9E0C-5A00-036B-BEF0-0D98A8EE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7E631C-94C0-9E31-6E8E-4F704AE9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274-471B-4AD3-9F6C-1C76FDB6CC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33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901A6D-0EDA-7C21-91E9-03E190BC8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29EFB-67D3-4E43-658F-110D7AEEB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23AF10-75AE-A514-881F-D929AE9EF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329ED7-0C26-CA1F-D5C4-0EF78D3C75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38D722-C20A-59A6-F5D2-E6C4358DF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57721CE-2DA0-6DBE-7FF6-BEF5C788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683A-695A-492B-80AE-FCEDBDA76C7F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3F78FF-3BF5-7DE9-C408-322FF7EE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BCC10E9-3D09-B0D4-D72F-B0D2BBDA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274-471B-4AD3-9F6C-1C76FDB6CC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4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51782C-D0B5-9A9A-D7C5-D9958CF20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D1008C-E536-F64F-0484-8FF05ED0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683A-695A-492B-80AE-FCEDBDA76C7F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75AFFBF-5EEA-C646-CC53-B2C1FE6E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81DAA0-62F7-9917-D5D5-EEC5C7D3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274-471B-4AD3-9F6C-1C76FDB6CC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96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1817A10-3D72-7DE8-6261-60E7F87D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683A-695A-492B-80AE-FCEDBDA76C7F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E7444B-E9CD-A307-F799-2307D2E3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1E7E17-FBB6-B9B5-5A87-2EC91621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274-471B-4AD3-9F6C-1C76FDB6CC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79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F05587-960D-33F0-6C4C-58397FE9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621CB1-1A51-0A40-6E3D-FDC01D231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D96BB0-1B71-9458-3B0D-0A1902CD8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948F06-2736-DE5F-A69F-F7E8C518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683A-695A-492B-80AE-FCEDBDA76C7F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DE74E4-B669-F1F0-5FFC-7058232B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B00A28-C066-7336-3788-D3F9CAE2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274-471B-4AD3-9F6C-1C76FDB6CC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97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B4E7B-5A0F-2808-1C1D-3EF0F4DF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2AF270-24F2-81D3-B28A-02D381F12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FB0CDB-AA14-1872-87AB-9B6E13DE8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0D2EB8-2825-7D0D-15FF-04BACE5D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683A-695A-492B-80AE-FCEDBDA76C7F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A62402-F055-DC36-A661-912F9582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FF7DE0-7B54-D748-6472-AC069D28F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20274-471B-4AD3-9F6C-1C76FDB6CC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37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8DE8D00-C035-F092-A8C0-FBE3E2B3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DDFC31-556A-EE5C-8DB2-F744EEE3F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FD260D-8787-2DC3-4953-748A033152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D0683A-695A-492B-80AE-FCEDBDA76C7F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E46DAB-CE63-3394-EBC3-540714E3E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9D8F1B-D0D0-AA29-92B7-61E534FD3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20274-471B-4AD3-9F6C-1C76FDB6CC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25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E06C8FE9-91C3-023C-13BE-4AF0EE1DE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27086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FB4ADBC5-5798-A350-3D29-97DF610A7255}"/>
              </a:ext>
            </a:extLst>
          </p:cNvPr>
          <p:cNvSpPr/>
          <p:nvPr/>
        </p:nvSpPr>
        <p:spPr>
          <a:xfrm>
            <a:off x="5759777" y="1772239"/>
            <a:ext cx="377072" cy="3327662"/>
          </a:xfrm>
          <a:custGeom>
            <a:avLst/>
            <a:gdLst>
              <a:gd name="connsiteX0" fmla="*/ 669389 w 707096"/>
              <a:gd name="connsiteY0" fmla="*/ 3157980 h 3157980"/>
              <a:gd name="connsiteX1" fmla="*/ 86 w 707096"/>
              <a:gd name="connsiteY1" fmla="*/ 1593130 h 3157980"/>
              <a:gd name="connsiteX2" fmla="*/ 707096 w 707096"/>
              <a:gd name="connsiteY2" fmla="*/ 0 h 3157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7096" h="3157980">
                <a:moveTo>
                  <a:pt x="669389" y="3157980"/>
                </a:moveTo>
                <a:cubicBezTo>
                  <a:pt x="331595" y="2638720"/>
                  <a:pt x="-6198" y="2119460"/>
                  <a:pt x="86" y="1593130"/>
                </a:cubicBezTo>
                <a:cubicBezTo>
                  <a:pt x="6370" y="1066800"/>
                  <a:pt x="587690" y="252952"/>
                  <a:pt x="707096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54D55521-93AE-1C3D-595F-82443408F2C1}"/>
              </a:ext>
            </a:extLst>
          </p:cNvPr>
          <p:cNvSpPr txBox="1"/>
          <p:nvPr/>
        </p:nvSpPr>
        <p:spPr>
          <a:xfrm>
            <a:off x="5854045" y="4176074"/>
            <a:ext cx="7248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noProof="1"/>
              <a:t>Not valid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86A50F4-8B8E-32EA-8E41-34085CCF59E8}"/>
              </a:ext>
            </a:extLst>
          </p:cNvPr>
          <p:cNvSpPr txBox="1"/>
          <p:nvPr/>
        </p:nvSpPr>
        <p:spPr>
          <a:xfrm>
            <a:off x="4488730" y="5346569"/>
            <a:ext cx="4780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noProof="1"/>
              <a:t>Valid</a:t>
            </a:r>
          </a:p>
        </p:txBody>
      </p:sp>
    </p:spTree>
    <p:extLst>
      <p:ext uri="{BB962C8B-B14F-4D97-AF65-F5344CB8AC3E}">
        <p14:creationId xmlns:p14="http://schemas.microsoft.com/office/powerpoint/2010/main" val="167933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Diane Keller</dc:creator>
  <cp:lastModifiedBy>Diane Keller</cp:lastModifiedBy>
  <cp:revision>2</cp:revision>
  <dcterms:created xsi:type="dcterms:W3CDTF">2024-11-30T08:57:47Z</dcterms:created>
  <dcterms:modified xsi:type="dcterms:W3CDTF">2025-04-29T12:25:44Z</dcterms:modified>
</cp:coreProperties>
</file>