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9999"/>
    <a:srgbClr val="3399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51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4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7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71E4-769F-4035-A925-C5A91963974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3747-601F-41D3-907A-60CDFE6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2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citi transparent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-25949"/>
            <a:ext cx="3902952" cy="29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57678" y="2565404"/>
            <a:ext cx="89134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Shapka</a:t>
            </a:r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Nikolay’s</a:t>
            </a:r>
            <a:r>
              <a:rPr lang="en-US" altLang="zh-CN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Office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73905" y="3951672"/>
            <a:ext cx="428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Occupied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 March 27 to 30 </a:t>
            </a:r>
            <a:endParaRPr lang="zh-CN" altLang="en-US" sz="24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肘形连接符 17"/>
          <p:cNvCxnSpPr/>
          <p:nvPr/>
        </p:nvCxnSpPr>
        <p:spPr>
          <a:xfrm>
            <a:off x="1124712" y="1667611"/>
            <a:ext cx="8851392" cy="3575304"/>
          </a:xfrm>
          <a:prstGeom prst="bentConnector3">
            <a:avLst>
              <a:gd name="adj1" fmla="val -723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2957021" y="1673139"/>
            <a:ext cx="6995160" cy="3569563"/>
          </a:xfrm>
          <a:prstGeom prst="bentConnector3">
            <a:avLst>
              <a:gd name="adj1" fmla="val 10856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波形 12"/>
          <p:cNvSpPr/>
          <p:nvPr/>
        </p:nvSpPr>
        <p:spPr>
          <a:xfrm>
            <a:off x="3795042" y="4657998"/>
            <a:ext cx="6738486" cy="255030"/>
          </a:xfrm>
          <a:prstGeom prst="wave">
            <a:avLst>
              <a:gd name="adj1" fmla="val 20000"/>
              <a:gd name="adj2" fmla="val 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波形 11"/>
          <p:cNvSpPr/>
          <p:nvPr/>
        </p:nvSpPr>
        <p:spPr>
          <a:xfrm>
            <a:off x="461305" y="4657998"/>
            <a:ext cx="1938292" cy="255030"/>
          </a:xfrm>
          <a:prstGeom prst="wave">
            <a:avLst>
              <a:gd name="adj1" fmla="val 20000"/>
              <a:gd name="adj2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“citi transparent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-25949"/>
            <a:ext cx="3902952" cy="29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57678" y="2565404"/>
            <a:ext cx="89134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Shapka</a:t>
            </a:r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Nikolay’s</a:t>
            </a:r>
            <a:r>
              <a:rPr lang="en-US" altLang="zh-CN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Office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73905" y="3951672"/>
            <a:ext cx="428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Occupied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 March 27 to 30 </a:t>
            </a:r>
            <a:endParaRPr lang="zh-CN" altLang="en-US" sz="24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肘形连接符 17"/>
          <p:cNvCxnSpPr/>
          <p:nvPr/>
        </p:nvCxnSpPr>
        <p:spPr>
          <a:xfrm>
            <a:off x="1124712" y="1667611"/>
            <a:ext cx="8851392" cy="3575304"/>
          </a:xfrm>
          <a:prstGeom prst="bentConnector3">
            <a:avLst>
              <a:gd name="adj1" fmla="val -723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2957021" y="1673139"/>
            <a:ext cx="6995160" cy="3569563"/>
          </a:xfrm>
          <a:prstGeom prst="bentConnector3">
            <a:avLst>
              <a:gd name="adj1" fmla="val 10856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25112" y="4242499"/>
            <a:ext cx="1730667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AQUA</a:t>
            </a:r>
            <a:endParaRPr lang="zh-CN" altLang="en-US" sz="4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8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剪去单角的矩形 26"/>
          <p:cNvSpPr/>
          <p:nvPr/>
        </p:nvSpPr>
        <p:spPr>
          <a:xfrm flipH="1" flipV="1">
            <a:off x="3739076" y="3965097"/>
            <a:ext cx="6786993" cy="629727"/>
          </a:xfrm>
          <a:prstGeom prst="snip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剪去单角的矩形 23"/>
          <p:cNvSpPr/>
          <p:nvPr/>
        </p:nvSpPr>
        <p:spPr>
          <a:xfrm>
            <a:off x="515042" y="4341050"/>
            <a:ext cx="3512347" cy="633894"/>
          </a:xfrm>
          <a:prstGeom prst="snip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“citi transparent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-25949"/>
            <a:ext cx="3902952" cy="29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57678" y="2565404"/>
            <a:ext cx="89134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Shapka</a:t>
            </a:r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Nikolay’s</a:t>
            </a:r>
            <a:r>
              <a:rPr lang="en-US" altLang="zh-CN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Office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53131" y="4049127"/>
            <a:ext cx="428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Occupied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 March 27 to 30 </a:t>
            </a:r>
            <a:endParaRPr lang="zh-CN" altLang="en-US" sz="24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肘形连接符 17"/>
          <p:cNvCxnSpPr/>
          <p:nvPr/>
        </p:nvCxnSpPr>
        <p:spPr>
          <a:xfrm>
            <a:off x="1124712" y="1667611"/>
            <a:ext cx="8851392" cy="3575304"/>
          </a:xfrm>
          <a:prstGeom prst="bentConnector3">
            <a:avLst>
              <a:gd name="adj1" fmla="val -723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2957021" y="1673139"/>
            <a:ext cx="6995160" cy="3569563"/>
          </a:xfrm>
          <a:prstGeom prst="bentConnector3">
            <a:avLst>
              <a:gd name="adj1" fmla="val 10856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27733" y="4242499"/>
            <a:ext cx="1730667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AQUA</a:t>
            </a:r>
            <a:endParaRPr lang="zh-CN" altLang="en-US" sz="4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1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“office welcome post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9" y="2414428"/>
            <a:ext cx="11774020" cy="23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“office welcome post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7899"/>
            <a:ext cx="12192000" cy="39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Zhao</dc:creator>
  <cp:lastModifiedBy>James Zhao</cp:lastModifiedBy>
  <cp:revision>48</cp:revision>
  <dcterms:created xsi:type="dcterms:W3CDTF">2017-03-23T12:25:51Z</dcterms:created>
  <dcterms:modified xsi:type="dcterms:W3CDTF">2017-03-23T14:03:16Z</dcterms:modified>
</cp:coreProperties>
</file>