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7CD"/>
    <a:srgbClr val="FBC9F0"/>
    <a:srgbClr val="F945EC"/>
    <a:srgbClr val="BBDFBB"/>
    <a:srgbClr val="B3FFB3"/>
    <a:srgbClr val="ACFCAA"/>
    <a:srgbClr val="FAB8EC"/>
    <a:srgbClr val="F3B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83" autoAdjust="0"/>
  </p:normalViewPr>
  <p:slideViewPr>
    <p:cSldViewPr snapToGrid="0">
      <p:cViewPr>
        <p:scale>
          <a:sx n="65" d="100"/>
          <a:sy n="65" d="100"/>
        </p:scale>
        <p:origin x="71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3A20F-C27F-4BA4-877A-4071D8C35E3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765D6C-F485-4C5A-9F6E-2BE3031FE4BA}" type="pres">
      <dgm:prSet presAssocID="{43A3A20F-C27F-4BA4-877A-4071D8C35E30}" presName="Name0" presStyleCnt="0">
        <dgm:presLayoutVars>
          <dgm:dir/>
          <dgm:resizeHandles val="exact"/>
        </dgm:presLayoutVars>
      </dgm:prSet>
      <dgm:spPr/>
    </dgm:pt>
  </dgm:ptLst>
  <dgm:cxnLst>
    <dgm:cxn modelId="{4061FBA8-6EE6-45DE-9600-DE9F3DB33183}" type="presOf" srcId="{43A3A20F-C27F-4BA4-877A-4071D8C35E30}" destId="{3D765D6C-F485-4C5A-9F6E-2BE3031FE4BA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08049-4162-471A-AF9A-19DB916E5AF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A289D40-4307-4AA3-93D6-1447F3E2028A}">
      <dgm:prSet phldrT="[文本]" custT="1"/>
      <dgm:spPr/>
      <dgm:t>
        <a:bodyPr/>
        <a:lstStyle/>
        <a:p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Database machine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047B7A-4677-4FE6-85E3-5FC9FA92EB1B}" type="parTrans" cxnId="{FA9E0207-723F-40F7-8497-B806E282AF3B}">
      <dgm:prSet/>
      <dgm:spPr/>
      <dgm:t>
        <a:bodyPr/>
        <a:lstStyle/>
        <a:p>
          <a:endParaRPr lang="zh-CN" altLang="en-US"/>
        </a:p>
      </dgm:t>
    </dgm:pt>
    <dgm:pt modelId="{90884DE0-8107-427E-A0E7-3C4AD9181226}" type="sibTrans" cxnId="{FA9E0207-723F-40F7-8497-B806E282AF3B}">
      <dgm:prSet/>
      <dgm:spPr/>
      <dgm:t>
        <a:bodyPr/>
        <a:lstStyle/>
        <a:p>
          <a:endParaRPr lang="zh-CN" altLang="en-US"/>
        </a:p>
      </dgm:t>
    </dgm:pt>
    <dgm:pt modelId="{9B7096A0-CFBF-4AC1-A866-1CCFB3D4ADAD}">
      <dgm:prSet phldrT="[文本]" custT="1"/>
      <dgm:spPr/>
      <dgm:t>
        <a:bodyPr/>
        <a:lstStyle/>
        <a:p>
          <a:pPr algn="ctr"/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Jim Gray: </a:t>
          </a:r>
        </a:p>
        <a:p>
          <a:pPr algn="ctr"/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Fourth Paradigm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02B4CA-E189-4A32-92E1-FE92D9C8B242}" type="parTrans" cxnId="{FD5364CA-7B63-4E9B-BD27-6A293B42A0F9}">
      <dgm:prSet/>
      <dgm:spPr/>
      <dgm:t>
        <a:bodyPr/>
        <a:lstStyle/>
        <a:p>
          <a:endParaRPr lang="zh-CN" altLang="en-US"/>
        </a:p>
      </dgm:t>
    </dgm:pt>
    <dgm:pt modelId="{BCB285C0-0DBD-40DE-A2EF-86D4E6E2B565}" type="sibTrans" cxnId="{FD5364CA-7B63-4E9B-BD27-6A293B42A0F9}">
      <dgm:prSet/>
      <dgm:spPr/>
      <dgm:t>
        <a:bodyPr/>
        <a:lstStyle/>
        <a:p>
          <a:endParaRPr lang="zh-CN" altLang="en-US"/>
        </a:p>
      </dgm:t>
    </dgm:pt>
    <dgm:pt modelId="{63AF92C5-13E2-4D42-9531-A44840E14704}">
      <dgm:prSet phldrT="[文本]" custT="1"/>
      <dgm:spPr/>
      <dgm:t>
        <a:bodyPr/>
        <a:lstStyle/>
        <a:p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Obama</a:t>
          </a:r>
          <a:b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Administration</a:t>
          </a:r>
          <a:r>
            <a:rPr lang="zh-CN" alt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endParaRPr lang="en-US" altLang="zh-CN" sz="2400" i="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 Research and Development Plan</a:t>
          </a:r>
        </a:p>
      </dgm:t>
    </dgm:pt>
    <dgm:pt modelId="{AF5BA269-0A88-4C68-959C-22E4F1160BE3}" type="parTrans" cxnId="{B10C0118-341A-48A7-818E-12CB9E3F2DD5}">
      <dgm:prSet/>
      <dgm:spPr/>
      <dgm:t>
        <a:bodyPr/>
        <a:lstStyle/>
        <a:p>
          <a:endParaRPr lang="zh-CN" altLang="en-US"/>
        </a:p>
      </dgm:t>
    </dgm:pt>
    <dgm:pt modelId="{E8CD4676-1C2E-4A6D-AEEF-64934AE66D42}" type="sibTrans" cxnId="{B10C0118-341A-48A7-818E-12CB9E3F2DD5}">
      <dgm:prSet/>
      <dgm:spPr/>
      <dgm:t>
        <a:bodyPr/>
        <a:lstStyle/>
        <a:p>
          <a:endParaRPr lang="zh-CN" altLang="en-US"/>
        </a:p>
      </dgm:t>
    </dgm:pt>
    <dgm:pt modelId="{6B0CA2D0-9122-4E80-B7B8-5A0E1660C979}">
      <dgm:prSet phldrT="[文本]" custT="1"/>
      <dgm:spPr/>
      <dgm:t>
        <a:bodyPr/>
        <a:lstStyle/>
        <a:p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《</a:t>
          </a:r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Extracting Values from Chaos</a:t>
          </a:r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》</a:t>
          </a:r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ig data</a:t>
          </a:r>
          <a:endParaRPr lang="zh-CN" altLang="en-US" sz="240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496327-8891-4529-AE5D-F95AEE94ACC7}" type="parTrans" cxnId="{7C380209-9148-487D-8A35-55AAD9F3E4E3}">
      <dgm:prSet/>
      <dgm:spPr/>
      <dgm:t>
        <a:bodyPr/>
        <a:lstStyle/>
        <a:p>
          <a:endParaRPr lang="zh-CN" altLang="en-US"/>
        </a:p>
      </dgm:t>
    </dgm:pt>
    <dgm:pt modelId="{F5A50AE3-503D-4AA8-8CD3-39C615F13E30}" type="sibTrans" cxnId="{7C380209-9148-487D-8A35-55AAD9F3E4E3}">
      <dgm:prSet/>
      <dgm:spPr/>
      <dgm:t>
        <a:bodyPr/>
        <a:lstStyle/>
        <a:p>
          <a:endParaRPr lang="zh-CN" altLang="en-US"/>
        </a:p>
      </dgm:t>
    </dgm:pt>
    <dgm:pt modelId="{DB24D452-9726-45CB-ABD2-D7B8C347BFF0}">
      <dgm:prSet phldrT="[文本]" custT="1"/>
      <dgm:spPr/>
      <dgm:t>
        <a:bodyPr/>
        <a:lstStyle/>
        <a:p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Google</a:t>
          </a:r>
          <a:r>
            <a:rPr lang="zh-CN" alt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GFS</a:t>
          </a:r>
        </a:p>
        <a:p>
          <a:r>
            <a:rPr lang="en-US" altLang="zh-CN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MapReduce</a:t>
          </a:r>
          <a:endParaRPr lang="en-US" altLang="zh-CN" sz="24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BigTable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B19313-9432-47C8-91CF-6171E14C72C5}" type="sibTrans" cxnId="{EDE16AEF-DA17-4A77-BCBB-3C90633C5E9F}">
      <dgm:prSet/>
      <dgm:spPr/>
      <dgm:t>
        <a:bodyPr/>
        <a:lstStyle/>
        <a:p>
          <a:endParaRPr lang="zh-CN" altLang="en-US"/>
        </a:p>
      </dgm:t>
    </dgm:pt>
    <dgm:pt modelId="{EA646CC9-97F6-4F1F-845C-4A403840E59E}" type="parTrans" cxnId="{EDE16AEF-DA17-4A77-BCBB-3C90633C5E9F}">
      <dgm:prSet/>
      <dgm:spPr/>
      <dgm:t>
        <a:bodyPr/>
        <a:lstStyle/>
        <a:p>
          <a:endParaRPr lang="zh-CN" altLang="en-US"/>
        </a:p>
      </dgm:t>
    </dgm:pt>
    <dgm:pt modelId="{EB5AC6F0-A432-4641-A189-E57B25028EB2}" type="pres">
      <dgm:prSet presAssocID="{AA208049-4162-471A-AF9A-19DB916E5AFB}" presName="Name0" presStyleCnt="0">
        <dgm:presLayoutVars>
          <dgm:dir/>
          <dgm:resizeHandles val="exact"/>
        </dgm:presLayoutVars>
      </dgm:prSet>
      <dgm:spPr/>
    </dgm:pt>
    <dgm:pt modelId="{495E404A-5DF7-4178-87A1-46CEDE2F511B}" type="pres">
      <dgm:prSet presAssocID="{AA208049-4162-471A-AF9A-19DB916E5AFB}" presName="arrow" presStyleLbl="bgShp" presStyleIdx="0" presStyleCnt="1" custLinFactNeighborX="-845" custLinFactNeighborY="-1112"/>
      <dgm:spPr>
        <a:solidFill>
          <a:srgbClr val="3B87CD"/>
        </a:solidFill>
      </dgm:spPr>
    </dgm:pt>
    <dgm:pt modelId="{0A78C03A-B3EA-49ED-AF67-58133B95736B}" type="pres">
      <dgm:prSet presAssocID="{AA208049-4162-471A-AF9A-19DB916E5AFB}" presName="points" presStyleCnt="0"/>
      <dgm:spPr/>
    </dgm:pt>
    <dgm:pt modelId="{C697B7FA-EA1E-4F14-8DED-EC57A0B5FD4C}" type="pres">
      <dgm:prSet presAssocID="{FA289D40-4307-4AA3-93D6-1447F3E2028A}" presName="compositeA" presStyleCnt="0"/>
      <dgm:spPr/>
    </dgm:pt>
    <dgm:pt modelId="{615B54A2-40A7-403A-802A-60AA10E1DA71}" type="pres">
      <dgm:prSet presAssocID="{FA289D40-4307-4AA3-93D6-1447F3E2028A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8E057B-1A2A-499A-8BB0-6B2D3DDE0B01}" type="pres">
      <dgm:prSet presAssocID="{FA289D40-4307-4AA3-93D6-1447F3E2028A}" presName="circleA" presStyleLbl="node1" presStyleIdx="0" presStyleCnt="5" custScaleX="260135" custScaleY="2601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1058B56-D117-4036-9018-3B75AB707C4A}" type="pres">
      <dgm:prSet presAssocID="{FA289D40-4307-4AA3-93D6-1447F3E2028A}" presName="spaceA" presStyleCnt="0"/>
      <dgm:spPr/>
    </dgm:pt>
    <dgm:pt modelId="{3364AEC2-6F48-4BD7-AD0C-7116F64F25AE}" type="pres">
      <dgm:prSet presAssocID="{90884DE0-8107-427E-A0E7-3C4AD9181226}" presName="space" presStyleCnt="0"/>
      <dgm:spPr/>
    </dgm:pt>
    <dgm:pt modelId="{4196820B-D70E-4FDD-A74F-6D863CF35C43}" type="pres">
      <dgm:prSet presAssocID="{DB24D452-9726-45CB-ABD2-D7B8C347BFF0}" presName="compositeB" presStyleCnt="0"/>
      <dgm:spPr/>
    </dgm:pt>
    <dgm:pt modelId="{4082417D-AB9F-4D0B-BB5F-B1E7AC8A3F78}" type="pres">
      <dgm:prSet presAssocID="{DB24D452-9726-45CB-ABD2-D7B8C347BFF0}" presName="textB" presStyleLbl="revTx" presStyleIdx="1" presStyleCnt="5" custLinFactNeighborX="3221" custLinFactNeighborY="179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90328-23D4-42EE-A2BD-B7A9D4A99967}" type="pres">
      <dgm:prSet presAssocID="{DB24D452-9726-45CB-ABD2-D7B8C347BFF0}" presName="circleB" presStyleLbl="node1" presStyleIdx="1" presStyleCnt="5" custScaleX="260384" custScaleY="260384" custLinFactNeighborX="14636" custLinFactNeighborY="5394"/>
      <dgm:spPr/>
    </dgm:pt>
    <dgm:pt modelId="{D47F2ED3-F58D-4831-9851-9D2BA28480A0}" type="pres">
      <dgm:prSet presAssocID="{DB24D452-9726-45CB-ABD2-D7B8C347BFF0}" presName="spaceB" presStyleCnt="0"/>
      <dgm:spPr/>
    </dgm:pt>
    <dgm:pt modelId="{1AE89D9F-016F-4CDB-B6DF-9AAD5F521F7C}" type="pres">
      <dgm:prSet presAssocID="{86B19313-9432-47C8-91CF-6171E14C72C5}" presName="space" presStyleCnt="0"/>
      <dgm:spPr/>
    </dgm:pt>
    <dgm:pt modelId="{AC73E904-CB80-4EF3-B486-B632B4AD3FDB}" type="pres">
      <dgm:prSet presAssocID="{9B7096A0-CFBF-4AC1-A866-1CCFB3D4ADAD}" presName="compositeA" presStyleCnt="0"/>
      <dgm:spPr/>
    </dgm:pt>
    <dgm:pt modelId="{E2ED404C-164A-4CDB-AC90-045650AF25EF}" type="pres">
      <dgm:prSet presAssocID="{9B7096A0-CFBF-4AC1-A866-1CCFB3D4ADAD}" presName="textA" presStyleLbl="revTx" presStyleIdx="2" presStyleCnt="5" custScaleX="1178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97712-7A57-42AC-87C0-82D2F60F9ECD}" type="pres">
      <dgm:prSet presAssocID="{9B7096A0-CFBF-4AC1-A866-1CCFB3D4ADAD}" presName="circleA" presStyleLbl="node1" presStyleIdx="2" presStyleCnt="5" custScaleX="260384" custScaleY="260384"/>
      <dgm:spPr/>
    </dgm:pt>
    <dgm:pt modelId="{E8ABA57A-DA15-48C6-9C0F-F4DCA04E029E}" type="pres">
      <dgm:prSet presAssocID="{9B7096A0-CFBF-4AC1-A866-1CCFB3D4ADAD}" presName="spaceA" presStyleCnt="0"/>
      <dgm:spPr/>
    </dgm:pt>
    <dgm:pt modelId="{62ACFA14-01EA-4145-BDC8-6BCC2AFF7582}" type="pres">
      <dgm:prSet presAssocID="{BCB285C0-0DBD-40DE-A2EF-86D4E6E2B565}" presName="space" presStyleCnt="0"/>
      <dgm:spPr/>
    </dgm:pt>
    <dgm:pt modelId="{3AA0C9C5-2FD1-4C90-8DCD-C92227561944}" type="pres">
      <dgm:prSet presAssocID="{6B0CA2D0-9122-4E80-B7B8-5A0E1660C979}" presName="compositeB" presStyleCnt="0"/>
      <dgm:spPr/>
    </dgm:pt>
    <dgm:pt modelId="{AB31DD78-2FF4-4FDA-AB5F-EC4CEFA67317}" type="pres">
      <dgm:prSet presAssocID="{6B0CA2D0-9122-4E80-B7B8-5A0E1660C979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B786DF-2D20-4915-B568-04396FA9CEC9}" type="pres">
      <dgm:prSet presAssocID="{6B0CA2D0-9122-4E80-B7B8-5A0E1660C979}" presName="circleB" presStyleLbl="node1" presStyleIdx="3" presStyleCnt="5" custScaleX="260384" custScaleY="260384"/>
      <dgm:spPr/>
    </dgm:pt>
    <dgm:pt modelId="{8FA792D2-5FEC-4667-88F2-0CD8D8AC8589}" type="pres">
      <dgm:prSet presAssocID="{6B0CA2D0-9122-4E80-B7B8-5A0E1660C979}" presName="spaceB" presStyleCnt="0"/>
      <dgm:spPr/>
    </dgm:pt>
    <dgm:pt modelId="{9D61D912-75E7-4E59-B7D6-2094C3325F58}" type="pres">
      <dgm:prSet presAssocID="{F5A50AE3-503D-4AA8-8CD3-39C615F13E30}" presName="space" presStyleCnt="0"/>
      <dgm:spPr/>
    </dgm:pt>
    <dgm:pt modelId="{641CDAD8-37C2-4620-B711-40F40428A68A}" type="pres">
      <dgm:prSet presAssocID="{63AF92C5-13E2-4D42-9531-A44840E14704}" presName="compositeA" presStyleCnt="0"/>
      <dgm:spPr/>
    </dgm:pt>
    <dgm:pt modelId="{AE8BFE5B-659C-404C-A04F-E404DE21EBB1}" type="pres">
      <dgm:prSet presAssocID="{63AF92C5-13E2-4D42-9531-A44840E14704}" presName="textA" presStyleLbl="revTx" presStyleIdx="4" presStyleCnt="5" custScaleX="1151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2B3665-E273-43EF-BF76-FAE32A34C305}" type="pres">
      <dgm:prSet presAssocID="{63AF92C5-13E2-4D42-9531-A44840E14704}" presName="circleA" presStyleLbl="node1" presStyleIdx="4" presStyleCnt="5" custScaleX="260384" custScaleY="260384"/>
      <dgm:spPr/>
    </dgm:pt>
    <dgm:pt modelId="{29C9D706-DDDE-4218-933A-901A38DE2938}" type="pres">
      <dgm:prSet presAssocID="{63AF92C5-13E2-4D42-9531-A44840E14704}" presName="spaceA" presStyleCnt="0"/>
      <dgm:spPr/>
    </dgm:pt>
  </dgm:ptLst>
  <dgm:cxnLst>
    <dgm:cxn modelId="{7C380209-9148-487D-8A35-55AAD9F3E4E3}" srcId="{AA208049-4162-471A-AF9A-19DB916E5AFB}" destId="{6B0CA2D0-9122-4E80-B7B8-5A0E1660C979}" srcOrd="3" destOrd="0" parTransId="{5A496327-8891-4529-AE5D-F95AEE94ACC7}" sibTransId="{F5A50AE3-503D-4AA8-8CD3-39C615F13E30}"/>
    <dgm:cxn modelId="{9B0871C3-C6AA-4137-BF0B-03FCCA9A7465}" type="presOf" srcId="{FA289D40-4307-4AA3-93D6-1447F3E2028A}" destId="{615B54A2-40A7-403A-802A-60AA10E1DA71}" srcOrd="0" destOrd="0" presId="urn:microsoft.com/office/officeart/2005/8/layout/hProcess11"/>
    <dgm:cxn modelId="{FD5364CA-7B63-4E9B-BD27-6A293B42A0F9}" srcId="{AA208049-4162-471A-AF9A-19DB916E5AFB}" destId="{9B7096A0-CFBF-4AC1-A866-1CCFB3D4ADAD}" srcOrd="2" destOrd="0" parTransId="{5102B4CA-E189-4A32-92E1-FE92D9C8B242}" sibTransId="{BCB285C0-0DBD-40DE-A2EF-86D4E6E2B565}"/>
    <dgm:cxn modelId="{7A02546F-8FBB-4819-A7E9-DEE77353EED5}" type="presOf" srcId="{6B0CA2D0-9122-4E80-B7B8-5A0E1660C979}" destId="{AB31DD78-2FF4-4FDA-AB5F-EC4CEFA67317}" srcOrd="0" destOrd="0" presId="urn:microsoft.com/office/officeart/2005/8/layout/hProcess11"/>
    <dgm:cxn modelId="{36824E38-36B2-4DCA-992C-A0F682A571C6}" type="presOf" srcId="{AA208049-4162-471A-AF9A-19DB916E5AFB}" destId="{EB5AC6F0-A432-4641-A189-E57B25028EB2}" srcOrd="0" destOrd="0" presId="urn:microsoft.com/office/officeart/2005/8/layout/hProcess11"/>
    <dgm:cxn modelId="{FA9E0207-723F-40F7-8497-B806E282AF3B}" srcId="{AA208049-4162-471A-AF9A-19DB916E5AFB}" destId="{FA289D40-4307-4AA3-93D6-1447F3E2028A}" srcOrd="0" destOrd="0" parTransId="{4B047B7A-4677-4FE6-85E3-5FC9FA92EB1B}" sibTransId="{90884DE0-8107-427E-A0E7-3C4AD9181226}"/>
    <dgm:cxn modelId="{CF4FC42C-470B-4F30-9A87-D93D43EB2E1E}" type="presOf" srcId="{9B7096A0-CFBF-4AC1-A866-1CCFB3D4ADAD}" destId="{E2ED404C-164A-4CDB-AC90-045650AF25EF}" srcOrd="0" destOrd="0" presId="urn:microsoft.com/office/officeart/2005/8/layout/hProcess11"/>
    <dgm:cxn modelId="{CB8A116E-A7A2-446D-9D39-EC664C13DA81}" type="presOf" srcId="{DB24D452-9726-45CB-ABD2-D7B8C347BFF0}" destId="{4082417D-AB9F-4D0B-BB5F-B1E7AC8A3F78}" srcOrd="0" destOrd="0" presId="urn:microsoft.com/office/officeart/2005/8/layout/hProcess11"/>
    <dgm:cxn modelId="{EDE16AEF-DA17-4A77-BCBB-3C90633C5E9F}" srcId="{AA208049-4162-471A-AF9A-19DB916E5AFB}" destId="{DB24D452-9726-45CB-ABD2-D7B8C347BFF0}" srcOrd="1" destOrd="0" parTransId="{EA646CC9-97F6-4F1F-845C-4A403840E59E}" sibTransId="{86B19313-9432-47C8-91CF-6171E14C72C5}"/>
    <dgm:cxn modelId="{50DE25F1-D6A2-43D8-BA52-FA88E1D4AB49}" type="presOf" srcId="{63AF92C5-13E2-4D42-9531-A44840E14704}" destId="{AE8BFE5B-659C-404C-A04F-E404DE21EBB1}" srcOrd="0" destOrd="0" presId="urn:microsoft.com/office/officeart/2005/8/layout/hProcess11"/>
    <dgm:cxn modelId="{B10C0118-341A-48A7-818E-12CB9E3F2DD5}" srcId="{AA208049-4162-471A-AF9A-19DB916E5AFB}" destId="{63AF92C5-13E2-4D42-9531-A44840E14704}" srcOrd="4" destOrd="0" parTransId="{AF5BA269-0A88-4C68-959C-22E4F1160BE3}" sibTransId="{E8CD4676-1C2E-4A6D-AEEF-64934AE66D42}"/>
    <dgm:cxn modelId="{1863D8D8-C0A0-4F69-9A3E-9619E81AAA20}" type="presParOf" srcId="{EB5AC6F0-A432-4641-A189-E57B25028EB2}" destId="{495E404A-5DF7-4178-87A1-46CEDE2F511B}" srcOrd="0" destOrd="0" presId="urn:microsoft.com/office/officeart/2005/8/layout/hProcess11"/>
    <dgm:cxn modelId="{C534D418-3DC5-447F-8EED-2EE9EB96FCC3}" type="presParOf" srcId="{EB5AC6F0-A432-4641-A189-E57B25028EB2}" destId="{0A78C03A-B3EA-49ED-AF67-58133B95736B}" srcOrd="1" destOrd="0" presId="urn:microsoft.com/office/officeart/2005/8/layout/hProcess11"/>
    <dgm:cxn modelId="{A504B098-5640-4E9A-A462-0ACF6E48AF5A}" type="presParOf" srcId="{0A78C03A-B3EA-49ED-AF67-58133B95736B}" destId="{C697B7FA-EA1E-4F14-8DED-EC57A0B5FD4C}" srcOrd="0" destOrd="0" presId="urn:microsoft.com/office/officeart/2005/8/layout/hProcess11"/>
    <dgm:cxn modelId="{9E1FA915-73D8-4775-987F-A68ED76C3C75}" type="presParOf" srcId="{C697B7FA-EA1E-4F14-8DED-EC57A0B5FD4C}" destId="{615B54A2-40A7-403A-802A-60AA10E1DA71}" srcOrd="0" destOrd="0" presId="urn:microsoft.com/office/officeart/2005/8/layout/hProcess11"/>
    <dgm:cxn modelId="{333C22C2-EFED-400D-98CD-1CE8991B37C5}" type="presParOf" srcId="{C697B7FA-EA1E-4F14-8DED-EC57A0B5FD4C}" destId="{928E057B-1A2A-499A-8BB0-6B2D3DDE0B01}" srcOrd="1" destOrd="0" presId="urn:microsoft.com/office/officeart/2005/8/layout/hProcess11"/>
    <dgm:cxn modelId="{B6800EF8-1659-4FA6-A6B3-4EBC46522C67}" type="presParOf" srcId="{C697B7FA-EA1E-4F14-8DED-EC57A0B5FD4C}" destId="{91058B56-D117-4036-9018-3B75AB707C4A}" srcOrd="2" destOrd="0" presId="urn:microsoft.com/office/officeart/2005/8/layout/hProcess11"/>
    <dgm:cxn modelId="{72C913EE-AE76-4DD8-829D-AAC6F62FEA00}" type="presParOf" srcId="{0A78C03A-B3EA-49ED-AF67-58133B95736B}" destId="{3364AEC2-6F48-4BD7-AD0C-7116F64F25AE}" srcOrd="1" destOrd="0" presId="urn:microsoft.com/office/officeart/2005/8/layout/hProcess11"/>
    <dgm:cxn modelId="{0F33210D-2CB5-47C8-81A8-19C71261BED0}" type="presParOf" srcId="{0A78C03A-B3EA-49ED-AF67-58133B95736B}" destId="{4196820B-D70E-4FDD-A74F-6D863CF35C43}" srcOrd="2" destOrd="0" presId="urn:microsoft.com/office/officeart/2005/8/layout/hProcess11"/>
    <dgm:cxn modelId="{51E383BF-BBA2-40CC-AA04-FBFBB10C70D8}" type="presParOf" srcId="{4196820B-D70E-4FDD-A74F-6D863CF35C43}" destId="{4082417D-AB9F-4D0B-BB5F-B1E7AC8A3F78}" srcOrd="0" destOrd="0" presId="urn:microsoft.com/office/officeart/2005/8/layout/hProcess11"/>
    <dgm:cxn modelId="{9E1B9ED7-51A9-46BC-BE5D-09CCD913776D}" type="presParOf" srcId="{4196820B-D70E-4FDD-A74F-6D863CF35C43}" destId="{0E490328-23D4-42EE-A2BD-B7A9D4A99967}" srcOrd="1" destOrd="0" presId="urn:microsoft.com/office/officeart/2005/8/layout/hProcess11"/>
    <dgm:cxn modelId="{197AFBE7-FFA6-4BC0-B7A5-C965FDE7353A}" type="presParOf" srcId="{4196820B-D70E-4FDD-A74F-6D863CF35C43}" destId="{D47F2ED3-F58D-4831-9851-9D2BA28480A0}" srcOrd="2" destOrd="0" presId="urn:microsoft.com/office/officeart/2005/8/layout/hProcess11"/>
    <dgm:cxn modelId="{B23FA1DB-3868-4643-9E15-38D48A686DFF}" type="presParOf" srcId="{0A78C03A-B3EA-49ED-AF67-58133B95736B}" destId="{1AE89D9F-016F-4CDB-B6DF-9AAD5F521F7C}" srcOrd="3" destOrd="0" presId="urn:microsoft.com/office/officeart/2005/8/layout/hProcess11"/>
    <dgm:cxn modelId="{EA97ECBE-1130-4966-8C02-24D78904F9AE}" type="presParOf" srcId="{0A78C03A-B3EA-49ED-AF67-58133B95736B}" destId="{AC73E904-CB80-4EF3-B486-B632B4AD3FDB}" srcOrd="4" destOrd="0" presId="urn:microsoft.com/office/officeart/2005/8/layout/hProcess11"/>
    <dgm:cxn modelId="{019B193E-B415-4002-AFA0-A380A49DBFE4}" type="presParOf" srcId="{AC73E904-CB80-4EF3-B486-B632B4AD3FDB}" destId="{E2ED404C-164A-4CDB-AC90-045650AF25EF}" srcOrd="0" destOrd="0" presId="urn:microsoft.com/office/officeart/2005/8/layout/hProcess11"/>
    <dgm:cxn modelId="{FAB0A412-0182-4A25-91AB-2D543C0F8BFE}" type="presParOf" srcId="{AC73E904-CB80-4EF3-B486-B632B4AD3FDB}" destId="{EEF97712-7A57-42AC-87C0-82D2F60F9ECD}" srcOrd="1" destOrd="0" presId="urn:microsoft.com/office/officeart/2005/8/layout/hProcess11"/>
    <dgm:cxn modelId="{2A7AB63B-0C3F-448F-9FF4-FDD7461AD5D0}" type="presParOf" srcId="{AC73E904-CB80-4EF3-B486-B632B4AD3FDB}" destId="{E8ABA57A-DA15-48C6-9C0F-F4DCA04E029E}" srcOrd="2" destOrd="0" presId="urn:microsoft.com/office/officeart/2005/8/layout/hProcess11"/>
    <dgm:cxn modelId="{AEB54DA5-CF5D-406A-9A4D-A9D38B2FE7D3}" type="presParOf" srcId="{0A78C03A-B3EA-49ED-AF67-58133B95736B}" destId="{62ACFA14-01EA-4145-BDC8-6BCC2AFF7582}" srcOrd="5" destOrd="0" presId="urn:microsoft.com/office/officeart/2005/8/layout/hProcess11"/>
    <dgm:cxn modelId="{AE20B584-E737-46DA-9DF2-2F20E0DCB4B3}" type="presParOf" srcId="{0A78C03A-B3EA-49ED-AF67-58133B95736B}" destId="{3AA0C9C5-2FD1-4C90-8DCD-C92227561944}" srcOrd="6" destOrd="0" presId="urn:microsoft.com/office/officeart/2005/8/layout/hProcess11"/>
    <dgm:cxn modelId="{15AA3876-67AD-4142-AEC9-0CD0384CE42D}" type="presParOf" srcId="{3AA0C9C5-2FD1-4C90-8DCD-C92227561944}" destId="{AB31DD78-2FF4-4FDA-AB5F-EC4CEFA67317}" srcOrd="0" destOrd="0" presId="urn:microsoft.com/office/officeart/2005/8/layout/hProcess11"/>
    <dgm:cxn modelId="{E52BE314-BB96-4DED-B33C-BB7A5C0EF774}" type="presParOf" srcId="{3AA0C9C5-2FD1-4C90-8DCD-C92227561944}" destId="{75B786DF-2D20-4915-B568-04396FA9CEC9}" srcOrd="1" destOrd="0" presId="urn:microsoft.com/office/officeart/2005/8/layout/hProcess11"/>
    <dgm:cxn modelId="{C7C1710A-3806-472E-836D-4D6DA49E31DF}" type="presParOf" srcId="{3AA0C9C5-2FD1-4C90-8DCD-C92227561944}" destId="{8FA792D2-5FEC-4667-88F2-0CD8D8AC8589}" srcOrd="2" destOrd="0" presId="urn:microsoft.com/office/officeart/2005/8/layout/hProcess11"/>
    <dgm:cxn modelId="{0506D3D3-A86A-46F2-BD2E-2B0D316C3524}" type="presParOf" srcId="{0A78C03A-B3EA-49ED-AF67-58133B95736B}" destId="{9D61D912-75E7-4E59-B7D6-2094C3325F58}" srcOrd="7" destOrd="0" presId="urn:microsoft.com/office/officeart/2005/8/layout/hProcess11"/>
    <dgm:cxn modelId="{DE4DC455-D6A6-4799-A829-FB087DBB27A5}" type="presParOf" srcId="{0A78C03A-B3EA-49ED-AF67-58133B95736B}" destId="{641CDAD8-37C2-4620-B711-40F40428A68A}" srcOrd="8" destOrd="0" presId="urn:microsoft.com/office/officeart/2005/8/layout/hProcess11"/>
    <dgm:cxn modelId="{6E698DA6-5B96-4F33-8C6E-BF133CF8C02D}" type="presParOf" srcId="{641CDAD8-37C2-4620-B711-40F40428A68A}" destId="{AE8BFE5B-659C-404C-A04F-E404DE21EBB1}" srcOrd="0" destOrd="0" presId="urn:microsoft.com/office/officeart/2005/8/layout/hProcess11"/>
    <dgm:cxn modelId="{45F2D9B1-9DFA-4173-A6DA-8E1F10BE79D6}" type="presParOf" srcId="{641CDAD8-37C2-4620-B711-40F40428A68A}" destId="{E82B3665-E273-43EF-BF76-FAE32A34C305}" srcOrd="1" destOrd="0" presId="urn:microsoft.com/office/officeart/2005/8/layout/hProcess11"/>
    <dgm:cxn modelId="{67504B68-2575-4D06-919E-8EF9FE009698}" type="presParOf" srcId="{641CDAD8-37C2-4620-B711-40F40428A68A}" destId="{29C9D706-DDDE-4218-933A-901A38DE293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A3A20F-C27F-4BA4-877A-4071D8C35E3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765D6C-F485-4C5A-9F6E-2BE3031FE4BA}" type="pres">
      <dgm:prSet presAssocID="{43A3A20F-C27F-4BA4-877A-4071D8C35E30}" presName="Name0" presStyleCnt="0">
        <dgm:presLayoutVars>
          <dgm:dir/>
          <dgm:resizeHandles val="exact"/>
        </dgm:presLayoutVars>
      </dgm:prSet>
      <dgm:spPr/>
    </dgm:pt>
  </dgm:ptLst>
  <dgm:cxnLst>
    <dgm:cxn modelId="{4D8C1F76-8A39-435E-86B7-C0E4DCD71F40}" type="presOf" srcId="{43A3A20F-C27F-4BA4-877A-4071D8C35E30}" destId="{3D765D6C-F485-4C5A-9F6E-2BE3031FE4BA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1D0C2-68F7-4D6B-8EEC-8710055112B8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A9C695-9E9A-4D37-AF24-6EBF5F11903D}">
      <dgm:prSet phldrT="[文本]"/>
      <dgm:spPr/>
      <dgm:t>
        <a:bodyPr/>
        <a:lstStyle/>
        <a:p>
          <a:endParaRPr lang="zh-CN" altLang="en-US" dirty="0"/>
        </a:p>
      </dgm:t>
    </dgm:pt>
    <dgm:pt modelId="{5300611D-D23C-42FB-A493-B6C693080EBF}" type="parTrans" cxnId="{927A82F7-395E-410B-A856-75B2BC26C6B9}">
      <dgm:prSet/>
      <dgm:spPr/>
      <dgm:t>
        <a:bodyPr/>
        <a:lstStyle/>
        <a:p>
          <a:endParaRPr lang="zh-CN" altLang="en-US"/>
        </a:p>
      </dgm:t>
    </dgm:pt>
    <dgm:pt modelId="{5340CB63-F3A1-4A79-A3FA-2795A6EDD3AA}" type="sibTrans" cxnId="{927A82F7-395E-410B-A856-75B2BC26C6B9}">
      <dgm:prSet/>
      <dgm:spPr/>
      <dgm:t>
        <a:bodyPr/>
        <a:lstStyle/>
        <a:p>
          <a:endParaRPr lang="zh-CN" altLang="en-US"/>
        </a:p>
      </dgm:t>
    </dgm:pt>
    <dgm:pt modelId="{F6936B58-F270-4C04-8B69-1A2041C42C02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transforms the IT architecture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94D7E-8A43-456D-BEC4-10213C2A97E6}" type="parTrans" cxnId="{67E78958-828C-442D-A06B-E351B95E2984}">
      <dgm:prSet/>
      <dgm:spPr/>
      <dgm:t>
        <a:bodyPr/>
        <a:lstStyle/>
        <a:p>
          <a:endParaRPr lang="zh-CN" altLang="en-US"/>
        </a:p>
      </dgm:t>
    </dgm:pt>
    <dgm:pt modelId="{BD419EDD-6F11-4B96-BDE5-A8645A59AF98}" type="sibTrans" cxnId="{67E78958-828C-442D-A06B-E351B95E2984}">
      <dgm:prSet/>
      <dgm:spPr/>
      <dgm:t>
        <a:bodyPr/>
        <a:lstStyle/>
        <a:p>
          <a:endParaRPr lang="zh-CN" altLang="en-US"/>
        </a:p>
      </dgm:t>
    </dgm:pt>
    <dgm:pt modelId="{52DBC0D6-A132-408E-B75D-90DAEC27E175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 an advanced IT solution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B2BD8-59DD-46AE-B187-89A22E9D008A}" type="parTrans" cxnId="{F182DA42-61DF-43C3-9F5D-F8604D1C19C8}">
      <dgm:prSet/>
      <dgm:spPr/>
      <dgm:t>
        <a:bodyPr/>
        <a:lstStyle/>
        <a:p>
          <a:endParaRPr lang="zh-CN" altLang="en-US"/>
        </a:p>
      </dgm:t>
    </dgm:pt>
    <dgm:pt modelId="{29CC3F3E-5AAD-4C6F-9E39-9D2D02F0AF8B}" type="sibTrans" cxnId="{F182DA42-61DF-43C3-9F5D-F8604D1C19C8}">
      <dgm:prSet/>
      <dgm:spPr/>
      <dgm:t>
        <a:bodyPr/>
        <a:lstStyle/>
        <a:p>
          <a:endParaRPr lang="zh-CN" altLang="en-US"/>
        </a:p>
      </dgm:t>
    </dgm:pt>
    <dgm:pt modelId="{3649547A-30C0-4813-8931-7B3F4D65DC25}">
      <dgm:prSet phldrT="[文本]" custT="1"/>
      <dgm:spPr/>
      <dgm:t>
        <a:bodyPr/>
        <a:lstStyle/>
        <a:p>
          <a:pPr algn="l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various devices and machines are deployed into the network</a:t>
          </a:r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DD71FF-7426-4CA2-A5D2-E734CEC2FF4B}" type="parTrans" cxnId="{112B734B-2D3A-438B-82DA-CDF91DEB052F}">
      <dgm:prSet/>
      <dgm:spPr/>
      <dgm:t>
        <a:bodyPr/>
        <a:lstStyle/>
        <a:p>
          <a:endParaRPr lang="zh-CN" altLang="en-US"/>
        </a:p>
      </dgm:t>
    </dgm:pt>
    <dgm:pt modelId="{CB42CE3A-BF97-46C4-A9B4-8B78C5DC89C7}" type="sibTrans" cxnId="{112B734B-2D3A-438B-82DA-CDF91DEB052F}">
      <dgm:prSet/>
      <dgm:spPr/>
      <dgm:t>
        <a:bodyPr/>
        <a:lstStyle/>
        <a:p>
          <a:endParaRPr lang="zh-CN" altLang="en-US"/>
        </a:p>
      </dgm:t>
    </dgm:pt>
    <dgm:pt modelId="{904CB142-343D-489E-AB6B-22A0FEFA568D}">
      <dgm:prSet phldrT="[文本]"/>
      <dgm:spPr/>
      <dgm:t>
        <a:bodyPr/>
        <a:lstStyle/>
        <a:p>
          <a:endParaRPr lang="zh-CN" altLang="en-US" dirty="0"/>
        </a:p>
      </dgm:t>
    </dgm:pt>
    <dgm:pt modelId="{638EBF10-82A3-4E95-A102-B33567E61560}" type="parTrans" cxnId="{A1A620A0-4850-40B6-B3EC-14E90F6A13DF}">
      <dgm:prSet/>
      <dgm:spPr/>
      <dgm:t>
        <a:bodyPr/>
        <a:lstStyle/>
        <a:p>
          <a:endParaRPr lang="zh-CN" altLang="en-US"/>
        </a:p>
      </dgm:t>
    </dgm:pt>
    <dgm:pt modelId="{F4A6DFF8-2AFB-447B-8270-A5C098994CF9}" type="sibTrans" cxnId="{A1A620A0-4850-40B6-B3EC-14E90F6A13DF}">
      <dgm:prSet/>
      <dgm:spPr/>
      <dgm:t>
        <a:bodyPr/>
        <a:lstStyle/>
        <a:p>
          <a:endParaRPr lang="zh-CN" altLang="en-US"/>
        </a:p>
      </dgm:t>
    </dgm:pt>
    <dgm:pt modelId="{2BD02E3E-6C5A-412E-999E-837E7312125D}">
      <dgm:prSet phldrT="[文本]" custT="1"/>
      <dgm:spPr/>
      <dgm:t>
        <a:bodyPr/>
        <a:lstStyle/>
        <a:p>
          <a:pPr algn="l"/>
          <a:r>
            <a:rPr lang="en-US" altLang="zh-CN" sz="24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nfluences business decision-making</a:t>
          </a:r>
          <a:endParaRPr lang="zh-CN" altLang="en-US" sz="2400" dirty="0"/>
        </a:p>
      </dgm:t>
    </dgm:pt>
    <dgm:pt modelId="{B22530C5-36AF-4FD9-B882-3F80AC9DA685}" type="parTrans" cxnId="{C0C24833-201F-40A9-826B-8BB6377F7F7F}">
      <dgm:prSet/>
      <dgm:spPr/>
      <dgm:t>
        <a:bodyPr/>
        <a:lstStyle/>
        <a:p>
          <a:endParaRPr lang="zh-CN" altLang="en-US"/>
        </a:p>
      </dgm:t>
    </dgm:pt>
    <dgm:pt modelId="{1559717B-DD84-4F11-A15A-59034E6E2911}" type="sibTrans" cxnId="{C0C24833-201F-40A9-826B-8BB6377F7F7F}">
      <dgm:prSet/>
      <dgm:spPr/>
      <dgm:t>
        <a:bodyPr/>
        <a:lstStyle/>
        <a:p>
          <a:endParaRPr lang="zh-CN" altLang="en-US"/>
        </a:p>
      </dgm:t>
    </dgm:pt>
    <dgm:pt modelId="{C0978412-312F-4100-B993-EDE5FF8CBF49}">
      <dgm:prSet phldrT="[文本]"/>
      <dgm:spPr/>
      <dgm:t>
        <a:bodyPr/>
        <a:lstStyle/>
        <a:p>
          <a:endParaRPr lang="zh-CN" altLang="en-US" dirty="0"/>
        </a:p>
      </dgm:t>
    </dgm:pt>
    <dgm:pt modelId="{DB3C9EF9-ACB6-4BCF-8953-9011308AE7E2}" type="sibTrans" cxnId="{A3B99939-1DB9-47F1-BEB5-6B8E3EC1ACAC}">
      <dgm:prSet/>
      <dgm:spPr/>
      <dgm:t>
        <a:bodyPr/>
        <a:lstStyle/>
        <a:p>
          <a:endParaRPr lang="zh-CN" altLang="en-US"/>
        </a:p>
      </dgm:t>
    </dgm:pt>
    <dgm:pt modelId="{BC3F2561-F4CE-45B3-9654-2CC65155FAD4}" type="parTrans" cxnId="{A3B99939-1DB9-47F1-BEB5-6B8E3EC1ACAC}">
      <dgm:prSet/>
      <dgm:spPr/>
      <dgm:t>
        <a:bodyPr/>
        <a:lstStyle/>
        <a:p>
          <a:endParaRPr lang="zh-CN" altLang="en-US"/>
        </a:p>
      </dgm:t>
    </dgm:pt>
    <dgm:pt modelId="{9D1529B3-16CD-458E-8FBC-E867F6547A24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service mode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7CACA7-D8AC-4345-82E4-8B849C4EAC47}" type="parTrans" cxnId="{E912EFC8-EB09-478F-A498-D7BFDEFA875D}">
      <dgm:prSet/>
      <dgm:spPr/>
      <dgm:t>
        <a:bodyPr/>
        <a:lstStyle/>
        <a:p>
          <a:endParaRPr lang="zh-CN" altLang="en-US"/>
        </a:p>
      </dgm:t>
    </dgm:pt>
    <dgm:pt modelId="{D5DA6A05-ED33-4BC6-99E6-33213FAC0E41}" type="sibTrans" cxnId="{E912EFC8-EB09-478F-A498-D7BFDEFA875D}">
      <dgm:prSet/>
      <dgm:spPr/>
      <dgm:t>
        <a:bodyPr/>
        <a:lstStyle/>
        <a:p>
          <a:endParaRPr lang="zh-CN" altLang="en-US"/>
        </a:p>
      </dgm:t>
    </dgm:pt>
    <dgm:pt modelId="{B58815B8-B90B-4CC8-91A1-BE8D171C3DCD}">
      <dgm:prSet custT="1"/>
      <dgm:spPr/>
      <dgm:t>
        <a:bodyPr/>
        <a:lstStyle/>
        <a:p>
          <a:pPr algn="l"/>
          <a:r>
            <a:rPr lang="en-US" sz="240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focus</a:t>
          </a:r>
          <a:r>
            <a:rPr lang="en-US" altLang="zh-CN" sz="240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</a:t>
          </a:r>
          <a:r>
            <a:rPr lang="en-US" sz="240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on business operations</a:t>
          </a:r>
          <a:endParaRPr lang="zh-CN" altLang="en-US" sz="2400" dirty="0"/>
        </a:p>
      </dgm:t>
    </dgm:pt>
    <dgm:pt modelId="{DA498D81-C853-47CC-A25F-5D3D8626FC6D}" type="parTrans" cxnId="{AE5D2D84-B046-40CA-B3CB-6EE62231F907}">
      <dgm:prSet/>
      <dgm:spPr/>
      <dgm:t>
        <a:bodyPr/>
        <a:lstStyle/>
        <a:p>
          <a:endParaRPr lang="zh-CN" altLang="en-US"/>
        </a:p>
      </dgm:t>
    </dgm:pt>
    <dgm:pt modelId="{65C5B5CB-6CFB-43A1-B407-5BED645AE26E}" type="sibTrans" cxnId="{AE5D2D84-B046-40CA-B3CB-6EE62231F907}">
      <dgm:prSet/>
      <dgm:spPr/>
      <dgm:t>
        <a:bodyPr/>
        <a:lstStyle/>
        <a:p>
          <a:endParaRPr lang="zh-CN" altLang="en-US"/>
        </a:p>
      </dgm:t>
    </dgm:pt>
    <dgm:pt modelId="{F661B5D6-A672-4F54-AA70-B4E6CFA214F9}">
      <dgm:prSet custT="1"/>
      <dgm:spPr/>
      <dgm:t>
        <a:bodyPr/>
        <a:lstStyle/>
        <a:p>
          <a:pPr algn="l"/>
          <a:r>
            <a:rPr lang="en-US" sz="24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big data are generated by </a:t>
          </a:r>
          <a:r>
            <a:rPr lang="en-US" sz="240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IoT</a:t>
          </a:r>
          <a:endParaRPr lang="zh-CN" altLang="en-US" sz="2400" dirty="0"/>
        </a:p>
      </dgm:t>
    </dgm:pt>
    <dgm:pt modelId="{E5AF2CFD-B686-4588-A873-4CB9573FE97D}" type="parTrans" cxnId="{7AA8FF1B-D113-4008-A31E-81B6EE2E344A}">
      <dgm:prSet/>
      <dgm:spPr/>
      <dgm:t>
        <a:bodyPr/>
        <a:lstStyle/>
        <a:p>
          <a:endParaRPr lang="zh-CN" altLang="en-US"/>
        </a:p>
      </dgm:t>
    </dgm:pt>
    <dgm:pt modelId="{DE0B1E05-846F-4DE7-882A-A8E477563127}" type="sibTrans" cxnId="{7AA8FF1B-D113-4008-A31E-81B6EE2E344A}">
      <dgm:prSet/>
      <dgm:spPr/>
      <dgm:t>
        <a:bodyPr/>
        <a:lstStyle/>
        <a:p>
          <a:endParaRPr lang="zh-CN" altLang="en-US"/>
        </a:p>
      </dgm:t>
    </dgm:pt>
    <dgm:pt modelId="{CDEBB086-8D14-4E62-9CF7-2B002E923AD9}" type="pres">
      <dgm:prSet presAssocID="{9B01D0C2-68F7-4D6B-8EEC-8710055112B8}" presName="linearFlow" presStyleCnt="0">
        <dgm:presLayoutVars>
          <dgm:dir/>
          <dgm:animLvl val="lvl"/>
          <dgm:resizeHandles/>
        </dgm:presLayoutVars>
      </dgm:prSet>
      <dgm:spPr/>
    </dgm:pt>
    <dgm:pt modelId="{C9571E35-6EEB-4699-812A-23150BB89D2E}" type="pres">
      <dgm:prSet presAssocID="{3FA9C695-9E9A-4D37-AF24-6EBF5F11903D}" presName="compositeNode" presStyleCnt="0">
        <dgm:presLayoutVars>
          <dgm:bulletEnabled val="1"/>
        </dgm:presLayoutVars>
      </dgm:prSet>
      <dgm:spPr/>
    </dgm:pt>
    <dgm:pt modelId="{6B19FEFA-775A-48C0-95E6-C515611D49D7}" type="pres">
      <dgm:prSet presAssocID="{3FA9C695-9E9A-4D37-AF24-6EBF5F11903D}" presName="image" presStyleLbl="fgImgPlace1" presStyleIdx="0" presStyleCnt="3"/>
      <dgm:spPr/>
    </dgm:pt>
    <dgm:pt modelId="{A88B1475-2C43-4762-86D7-9C41F51A2CD8}" type="pres">
      <dgm:prSet presAssocID="{3FA9C695-9E9A-4D37-AF24-6EBF5F11903D}" presName="childNode" presStyleLbl="node1" presStyleIdx="0" presStyleCnt="3" custScaleX="1231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17EFB-A30B-47D0-8615-752B6E75F31B}" type="pres">
      <dgm:prSet presAssocID="{3FA9C695-9E9A-4D37-AF24-6EBF5F11903D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8E3BE-09D8-4312-8207-FFC546932307}" type="pres">
      <dgm:prSet presAssocID="{5340CB63-F3A1-4A79-A3FA-2795A6EDD3AA}" presName="sibTrans" presStyleCnt="0"/>
      <dgm:spPr/>
    </dgm:pt>
    <dgm:pt modelId="{13E09693-AC65-4F0F-B102-F03546FB9AB9}" type="pres">
      <dgm:prSet presAssocID="{C0978412-312F-4100-B993-EDE5FF8CBF49}" presName="compositeNode" presStyleCnt="0">
        <dgm:presLayoutVars>
          <dgm:bulletEnabled val="1"/>
        </dgm:presLayoutVars>
      </dgm:prSet>
      <dgm:spPr/>
    </dgm:pt>
    <dgm:pt modelId="{364A9FC6-BF11-4E21-BE60-0696127CD918}" type="pres">
      <dgm:prSet presAssocID="{C0978412-312F-4100-B993-EDE5FF8CBF49}" presName="image" presStyleLbl="fgImgPlace1" presStyleIdx="1" presStyleCnt="3"/>
      <dgm:spPr/>
    </dgm:pt>
    <dgm:pt modelId="{169F0AAD-4BE6-4589-BCB9-A3AB5BEECA36}" type="pres">
      <dgm:prSet presAssocID="{C0978412-312F-4100-B993-EDE5FF8CBF49}" presName="childNode" presStyleLbl="node1" presStyleIdx="1" presStyleCnt="3" custScaleX="1171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37623-F75E-4AC0-A0F4-DAA5D0D6200F}" type="pres">
      <dgm:prSet presAssocID="{C0978412-312F-4100-B993-EDE5FF8CBF49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2D1C6-DFE8-46E4-9D89-AF517059BA7C}" type="pres">
      <dgm:prSet presAssocID="{DB3C9EF9-ACB6-4BCF-8953-9011308AE7E2}" presName="sibTrans" presStyleCnt="0"/>
      <dgm:spPr/>
    </dgm:pt>
    <dgm:pt modelId="{FF159304-1854-46E0-A7C1-375A1434D2C0}" type="pres">
      <dgm:prSet presAssocID="{904CB142-343D-489E-AB6B-22A0FEFA568D}" presName="compositeNode" presStyleCnt="0">
        <dgm:presLayoutVars>
          <dgm:bulletEnabled val="1"/>
        </dgm:presLayoutVars>
      </dgm:prSet>
      <dgm:spPr/>
    </dgm:pt>
    <dgm:pt modelId="{C7E74504-7FA0-4330-BCD7-8E9525FF6881}" type="pres">
      <dgm:prSet presAssocID="{904CB142-343D-489E-AB6B-22A0FEFA568D}" presName="image" presStyleLbl="fgImgPlace1" presStyleIdx="2" presStyleCnt="3"/>
      <dgm:spPr/>
    </dgm:pt>
    <dgm:pt modelId="{BD45C87D-5327-42D7-863E-B6559E8F9580}" type="pres">
      <dgm:prSet presAssocID="{904CB142-343D-489E-AB6B-22A0FEFA568D}" presName="childNode" presStyleLbl="node1" presStyleIdx="2" presStyleCnt="3" custScaleX="1238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DF6A6-2D4B-4AD2-8046-46F73EE65EB6}" type="pres">
      <dgm:prSet presAssocID="{904CB142-343D-489E-AB6B-22A0FEFA568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E78958-828C-442D-A06B-E351B95E2984}" srcId="{3FA9C695-9E9A-4D37-AF24-6EBF5F11903D}" destId="{F6936B58-F270-4C04-8B69-1A2041C42C02}" srcOrd="0" destOrd="0" parTransId="{86694D7E-8A43-456D-BEC4-10213C2A97E6}" sibTransId="{BD419EDD-6F11-4B96-BDE5-A8645A59AF98}"/>
    <dgm:cxn modelId="{4569A5F3-33D1-46CA-A6A5-EC0FE223B16C}" type="presOf" srcId="{B58815B8-B90B-4CC8-91A1-BE8D171C3DCD}" destId="{BD45C87D-5327-42D7-863E-B6559E8F9580}" srcOrd="0" destOrd="1" presId="urn:microsoft.com/office/officeart/2005/8/layout/hList2"/>
    <dgm:cxn modelId="{4557AE34-3DD3-4A09-8C96-B136DAD076D1}" type="presOf" srcId="{F661B5D6-A672-4F54-AA70-B4E6CFA214F9}" destId="{BD45C87D-5327-42D7-863E-B6559E8F9580}" srcOrd="0" destOrd="2" presId="urn:microsoft.com/office/officeart/2005/8/layout/hList2"/>
    <dgm:cxn modelId="{A1A620A0-4850-40B6-B3EC-14E90F6A13DF}" srcId="{9B01D0C2-68F7-4D6B-8EEC-8710055112B8}" destId="{904CB142-343D-489E-AB6B-22A0FEFA568D}" srcOrd="2" destOrd="0" parTransId="{638EBF10-82A3-4E95-A102-B33567E61560}" sibTransId="{F4A6DFF8-2AFB-447B-8270-A5C098994CF9}"/>
    <dgm:cxn modelId="{AE5D2D84-B046-40CA-B3CB-6EE62231F907}" srcId="{904CB142-343D-489E-AB6B-22A0FEFA568D}" destId="{B58815B8-B90B-4CC8-91A1-BE8D171C3DCD}" srcOrd="1" destOrd="0" parTransId="{DA498D81-C853-47CC-A25F-5D3D8626FC6D}" sibTransId="{65C5B5CB-6CFB-43A1-B407-5BED645AE26E}"/>
    <dgm:cxn modelId="{F182DA42-61DF-43C3-9F5D-F8604D1C19C8}" srcId="{3FA9C695-9E9A-4D37-AF24-6EBF5F11903D}" destId="{52DBC0D6-A132-408E-B75D-90DAEC27E175}" srcOrd="1" destOrd="0" parTransId="{FCEB2BD8-59DD-46AE-B187-89A22E9D008A}" sibTransId="{29CC3F3E-5AAD-4C6F-9E39-9D2D02F0AF8B}"/>
    <dgm:cxn modelId="{76C2DC6B-2A40-476A-B4C3-C018F7238FA5}" type="presOf" srcId="{3FA9C695-9E9A-4D37-AF24-6EBF5F11903D}" destId="{75D17EFB-A30B-47D0-8615-752B6E75F31B}" srcOrd="0" destOrd="0" presId="urn:microsoft.com/office/officeart/2005/8/layout/hList2"/>
    <dgm:cxn modelId="{C0C24833-201F-40A9-826B-8BB6377F7F7F}" srcId="{904CB142-343D-489E-AB6B-22A0FEFA568D}" destId="{2BD02E3E-6C5A-412E-999E-837E7312125D}" srcOrd="0" destOrd="0" parTransId="{B22530C5-36AF-4FD9-B882-3F80AC9DA685}" sibTransId="{1559717B-DD84-4F11-A15A-59034E6E2911}"/>
    <dgm:cxn modelId="{1684645A-B1CF-42BC-B5C9-F4425B7EBFC5}" type="presOf" srcId="{9B01D0C2-68F7-4D6B-8EEC-8710055112B8}" destId="{CDEBB086-8D14-4E62-9CF7-2B002E923AD9}" srcOrd="0" destOrd="0" presId="urn:microsoft.com/office/officeart/2005/8/layout/hList2"/>
    <dgm:cxn modelId="{112B734B-2D3A-438B-82DA-CDF91DEB052F}" srcId="{C0978412-312F-4100-B993-EDE5FF8CBF49}" destId="{3649547A-30C0-4813-8931-7B3F4D65DC25}" srcOrd="0" destOrd="0" parTransId="{23DD71FF-7426-4CA2-A5D2-E734CEC2FF4B}" sibTransId="{CB42CE3A-BF97-46C4-A9B4-8B78C5DC89C7}"/>
    <dgm:cxn modelId="{A3B99939-1DB9-47F1-BEB5-6B8E3EC1ACAC}" srcId="{9B01D0C2-68F7-4D6B-8EEC-8710055112B8}" destId="{C0978412-312F-4100-B993-EDE5FF8CBF49}" srcOrd="1" destOrd="0" parTransId="{BC3F2561-F4CE-45B3-9654-2CC65155FAD4}" sibTransId="{DB3C9EF9-ACB6-4BCF-8953-9011308AE7E2}"/>
    <dgm:cxn modelId="{0702BDE2-E6FC-488E-B95E-F0D32362CF2A}" type="presOf" srcId="{C0978412-312F-4100-B993-EDE5FF8CBF49}" destId="{BA437623-F75E-4AC0-A0F4-DAA5D0D6200F}" srcOrd="0" destOrd="0" presId="urn:microsoft.com/office/officeart/2005/8/layout/hList2"/>
    <dgm:cxn modelId="{50C95E7C-AB8D-4603-B7A5-3486EEE3E04E}" type="presOf" srcId="{2BD02E3E-6C5A-412E-999E-837E7312125D}" destId="{BD45C87D-5327-42D7-863E-B6559E8F9580}" srcOrd="0" destOrd="0" presId="urn:microsoft.com/office/officeart/2005/8/layout/hList2"/>
    <dgm:cxn modelId="{B33A2DBB-7E81-4C64-AE11-31B7516B29F1}" type="presOf" srcId="{F6936B58-F270-4C04-8B69-1A2041C42C02}" destId="{A88B1475-2C43-4762-86D7-9C41F51A2CD8}" srcOrd="0" destOrd="0" presId="urn:microsoft.com/office/officeart/2005/8/layout/hList2"/>
    <dgm:cxn modelId="{7AA8FF1B-D113-4008-A31E-81B6EE2E344A}" srcId="{904CB142-343D-489E-AB6B-22A0FEFA568D}" destId="{F661B5D6-A672-4F54-AA70-B4E6CFA214F9}" srcOrd="2" destOrd="0" parTransId="{E5AF2CFD-B686-4588-A873-4CB9573FE97D}" sibTransId="{DE0B1E05-846F-4DE7-882A-A8E477563127}"/>
    <dgm:cxn modelId="{927A82F7-395E-410B-A856-75B2BC26C6B9}" srcId="{9B01D0C2-68F7-4D6B-8EEC-8710055112B8}" destId="{3FA9C695-9E9A-4D37-AF24-6EBF5F11903D}" srcOrd="0" destOrd="0" parTransId="{5300611D-D23C-42FB-A493-B6C693080EBF}" sibTransId="{5340CB63-F3A1-4A79-A3FA-2795A6EDD3AA}"/>
    <dgm:cxn modelId="{E912EFC8-EB09-478F-A498-D7BFDEFA875D}" srcId="{3FA9C695-9E9A-4D37-AF24-6EBF5F11903D}" destId="{9D1529B3-16CD-458E-8FBC-E867F6547A24}" srcOrd="2" destOrd="0" parTransId="{9C7CACA7-D8AC-4345-82E4-8B849C4EAC47}" sibTransId="{D5DA6A05-ED33-4BC6-99E6-33213FAC0E41}"/>
    <dgm:cxn modelId="{01361E1F-7A22-4DE9-9667-BD36D9F94C6F}" type="presOf" srcId="{3649547A-30C0-4813-8931-7B3F4D65DC25}" destId="{169F0AAD-4BE6-4589-BCB9-A3AB5BEECA36}" srcOrd="0" destOrd="0" presId="urn:microsoft.com/office/officeart/2005/8/layout/hList2"/>
    <dgm:cxn modelId="{9247145E-DB75-4860-9B7B-F368CC605C63}" type="presOf" srcId="{52DBC0D6-A132-408E-B75D-90DAEC27E175}" destId="{A88B1475-2C43-4762-86D7-9C41F51A2CD8}" srcOrd="0" destOrd="1" presId="urn:microsoft.com/office/officeart/2005/8/layout/hList2"/>
    <dgm:cxn modelId="{232EA022-2E24-4123-A3C9-68205335844A}" type="presOf" srcId="{9D1529B3-16CD-458E-8FBC-E867F6547A24}" destId="{A88B1475-2C43-4762-86D7-9C41F51A2CD8}" srcOrd="0" destOrd="2" presId="urn:microsoft.com/office/officeart/2005/8/layout/hList2"/>
    <dgm:cxn modelId="{D0FFA0AA-CB0E-476F-B254-92944FE246AF}" type="presOf" srcId="{904CB142-343D-489E-AB6B-22A0FEFA568D}" destId="{7C4DF6A6-2D4B-4AD2-8046-46F73EE65EB6}" srcOrd="0" destOrd="0" presId="urn:microsoft.com/office/officeart/2005/8/layout/hList2"/>
    <dgm:cxn modelId="{277ABC92-63A5-4F0F-BEBD-DFB8179C4B20}" type="presParOf" srcId="{CDEBB086-8D14-4E62-9CF7-2B002E923AD9}" destId="{C9571E35-6EEB-4699-812A-23150BB89D2E}" srcOrd="0" destOrd="0" presId="urn:microsoft.com/office/officeart/2005/8/layout/hList2"/>
    <dgm:cxn modelId="{6DCC344E-EE0F-4117-A522-02B2F72A688B}" type="presParOf" srcId="{C9571E35-6EEB-4699-812A-23150BB89D2E}" destId="{6B19FEFA-775A-48C0-95E6-C515611D49D7}" srcOrd="0" destOrd="0" presId="urn:microsoft.com/office/officeart/2005/8/layout/hList2"/>
    <dgm:cxn modelId="{64F32063-E441-4F45-8D04-A40DCF835DC8}" type="presParOf" srcId="{C9571E35-6EEB-4699-812A-23150BB89D2E}" destId="{A88B1475-2C43-4762-86D7-9C41F51A2CD8}" srcOrd="1" destOrd="0" presId="urn:microsoft.com/office/officeart/2005/8/layout/hList2"/>
    <dgm:cxn modelId="{0A2B4449-2055-41EC-A380-BA4F0B992D20}" type="presParOf" srcId="{C9571E35-6EEB-4699-812A-23150BB89D2E}" destId="{75D17EFB-A30B-47D0-8615-752B6E75F31B}" srcOrd="2" destOrd="0" presId="urn:microsoft.com/office/officeart/2005/8/layout/hList2"/>
    <dgm:cxn modelId="{31E4208D-29F9-4CD7-A806-8C0D39BC3BBC}" type="presParOf" srcId="{CDEBB086-8D14-4E62-9CF7-2B002E923AD9}" destId="{04D8E3BE-09D8-4312-8207-FFC546932307}" srcOrd="1" destOrd="0" presId="urn:microsoft.com/office/officeart/2005/8/layout/hList2"/>
    <dgm:cxn modelId="{651E51FF-9A63-4FC2-AF69-71DDE1ACA81A}" type="presParOf" srcId="{CDEBB086-8D14-4E62-9CF7-2B002E923AD9}" destId="{13E09693-AC65-4F0F-B102-F03546FB9AB9}" srcOrd="2" destOrd="0" presId="urn:microsoft.com/office/officeart/2005/8/layout/hList2"/>
    <dgm:cxn modelId="{C5CB1A5D-944B-43CE-9E3B-56B120FE0793}" type="presParOf" srcId="{13E09693-AC65-4F0F-B102-F03546FB9AB9}" destId="{364A9FC6-BF11-4E21-BE60-0696127CD918}" srcOrd="0" destOrd="0" presId="urn:microsoft.com/office/officeart/2005/8/layout/hList2"/>
    <dgm:cxn modelId="{D8C67ABF-1556-4809-9905-8BC91C2263B7}" type="presParOf" srcId="{13E09693-AC65-4F0F-B102-F03546FB9AB9}" destId="{169F0AAD-4BE6-4589-BCB9-A3AB5BEECA36}" srcOrd="1" destOrd="0" presId="urn:microsoft.com/office/officeart/2005/8/layout/hList2"/>
    <dgm:cxn modelId="{3851EE40-551F-4A99-B581-0D04BA3D59F4}" type="presParOf" srcId="{13E09693-AC65-4F0F-B102-F03546FB9AB9}" destId="{BA437623-F75E-4AC0-A0F4-DAA5D0D6200F}" srcOrd="2" destOrd="0" presId="urn:microsoft.com/office/officeart/2005/8/layout/hList2"/>
    <dgm:cxn modelId="{BA7FF1BA-0443-4E52-8685-61F44D02B398}" type="presParOf" srcId="{CDEBB086-8D14-4E62-9CF7-2B002E923AD9}" destId="{49D2D1C6-DFE8-46E4-9D89-AF517059BA7C}" srcOrd="3" destOrd="0" presId="urn:microsoft.com/office/officeart/2005/8/layout/hList2"/>
    <dgm:cxn modelId="{24109B2A-1D9C-43D2-AC2A-3198D9B9F50B}" type="presParOf" srcId="{CDEBB086-8D14-4E62-9CF7-2B002E923AD9}" destId="{FF159304-1854-46E0-A7C1-375A1434D2C0}" srcOrd="4" destOrd="0" presId="urn:microsoft.com/office/officeart/2005/8/layout/hList2"/>
    <dgm:cxn modelId="{232FB40D-703E-44A5-87AE-55343E6AFE8A}" type="presParOf" srcId="{FF159304-1854-46E0-A7C1-375A1434D2C0}" destId="{C7E74504-7FA0-4330-BCD7-8E9525FF6881}" srcOrd="0" destOrd="0" presId="urn:microsoft.com/office/officeart/2005/8/layout/hList2"/>
    <dgm:cxn modelId="{44E0C364-E8F8-4E7D-BB20-8DDF88F7D6A6}" type="presParOf" srcId="{FF159304-1854-46E0-A7C1-375A1434D2C0}" destId="{BD45C87D-5327-42D7-863E-B6559E8F9580}" srcOrd="1" destOrd="0" presId="urn:microsoft.com/office/officeart/2005/8/layout/hList2"/>
    <dgm:cxn modelId="{D6AAB0AA-E134-40C9-8573-0D6B6D451EF2}" type="presParOf" srcId="{FF159304-1854-46E0-A7C1-375A1434D2C0}" destId="{7C4DF6A6-2D4B-4AD2-8046-46F73EE65EB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A3A20F-C27F-4BA4-877A-4071D8C35E3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765D6C-F485-4C5A-9F6E-2BE3031FE4BA}" type="pres">
      <dgm:prSet presAssocID="{43A3A20F-C27F-4BA4-877A-4071D8C35E30}" presName="Name0" presStyleCnt="0">
        <dgm:presLayoutVars>
          <dgm:dir/>
          <dgm:resizeHandles val="exact"/>
        </dgm:presLayoutVars>
      </dgm:prSet>
      <dgm:spPr/>
    </dgm:pt>
  </dgm:ptLst>
  <dgm:cxnLst>
    <dgm:cxn modelId="{D9A7956E-4D82-438F-99BC-B3F6DA11E179}" type="presOf" srcId="{43A3A20F-C27F-4BA4-877A-4071D8C35E30}" destId="{3D765D6C-F485-4C5A-9F6E-2BE3031FE4BA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A3A20F-C27F-4BA4-877A-4071D8C35E3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765D6C-F485-4C5A-9F6E-2BE3031FE4BA}" type="pres">
      <dgm:prSet presAssocID="{43A3A20F-C27F-4BA4-877A-4071D8C35E30}" presName="Name0" presStyleCnt="0">
        <dgm:presLayoutVars>
          <dgm:dir/>
          <dgm:resizeHandles val="exact"/>
        </dgm:presLayoutVars>
      </dgm:prSet>
      <dgm:spPr/>
    </dgm:pt>
  </dgm:ptLst>
  <dgm:cxnLst>
    <dgm:cxn modelId="{EFE0B839-FE42-461E-BFD1-529C1754B3A2}" type="presOf" srcId="{43A3A20F-C27F-4BA4-877A-4071D8C35E30}" destId="{3D765D6C-F485-4C5A-9F6E-2BE3031FE4BA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C06177-6018-4735-AED7-93623FE665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692733-B04E-42CD-8F32-D0AB7EBC0FA4}">
      <dgm:prSet phldrT="[文本]" custT="1"/>
      <dgm:spPr/>
      <dgm:t>
        <a:bodyPr/>
        <a:lstStyle/>
        <a:p>
          <a:r>
            <a:rPr lang="en-US" altLang="zh-CN" sz="28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WiFi</a:t>
          </a:r>
          <a:r>
            <a: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base station data 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DBEEE-E260-482E-9E3A-B4727A902AFA}" type="parTrans" cxnId="{9D5EFA70-35D5-44A9-A4FB-8A568AEA6BB6}">
      <dgm:prSet/>
      <dgm:spPr/>
      <dgm:t>
        <a:bodyPr/>
        <a:lstStyle/>
        <a:p>
          <a:endParaRPr lang="zh-CN" altLang="en-US"/>
        </a:p>
      </dgm:t>
    </dgm:pt>
    <dgm:pt modelId="{9363334A-BBD5-4A91-8D1A-E69B23A0F449}" type="sibTrans" cxnId="{9D5EFA70-35D5-44A9-A4FB-8A568AEA6BB6}">
      <dgm:prSet/>
      <dgm:spPr/>
      <dgm:t>
        <a:bodyPr/>
        <a:lstStyle/>
        <a:p>
          <a:endParaRPr lang="zh-CN" altLang="en-US"/>
        </a:p>
      </dgm:t>
    </dgm:pt>
    <dgm:pt modelId="{3C59B6C2-0883-461B-A8D2-4A1EAE4A4873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Individual: 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Tracing Mobility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CF73E9-A5ED-40E6-8F60-2C96A4CBB74F}" type="parTrans" cxnId="{044FAEB1-DDB8-4255-AB77-31177B470559}">
      <dgm:prSet/>
      <dgm:spPr/>
      <dgm:t>
        <a:bodyPr/>
        <a:lstStyle/>
        <a:p>
          <a:endParaRPr lang="zh-CN" altLang="en-US"/>
        </a:p>
      </dgm:t>
    </dgm:pt>
    <dgm:pt modelId="{A6BA6A5C-9D3C-41B9-810B-BB5CFA031E4B}" type="sibTrans" cxnId="{044FAEB1-DDB8-4255-AB77-31177B470559}">
      <dgm:prSet/>
      <dgm:spPr/>
      <dgm:t>
        <a:bodyPr/>
        <a:lstStyle/>
        <a:p>
          <a:endParaRPr lang="zh-CN" altLang="en-US"/>
        </a:p>
      </dgm:t>
    </dgm:pt>
    <dgm:pt modelId="{9459D8D0-EC00-4FB6-BE43-8A9A68293A35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Group : trading area and movement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D44EB-AB13-4E0D-8027-5EFAC3D6BFA8}" type="parTrans" cxnId="{4CB087AF-827D-4EE5-8B9A-10D1A7D53E21}">
      <dgm:prSet/>
      <dgm:spPr/>
      <dgm:t>
        <a:bodyPr/>
        <a:lstStyle/>
        <a:p>
          <a:endParaRPr lang="zh-CN" altLang="en-US"/>
        </a:p>
      </dgm:t>
    </dgm:pt>
    <dgm:pt modelId="{4647302E-7A3E-4AC9-8303-5E209FF21B42}" type="sibTrans" cxnId="{4CB087AF-827D-4EE5-8B9A-10D1A7D53E21}">
      <dgm:prSet/>
      <dgm:spPr/>
      <dgm:t>
        <a:bodyPr/>
        <a:lstStyle/>
        <a:p>
          <a:endParaRPr lang="zh-CN" altLang="en-US"/>
        </a:p>
      </dgm:t>
    </dgm:pt>
    <dgm:pt modelId="{414C74FE-9190-4EE1-847E-A0CE04BDA7C0}">
      <dgm:prSet phldrT="[文本]" custT="1"/>
      <dgm:spPr/>
      <dgm:t>
        <a:bodyPr/>
        <a:lstStyle/>
        <a:p>
          <a:r>
            <a:rPr lang="en-US" altLang="zh-CN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Interaction data</a:t>
          </a:r>
          <a:endParaRPr lang="zh-CN" alt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AE42B4-A315-44AB-A067-7E8969EE5C36}" type="parTrans" cxnId="{21078681-17E1-418D-84E8-BBC5896225AF}">
      <dgm:prSet/>
      <dgm:spPr/>
      <dgm:t>
        <a:bodyPr/>
        <a:lstStyle/>
        <a:p>
          <a:endParaRPr lang="zh-CN" altLang="en-US"/>
        </a:p>
      </dgm:t>
    </dgm:pt>
    <dgm:pt modelId="{6975369C-E315-44E2-9313-0AE2C033D5FD}" type="sibTrans" cxnId="{21078681-17E1-418D-84E8-BBC5896225AF}">
      <dgm:prSet/>
      <dgm:spPr/>
      <dgm:t>
        <a:bodyPr/>
        <a:lstStyle/>
        <a:p>
          <a:endParaRPr lang="zh-CN" altLang="en-US"/>
        </a:p>
      </dgm:t>
    </dgm:pt>
    <dgm:pt modelId="{1F09B84E-3267-4E24-8E62-89A69B47DC6A}">
      <dgm:prSet phldrT="[文本]"/>
      <dgm:spPr/>
      <dgm:t>
        <a:bodyPr/>
        <a:lstStyle/>
        <a:p>
          <a:r>
            <a:rPr lang="en-US" altLang="zh-CN" dirty="0" smtClean="0"/>
            <a:t>Behavior pattern</a:t>
          </a:r>
          <a:endParaRPr lang="zh-CN" altLang="en-US" dirty="0"/>
        </a:p>
      </dgm:t>
    </dgm:pt>
    <dgm:pt modelId="{752A1D9E-D106-4FA9-AB64-79B46EE992D5}" type="parTrans" cxnId="{2355794E-46B9-4D04-A56B-D53F10C66E35}">
      <dgm:prSet/>
      <dgm:spPr/>
      <dgm:t>
        <a:bodyPr/>
        <a:lstStyle/>
        <a:p>
          <a:endParaRPr lang="zh-CN" altLang="en-US"/>
        </a:p>
      </dgm:t>
    </dgm:pt>
    <dgm:pt modelId="{413B4148-2C82-48E4-953C-A826972ADCA8}" type="sibTrans" cxnId="{2355794E-46B9-4D04-A56B-D53F10C66E35}">
      <dgm:prSet/>
      <dgm:spPr/>
      <dgm:t>
        <a:bodyPr/>
        <a:lstStyle/>
        <a:p>
          <a:endParaRPr lang="zh-CN" altLang="en-US"/>
        </a:p>
      </dgm:t>
    </dgm:pt>
    <dgm:pt modelId="{1AB7DAEF-CA56-4591-BA30-F19E5BE8F9BB}">
      <dgm:prSet phldrT="[文本]"/>
      <dgm:spPr/>
      <dgm:t>
        <a:bodyPr/>
        <a:lstStyle/>
        <a:p>
          <a:r>
            <a:rPr lang="en-US" altLang="zh-CN" dirty="0" smtClean="0"/>
            <a:t>Classify people</a:t>
          </a:r>
          <a:endParaRPr lang="zh-CN" altLang="en-US" dirty="0"/>
        </a:p>
      </dgm:t>
    </dgm:pt>
    <dgm:pt modelId="{C6396C34-2DA0-4E0F-B614-91324A84CFFB}" type="parTrans" cxnId="{9111162D-8A90-4113-A066-1B45DB3380F8}">
      <dgm:prSet/>
      <dgm:spPr/>
      <dgm:t>
        <a:bodyPr/>
        <a:lstStyle/>
        <a:p>
          <a:endParaRPr lang="zh-CN" altLang="en-US"/>
        </a:p>
      </dgm:t>
    </dgm:pt>
    <dgm:pt modelId="{1CBB8D6C-2573-4558-8A85-3B10835B2C25}" type="sibTrans" cxnId="{9111162D-8A90-4113-A066-1B45DB3380F8}">
      <dgm:prSet/>
      <dgm:spPr/>
      <dgm:t>
        <a:bodyPr/>
        <a:lstStyle/>
        <a:p>
          <a:endParaRPr lang="zh-CN" altLang="en-US"/>
        </a:p>
      </dgm:t>
    </dgm:pt>
    <dgm:pt modelId="{339FAAD1-7FC3-472B-8E8C-5B24B8B0C2E6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Sensor data</a:t>
          </a:r>
          <a:endParaRPr lang="zh-CN" alt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3C52A4-6271-4FCE-9E85-FE6CD8B7AB84}" type="parTrans" cxnId="{97D7F133-EE5D-4486-8972-DBBAC94D90D4}">
      <dgm:prSet/>
      <dgm:spPr/>
      <dgm:t>
        <a:bodyPr/>
        <a:lstStyle/>
        <a:p>
          <a:endParaRPr lang="zh-CN" altLang="en-US"/>
        </a:p>
      </dgm:t>
    </dgm:pt>
    <dgm:pt modelId="{E13D6E8B-C138-4EED-9D50-2AA9E96A387D}" type="sibTrans" cxnId="{97D7F133-EE5D-4486-8972-DBBAC94D90D4}">
      <dgm:prSet/>
      <dgm:spPr/>
      <dgm:t>
        <a:bodyPr/>
        <a:lstStyle/>
        <a:p>
          <a:endParaRPr lang="zh-CN" altLang="en-US"/>
        </a:p>
      </dgm:t>
    </dgm:pt>
    <dgm:pt modelId="{C70A2D31-F187-47F6-89C1-D38556AF72E5}">
      <dgm:prSet phldrT="[文本]"/>
      <dgm:spPr/>
      <dgm:t>
        <a:bodyPr/>
        <a:lstStyle/>
        <a:p>
          <a:r>
            <a:rPr lang="en-US" altLang="zh-CN" dirty="0" smtClean="0"/>
            <a:t>Activity analysis</a:t>
          </a:r>
          <a:endParaRPr lang="zh-CN" altLang="en-US" dirty="0"/>
        </a:p>
      </dgm:t>
    </dgm:pt>
    <dgm:pt modelId="{04B6AFAD-4AB4-496B-9B2C-75CF029CF449}" type="parTrans" cxnId="{95A0AF23-C9B2-4205-A536-46CD920D20E6}">
      <dgm:prSet/>
      <dgm:spPr/>
      <dgm:t>
        <a:bodyPr/>
        <a:lstStyle/>
        <a:p>
          <a:endParaRPr lang="zh-CN" altLang="en-US"/>
        </a:p>
      </dgm:t>
    </dgm:pt>
    <dgm:pt modelId="{8DC0CEAC-6591-4EB0-B5B5-CD7432E9A967}" type="sibTrans" cxnId="{95A0AF23-C9B2-4205-A536-46CD920D20E6}">
      <dgm:prSet/>
      <dgm:spPr/>
      <dgm:t>
        <a:bodyPr/>
        <a:lstStyle/>
        <a:p>
          <a:endParaRPr lang="zh-CN" altLang="en-US"/>
        </a:p>
      </dgm:t>
    </dgm:pt>
    <dgm:pt modelId="{56CCC3BC-A642-481E-A6C5-59C23B60AFFC}">
      <dgm:prSet phldrT="[文本]"/>
      <dgm:spPr/>
      <dgm:t>
        <a:bodyPr/>
        <a:lstStyle/>
        <a:p>
          <a:r>
            <a:rPr lang="en-US" altLang="zh-CN" dirty="0" smtClean="0"/>
            <a:t>Privacy protection</a:t>
          </a:r>
          <a:endParaRPr lang="zh-CN" altLang="en-US" dirty="0"/>
        </a:p>
      </dgm:t>
    </dgm:pt>
    <dgm:pt modelId="{2AAA2165-BFCD-4AED-8B0D-30BA1F1F2337}" type="parTrans" cxnId="{1560C173-D63A-46C9-830A-36A994A72E35}">
      <dgm:prSet/>
      <dgm:spPr/>
      <dgm:t>
        <a:bodyPr/>
        <a:lstStyle/>
        <a:p>
          <a:endParaRPr lang="zh-CN" altLang="en-US"/>
        </a:p>
      </dgm:t>
    </dgm:pt>
    <dgm:pt modelId="{77D79B54-7AE7-4BD6-A9BA-287320731FD4}" type="sibTrans" cxnId="{1560C173-D63A-46C9-830A-36A994A72E35}">
      <dgm:prSet/>
      <dgm:spPr/>
      <dgm:t>
        <a:bodyPr/>
        <a:lstStyle/>
        <a:p>
          <a:endParaRPr lang="zh-CN" altLang="en-US"/>
        </a:p>
      </dgm:t>
    </dgm:pt>
    <dgm:pt modelId="{430E5A76-4A8E-4A68-8404-534D2D749055}" type="pres">
      <dgm:prSet presAssocID="{6DC06177-6018-4735-AED7-93623FE665B0}" presName="Name0" presStyleCnt="0">
        <dgm:presLayoutVars>
          <dgm:dir/>
          <dgm:animLvl val="lvl"/>
          <dgm:resizeHandles val="exact"/>
        </dgm:presLayoutVars>
      </dgm:prSet>
      <dgm:spPr/>
    </dgm:pt>
    <dgm:pt modelId="{A18D807D-F3D5-4A2F-A0E6-D5BA7B0BEB29}" type="pres">
      <dgm:prSet presAssocID="{3F692733-B04E-42CD-8F32-D0AB7EBC0FA4}" presName="linNode" presStyleCnt="0"/>
      <dgm:spPr/>
    </dgm:pt>
    <dgm:pt modelId="{53A740D6-CAF4-490E-B720-B787944C19AF}" type="pres">
      <dgm:prSet presAssocID="{3F692733-B04E-42CD-8F32-D0AB7EBC0FA4}" presName="parentText" presStyleLbl="node1" presStyleIdx="0" presStyleCnt="3" custScaleX="59487" custLinFactNeighborX="-16472" custLinFactNeighborY="-152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B475B-A3CB-413D-AC03-E42E5B6076E6}" type="pres">
      <dgm:prSet presAssocID="{3F692733-B04E-42CD-8F32-D0AB7EBC0FA4}" presName="descendantText" presStyleLbl="alignAccFollowNode1" presStyleIdx="0" presStyleCnt="3" custScaleX="1224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ABE84D-AF18-472A-82D7-1A2C3C9F051C}" type="pres">
      <dgm:prSet presAssocID="{9363334A-BBD5-4A91-8D1A-E69B23A0F449}" presName="sp" presStyleCnt="0"/>
      <dgm:spPr/>
    </dgm:pt>
    <dgm:pt modelId="{97986CC8-2A5E-4F7A-B6DC-26F050810325}" type="pres">
      <dgm:prSet presAssocID="{414C74FE-9190-4EE1-847E-A0CE04BDA7C0}" presName="linNode" presStyleCnt="0"/>
      <dgm:spPr/>
    </dgm:pt>
    <dgm:pt modelId="{EC5F443E-88B3-4190-92CA-4659CFF3BB6A}" type="pres">
      <dgm:prSet presAssocID="{414C74FE-9190-4EE1-847E-A0CE04BDA7C0}" presName="parentText" presStyleLbl="node1" presStyleIdx="1" presStyleCnt="3" custScaleX="60096" custLinFactNeighborX="-11223" custLinFactNeighborY="2433">
        <dgm:presLayoutVars>
          <dgm:chMax val="1"/>
          <dgm:bulletEnabled val="1"/>
        </dgm:presLayoutVars>
      </dgm:prSet>
      <dgm:spPr/>
    </dgm:pt>
    <dgm:pt modelId="{2E1A397E-8F6C-4AC3-92C8-B7801B4D9B80}" type="pres">
      <dgm:prSet presAssocID="{414C74FE-9190-4EE1-847E-A0CE04BDA7C0}" presName="descendantText" presStyleLbl="alignAccFollowNode1" presStyleIdx="1" presStyleCnt="3" custScaleX="1252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2733C-71EE-48D0-A5D6-51D49872EA4A}" type="pres">
      <dgm:prSet presAssocID="{6975369C-E315-44E2-9313-0AE2C033D5FD}" presName="sp" presStyleCnt="0"/>
      <dgm:spPr/>
    </dgm:pt>
    <dgm:pt modelId="{61695426-14DE-4ABE-9FFA-985BC1220C4E}" type="pres">
      <dgm:prSet presAssocID="{339FAAD1-7FC3-472B-8E8C-5B24B8B0C2E6}" presName="linNode" presStyleCnt="0"/>
      <dgm:spPr/>
    </dgm:pt>
    <dgm:pt modelId="{35DBB183-2BC7-400B-8A33-D57B027F40CD}" type="pres">
      <dgm:prSet presAssocID="{339FAAD1-7FC3-472B-8E8C-5B24B8B0C2E6}" presName="parentText" presStyleLbl="node1" presStyleIdx="2" presStyleCnt="3" custScaleX="59499" custLinFactNeighborX="-11223" custLinFactNeighborY="9326">
        <dgm:presLayoutVars>
          <dgm:chMax val="1"/>
          <dgm:bulletEnabled val="1"/>
        </dgm:presLayoutVars>
      </dgm:prSet>
      <dgm:spPr/>
    </dgm:pt>
    <dgm:pt modelId="{FDB013B1-1DA8-4E30-BB1F-CAE62B49816A}" type="pres">
      <dgm:prSet presAssocID="{339FAAD1-7FC3-472B-8E8C-5B24B8B0C2E6}" presName="descendantText" presStyleLbl="alignAccFollowNode1" presStyleIdx="2" presStyleCnt="3" custScaleX="122161">
        <dgm:presLayoutVars>
          <dgm:bulletEnabled val="1"/>
        </dgm:presLayoutVars>
      </dgm:prSet>
      <dgm:spPr/>
    </dgm:pt>
  </dgm:ptLst>
  <dgm:cxnLst>
    <dgm:cxn modelId="{4CB087AF-827D-4EE5-8B9A-10D1A7D53E21}" srcId="{3F692733-B04E-42CD-8F32-D0AB7EBC0FA4}" destId="{9459D8D0-EC00-4FB6-BE43-8A9A68293A35}" srcOrd="1" destOrd="0" parTransId="{B40D44EB-AB13-4E0D-8027-5EFAC3D6BFA8}" sibTransId="{4647302E-7A3E-4AC9-8303-5E209FF21B42}"/>
    <dgm:cxn modelId="{15E18791-9D7D-4A9E-86DE-BCB8D34DEDC8}" type="presOf" srcId="{414C74FE-9190-4EE1-847E-A0CE04BDA7C0}" destId="{EC5F443E-88B3-4190-92CA-4659CFF3BB6A}" srcOrd="0" destOrd="0" presId="urn:microsoft.com/office/officeart/2005/8/layout/vList5"/>
    <dgm:cxn modelId="{21078681-17E1-418D-84E8-BBC5896225AF}" srcId="{6DC06177-6018-4735-AED7-93623FE665B0}" destId="{414C74FE-9190-4EE1-847E-A0CE04BDA7C0}" srcOrd="1" destOrd="0" parTransId="{66AE42B4-A315-44AB-A067-7E8969EE5C36}" sibTransId="{6975369C-E315-44E2-9313-0AE2C033D5FD}"/>
    <dgm:cxn modelId="{F0F5C461-6869-49E7-BA16-78846A2CB68C}" type="presOf" srcId="{9459D8D0-EC00-4FB6-BE43-8A9A68293A35}" destId="{193B475B-A3CB-413D-AC03-E42E5B6076E6}" srcOrd="0" destOrd="1" presId="urn:microsoft.com/office/officeart/2005/8/layout/vList5"/>
    <dgm:cxn modelId="{61E7203D-2587-4DAC-811A-0977782C94B9}" type="presOf" srcId="{3C59B6C2-0883-461B-A8D2-4A1EAE4A4873}" destId="{193B475B-A3CB-413D-AC03-E42E5B6076E6}" srcOrd="0" destOrd="0" presId="urn:microsoft.com/office/officeart/2005/8/layout/vList5"/>
    <dgm:cxn modelId="{4D0A6415-8034-4EC1-B21C-CECC257E44B3}" type="presOf" srcId="{1F09B84E-3267-4E24-8E62-89A69B47DC6A}" destId="{2E1A397E-8F6C-4AC3-92C8-B7801B4D9B80}" srcOrd="0" destOrd="0" presId="urn:microsoft.com/office/officeart/2005/8/layout/vList5"/>
    <dgm:cxn modelId="{9D5EFA70-35D5-44A9-A4FB-8A568AEA6BB6}" srcId="{6DC06177-6018-4735-AED7-93623FE665B0}" destId="{3F692733-B04E-42CD-8F32-D0AB7EBC0FA4}" srcOrd="0" destOrd="0" parTransId="{C52DBEEE-E260-482E-9E3A-B4727A902AFA}" sibTransId="{9363334A-BBD5-4A91-8D1A-E69B23A0F449}"/>
    <dgm:cxn modelId="{B34C44FF-839B-4098-A062-7A9F1237469E}" type="presOf" srcId="{339FAAD1-7FC3-472B-8E8C-5B24B8B0C2E6}" destId="{35DBB183-2BC7-400B-8A33-D57B027F40CD}" srcOrd="0" destOrd="0" presId="urn:microsoft.com/office/officeart/2005/8/layout/vList5"/>
    <dgm:cxn modelId="{72238FDD-86AB-4349-B471-DBA8BFFC352A}" type="presOf" srcId="{3F692733-B04E-42CD-8F32-D0AB7EBC0FA4}" destId="{53A740D6-CAF4-490E-B720-B787944C19AF}" srcOrd="0" destOrd="0" presId="urn:microsoft.com/office/officeart/2005/8/layout/vList5"/>
    <dgm:cxn modelId="{2355794E-46B9-4D04-A56B-D53F10C66E35}" srcId="{414C74FE-9190-4EE1-847E-A0CE04BDA7C0}" destId="{1F09B84E-3267-4E24-8E62-89A69B47DC6A}" srcOrd="0" destOrd="0" parTransId="{752A1D9E-D106-4FA9-AB64-79B46EE992D5}" sibTransId="{413B4148-2C82-48E4-953C-A826972ADCA8}"/>
    <dgm:cxn modelId="{2901AE5F-2F4D-4DB0-B64B-4141EB8AC254}" type="presOf" srcId="{C70A2D31-F187-47F6-89C1-D38556AF72E5}" destId="{FDB013B1-1DA8-4E30-BB1F-CAE62B49816A}" srcOrd="0" destOrd="0" presId="urn:microsoft.com/office/officeart/2005/8/layout/vList5"/>
    <dgm:cxn modelId="{9111162D-8A90-4113-A066-1B45DB3380F8}" srcId="{414C74FE-9190-4EE1-847E-A0CE04BDA7C0}" destId="{1AB7DAEF-CA56-4591-BA30-F19E5BE8F9BB}" srcOrd="1" destOrd="0" parTransId="{C6396C34-2DA0-4E0F-B614-91324A84CFFB}" sibTransId="{1CBB8D6C-2573-4558-8A85-3B10835B2C25}"/>
    <dgm:cxn modelId="{044FAEB1-DDB8-4255-AB77-31177B470559}" srcId="{3F692733-B04E-42CD-8F32-D0AB7EBC0FA4}" destId="{3C59B6C2-0883-461B-A8D2-4A1EAE4A4873}" srcOrd="0" destOrd="0" parTransId="{A0CF73E9-A5ED-40E6-8F60-2C96A4CBB74F}" sibTransId="{A6BA6A5C-9D3C-41B9-810B-BB5CFA031E4B}"/>
    <dgm:cxn modelId="{1560C173-D63A-46C9-830A-36A994A72E35}" srcId="{339FAAD1-7FC3-472B-8E8C-5B24B8B0C2E6}" destId="{56CCC3BC-A642-481E-A6C5-59C23B60AFFC}" srcOrd="1" destOrd="0" parTransId="{2AAA2165-BFCD-4AED-8B0D-30BA1F1F2337}" sibTransId="{77D79B54-7AE7-4BD6-A9BA-287320731FD4}"/>
    <dgm:cxn modelId="{17BF0EFE-872E-4375-BCCA-405524860194}" type="presOf" srcId="{1AB7DAEF-CA56-4591-BA30-F19E5BE8F9BB}" destId="{2E1A397E-8F6C-4AC3-92C8-B7801B4D9B80}" srcOrd="0" destOrd="1" presId="urn:microsoft.com/office/officeart/2005/8/layout/vList5"/>
    <dgm:cxn modelId="{74C202BD-3DFD-4F29-9445-FB0C60564646}" type="presOf" srcId="{56CCC3BC-A642-481E-A6C5-59C23B60AFFC}" destId="{FDB013B1-1DA8-4E30-BB1F-CAE62B49816A}" srcOrd="0" destOrd="1" presId="urn:microsoft.com/office/officeart/2005/8/layout/vList5"/>
    <dgm:cxn modelId="{95A0AF23-C9B2-4205-A536-46CD920D20E6}" srcId="{339FAAD1-7FC3-472B-8E8C-5B24B8B0C2E6}" destId="{C70A2D31-F187-47F6-89C1-D38556AF72E5}" srcOrd="0" destOrd="0" parTransId="{04B6AFAD-4AB4-496B-9B2C-75CF029CF449}" sibTransId="{8DC0CEAC-6591-4EB0-B5B5-CD7432E9A967}"/>
    <dgm:cxn modelId="{97D7F133-EE5D-4486-8972-DBBAC94D90D4}" srcId="{6DC06177-6018-4735-AED7-93623FE665B0}" destId="{339FAAD1-7FC3-472B-8E8C-5B24B8B0C2E6}" srcOrd="2" destOrd="0" parTransId="{AB3C52A4-6271-4FCE-9E85-FE6CD8B7AB84}" sibTransId="{E13D6E8B-C138-4EED-9D50-2AA9E96A387D}"/>
    <dgm:cxn modelId="{CE1D4CB0-3074-4FCA-ADC0-461EFEF4F12A}" type="presOf" srcId="{6DC06177-6018-4735-AED7-93623FE665B0}" destId="{430E5A76-4A8E-4A68-8404-534D2D749055}" srcOrd="0" destOrd="0" presId="urn:microsoft.com/office/officeart/2005/8/layout/vList5"/>
    <dgm:cxn modelId="{C24BE505-BD06-4316-B6D1-7178E2A0EB28}" type="presParOf" srcId="{430E5A76-4A8E-4A68-8404-534D2D749055}" destId="{A18D807D-F3D5-4A2F-A0E6-D5BA7B0BEB29}" srcOrd="0" destOrd="0" presId="urn:microsoft.com/office/officeart/2005/8/layout/vList5"/>
    <dgm:cxn modelId="{0B6E9F53-B688-4232-837A-9C1D6C0EF09B}" type="presParOf" srcId="{A18D807D-F3D5-4A2F-A0E6-D5BA7B0BEB29}" destId="{53A740D6-CAF4-490E-B720-B787944C19AF}" srcOrd="0" destOrd="0" presId="urn:microsoft.com/office/officeart/2005/8/layout/vList5"/>
    <dgm:cxn modelId="{27003B90-3A1C-470F-BADC-7E2E27456251}" type="presParOf" srcId="{A18D807D-F3D5-4A2F-A0E6-D5BA7B0BEB29}" destId="{193B475B-A3CB-413D-AC03-E42E5B6076E6}" srcOrd="1" destOrd="0" presId="urn:microsoft.com/office/officeart/2005/8/layout/vList5"/>
    <dgm:cxn modelId="{34124F8A-081B-400C-9B02-D8063D74410B}" type="presParOf" srcId="{430E5A76-4A8E-4A68-8404-534D2D749055}" destId="{3AABE84D-AF18-472A-82D7-1A2C3C9F051C}" srcOrd="1" destOrd="0" presId="urn:microsoft.com/office/officeart/2005/8/layout/vList5"/>
    <dgm:cxn modelId="{C31EA19F-3BEA-430C-82F1-9AF6C5563B7E}" type="presParOf" srcId="{430E5A76-4A8E-4A68-8404-534D2D749055}" destId="{97986CC8-2A5E-4F7A-B6DC-26F050810325}" srcOrd="2" destOrd="0" presId="urn:microsoft.com/office/officeart/2005/8/layout/vList5"/>
    <dgm:cxn modelId="{40509C35-49C0-48E3-8AAC-E88083FD9173}" type="presParOf" srcId="{97986CC8-2A5E-4F7A-B6DC-26F050810325}" destId="{EC5F443E-88B3-4190-92CA-4659CFF3BB6A}" srcOrd="0" destOrd="0" presId="urn:microsoft.com/office/officeart/2005/8/layout/vList5"/>
    <dgm:cxn modelId="{2CEB3A04-F498-489D-9719-C83D2F4E74CB}" type="presParOf" srcId="{97986CC8-2A5E-4F7A-B6DC-26F050810325}" destId="{2E1A397E-8F6C-4AC3-92C8-B7801B4D9B80}" srcOrd="1" destOrd="0" presId="urn:microsoft.com/office/officeart/2005/8/layout/vList5"/>
    <dgm:cxn modelId="{87FD9018-C706-4172-A8C1-FBE086DBB389}" type="presParOf" srcId="{430E5A76-4A8E-4A68-8404-534D2D749055}" destId="{9C62733C-71EE-48D0-A5D6-51D49872EA4A}" srcOrd="3" destOrd="0" presId="urn:microsoft.com/office/officeart/2005/8/layout/vList5"/>
    <dgm:cxn modelId="{D8FA4BAE-5DC2-4AEC-88EE-A163F13C2348}" type="presParOf" srcId="{430E5A76-4A8E-4A68-8404-534D2D749055}" destId="{61695426-14DE-4ABE-9FFA-985BC1220C4E}" srcOrd="4" destOrd="0" presId="urn:microsoft.com/office/officeart/2005/8/layout/vList5"/>
    <dgm:cxn modelId="{88D4CB73-27A0-4A13-B544-06325BC2AD14}" type="presParOf" srcId="{61695426-14DE-4ABE-9FFA-985BC1220C4E}" destId="{35DBB183-2BC7-400B-8A33-D57B027F40CD}" srcOrd="0" destOrd="0" presId="urn:microsoft.com/office/officeart/2005/8/layout/vList5"/>
    <dgm:cxn modelId="{79B1396F-3442-4007-9BF0-A255FB9C8E05}" type="presParOf" srcId="{61695426-14DE-4ABE-9FFA-985BC1220C4E}" destId="{FDB013B1-1DA8-4E30-BB1F-CAE62B4981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01D0C2-68F7-4D6B-8EEC-8710055112B8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A9C695-9E9A-4D37-AF24-6EBF5F11903D}">
      <dgm:prSet phldrT="[文本]"/>
      <dgm:spPr/>
      <dgm:t>
        <a:bodyPr/>
        <a:lstStyle/>
        <a:p>
          <a:endParaRPr lang="zh-CN" altLang="en-US" dirty="0"/>
        </a:p>
      </dgm:t>
    </dgm:pt>
    <dgm:pt modelId="{5300611D-D23C-42FB-A493-B6C693080EBF}" type="parTrans" cxnId="{927A82F7-395E-410B-A856-75B2BC26C6B9}">
      <dgm:prSet/>
      <dgm:spPr/>
      <dgm:t>
        <a:bodyPr/>
        <a:lstStyle/>
        <a:p>
          <a:endParaRPr lang="zh-CN" altLang="en-US"/>
        </a:p>
      </dgm:t>
    </dgm:pt>
    <dgm:pt modelId="{5340CB63-F3A1-4A79-A3FA-2795A6EDD3AA}" type="sibTrans" cxnId="{927A82F7-395E-410B-A856-75B2BC26C6B9}">
      <dgm:prSet/>
      <dgm:spPr/>
      <dgm:t>
        <a:bodyPr/>
        <a:lstStyle/>
        <a:p>
          <a:endParaRPr lang="zh-CN" altLang="en-US"/>
        </a:p>
      </dgm:t>
    </dgm:pt>
    <dgm:pt modelId="{F6936B58-F270-4C04-8B69-1A2041C42C02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94D7E-8A43-456D-BEC4-10213C2A97E6}" type="parTrans" cxnId="{67E78958-828C-442D-A06B-E351B95E2984}">
      <dgm:prSet/>
      <dgm:spPr/>
      <dgm:t>
        <a:bodyPr/>
        <a:lstStyle/>
        <a:p>
          <a:endParaRPr lang="zh-CN" altLang="en-US"/>
        </a:p>
      </dgm:t>
    </dgm:pt>
    <dgm:pt modelId="{BD419EDD-6F11-4B96-BDE5-A8645A59AF98}" type="sibTrans" cxnId="{67E78958-828C-442D-A06B-E351B95E2984}">
      <dgm:prSet/>
      <dgm:spPr/>
      <dgm:t>
        <a:bodyPr/>
        <a:lstStyle/>
        <a:p>
          <a:endParaRPr lang="zh-CN" altLang="en-US"/>
        </a:p>
      </dgm:t>
    </dgm:pt>
    <dgm:pt modelId="{52DBC0D6-A132-408E-B75D-90DAEC27E175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Segmentation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B2BD8-59DD-46AE-B187-89A22E9D008A}" type="parTrans" cxnId="{F182DA42-61DF-43C3-9F5D-F8604D1C19C8}">
      <dgm:prSet/>
      <dgm:spPr/>
      <dgm:t>
        <a:bodyPr/>
        <a:lstStyle/>
        <a:p>
          <a:endParaRPr lang="zh-CN" altLang="en-US"/>
        </a:p>
      </dgm:t>
    </dgm:pt>
    <dgm:pt modelId="{29CC3F3E-5AAD-4C6F-9E39-9D2D02F0AF8B}" type="sibTrans" cxnId="{F182DA42-61DF-43C3-9F5D-F8604D1C19C8}">
      <dgm:prSet/>
      <dgm:spPr/>
      <dgm:t>
        <a:bodyPr/>
        <a:lstStyle/>
        <a:p>
          <a:endParaRPr lang="zh-CN" altLang="en-US"/>
        </a:p>
      </dgm:t>
    </dgm:pt>
    <dgm:pt modelId="{3649547A-30C0-4813-8931-7B3F4D65DC25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 domain </a:t>
          </a:r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DD71FF-7426-4CA2-A5D2-E734CEC2FF4B}" type="parTrans" cxnId="{112B734B-2D3A-438B-82DA-CDF91DEB052F}">
      <dgm:prSet/>
      <dgm:spPr/>
      <dgm:t>
        <a:bodyPr/>
        <a:lstStyle/>
        <a:p>
          <a:endParaRPr lang="zh-CN" altLang="en-US"/>
        </a:p>
      </dgm:t>
    </dgm:pt>
    <dgm:pt modelId="{CB42CE3A-BF97-46C4-A9B4-8B78C5DC89C7}" type="sibTrans" cxnId="{112B734B-2D3A-438B-82DA-CDF91DEB052F}">
      <dgm:prSet/>
      <dgm:spPr/>
      <dgm:t>
        <a:bodyPr/>
        <a:lstStyle/>
        <a:p>
          <a:endParaRPr lang="zh-CN" altLang="en-US"/>
        </a:p>
      </dgm:t>
    </dgm:pt>
    <dgm:pt modelId="{904CB142-343D-489E-AB6B-22A0FEFA568D}">
      <dgm:prSet phldrT="[文本]"/>
      <dgm:spPr/>
      <dgm:t>
        <a:bodyPr/>
        <a:lstStyle/>
        <a:p>
          <a:endParaRPr lang="zh-CN" altLang="en-US" dirty="0"/>
        </a:p>
      </dgm:t>
    </dgm:pt>
    <dgm:pt modelId="{638EBF10-82A3-4E95-A102-B33567E61560}" type="parTrans" cxnId="{A1A620A0-4850-40B6-B3EC-14E90F6A13DF}">
      <dgm:prSet/>
      <dgm:spPr/>
      <dgm:t>
        <a:bodyPr/>
        <a:lstStyle/>
        <a:p>
          <a:endParaRPr lang="zh-CN" altLang="en-US"/>
        </a:p>
      </dgm:t>
    </dgm:pt>
    <dgm:pt modelId="{F4A6DFF8-2AFB-447B-8270-A5C098994CF9}" type="sibTrans" cxnId="{A1A620A0-4850-40B6-B3EC-14E90F6A13DF}">
      <dgm:prSet/>
      <dgm:spPr/>
      <dgm:t>
        <a:bodyPr/>
        <a:lstStyle/>
        <a:p>
          <a:endParaRPr lang="zh-CN" altLang="en-US"/>
        </a:p>
      </dgm:t>
    </dgm:pt>
    <dgm:pt modelId="{2BD02E3E-6C5A-412E-999E-837E7312125D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2530C5-36AF-4FD9-B882-3F80AC9DA685}" type="parTrans" cxnId="{C0C24833-201F-40A9-826B-8BB6377F7F7F}">
      <dgm:prSet/>
      <dgm:spPr/>
      <dgm:t>
        <a:bodyPr/>
        <a:lstStyle/>
        <a:p>
          <a:endParaRPr lang="zh-CN" altLang="en-US"/>
        </a:p>
      </dgm:t>
    </dgm:pt>
    <dgm:pt modelId="{1559717B-DD84-4F11-A15A-59034E6E2911}" type="sibTrans" cxnId="{C0C24833-201F-40A9-826B-8BB6377F7F7F}">
      <dgm:prSet/>
      <dgm:spPr/>
      <dgm:t>
        <a:bodyPr/>
        <a:lstStyle/>
        <a:p>
          <a:endParaRPr lang="zh-CN" altLang="en-US"/>
        </a:p>
      </dgm:t>
    </dgm:pt>
    <dgm:pt modelId="{C0978412-312F-4100-B993-EDE5FF8CBF49}">
      <dgm:prSet phldrT="[文本]"/>
      <dgm:spPr/>
      <dgm:t>
        <a:bodyPr/>
        <a:lstStyle/>
        <a:p>
          <a:endParaRPr lang="zh-CN" altLang="en-US" dirty="0"/>
        </a:p>
      </dgm:t>
    </dgm:pt>
    <dgm:pt modelId="{DB3C9EF9-ACB6-4BCF-8953-9011308AE7E2}" type="sibTrans" cxnId="{A3B99939-1DB9-47F1-BEB5-6B8E3EC1ACAC}">
      <dgm:prSet/>
      <dgm:spPr/>
      <dgm:t>
        <a:bodyPr/>
        <a:lstStyle/>
        <a:p>
          <a:endParaRPr lang="zh-CN" altLang="en-US"/>
        </a:p>
      </dgm:t>
    </dgm:pt>
    <dgm:pt modelId="{BC3F2561-F4CE-45B3-9654-2CC65155FAD4}" type="parTrans" cxnId="{A3B99939-1DB9-47F1-BEB5-6B8E3EC1ACAC}">
      <dgm:prSet/>
      <dgm:spPr/>
      <dgm:t>
        <a:bodyPr/>
        <a:lstStyle/>
        <a:p>
          <a:endParaRPr lang="zh-CN" altLang="en-US"/>
        </a:p>
      </dgm:t>
    </dgm:pt>
    <dgm:pt modelId="{E3975435-DC0F-439B-8E55-1B610F6A9942}">
      <dgm:prSet phldrT="[文本]" custT="1"/>
      <dgm:spPr/>
      <dgm:t>
        <a:bodyPr/>
        <a:lstStyle/>
        <a:p>
          <a:pPr algn="l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D44AE5-6A24-47BD-A06C-0AE9281ADED1}" type="parTrans" cxnId="{A0900495-A28A-4C6B-BF96-7E6F0D4D06FF}">
      <dgm:prSet/>
      <dgm:spPr/>
      <dgm:t>
        <a:bodyPr/>
        <a:lstStyle/>
        <a:p>
          <a:endParaRPr lang="zh-CN" altLang="en-US"/>
        </a:p>
      </dgm:t>
    </dgm:pt>
    <dgm:pt modelId="{A5954172-C8BB-4F8E-9617-E22B47F24450}" type="sibTrans" cxnId="{A0900495-A28A-4C6B-BF96-7E6F0D4D06FF}">
      <dgm:prSet/>
      <dgm:spPr/>
      <dgm:t>
        <a:bodyPr/>
        <a:lstStyle/>
        <a:p>
          <a:endParaRPr lang="zh-CN" altLang="en-US"/>
        </a:p>
      </dgm:t>
    </dgm:pt>
    <dgm:pt modelId="{9DE9A170-DDAC-4EA4-9228-9DFFFC5C8B7A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frequency domain</a:t>
          </a:r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A0581-D646-4161-8F1D-51A7066AD4BE}" type="parTrans" cxnId="{367379F3-BAE2-4634-AB27-80E158F30EC7}">
      <dgm:prSet/>
      <dgm:spPr/>
      <dgm:t>
        <a:bodyPr/>
        <a:lstStyle/>
        <a:p>
          <a:endParaRPr lang="zh-CN" altLang="en-US"/>
        </a:p>
      </dgm:t>
    </dgm:pt>
    <dgm:pt modelId="{ED5F64F2-F435-495E-89F4-575648BF1A3E}" type="sibTrans" cxnId="{367379F3-BAE2-4634-AB27-80E158F30EC7}">
      <dgm:prSet/>
      <dgm:spPr/>
      <dgm:t>
        <a:bodyPr/>
        <a:lstStyle/>
        <a:p>
          <a:endParaRPr lang="zh-CN" altLang="en-US"/>
        </a:p>
      </dgm:t>
    </dgm:pt>
    <dgm:pt modelId="{0B8978A9-C1F3-4722-8195-02D881EB89F6}">
      <dgm:prSet phldrT="[文本]" custT="1"/>
      <dgm:spPr/>
      <dgm:t>
        <a:bodyPr/>
        <a:lstStyle/>
        <a:p>
          <a:pPr algn="just"/>
          <a:r>
            <a: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Hadoop</a:t>
          </a:r>
          <a:endParaRPr lang="zh-CN" altLang="en-US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52721C-1BB1-4737-8D9A-366C0F1E4630}" type="parTrans" cxnId="{19379C30-08DB-43F1-BB59-EB43ED4736DE}">
      <dgm:prSet/>
      <dgm:spPr/>
      <dgm:t>
        <a:bodyPr/>
        <a:lstStyle/>
        <a:p>
          <a:endParaRPr lang="zh-CN" altLang="en-US"/>
        </a:p>
      </dgm:t>
    </dgm:pt>
    <dgm:pt modelId="{37996ABF-DCA1-4EAD-9E22-A53D44658809}" type="sibTrans" cxnId="{19379C30-08DB-43F1-BB59-EB43ED4736DE}">
      <dgm:prSet/>
      <dgm:spPr/>
      <dgm:t>
        <a:bodyPr/>
        <a:lstStyle/>
        <a:p>
          <a:endParaRPr lang="zh-CN" altLang="en-US"/>
        </a:p>
      </dgm:t>
    </dgm:pt>
    <dgm:pt modelId="{C20D2B70-4108-4722-ADFC-AA5E5CD4ED8C}">
      <dgm:prSet phldrT="[文本]" custT="1"/>
      <dgm:spPr/>
      <dgm:t>
        <a:bodyPr/>
        <a:lstStyle/>
        <a:p>
          <a:pPr algn="just"/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B751E-D946-4A9D-B803-3C0929BE34D5}" type="parTrans" cxnId="{857AC28C-1E89-4F81-8A1E-6118A238BB78}">
      <dgm:prSet/>
      <dgm:spPr/>
      <dgm:t>
        <a:bodyPr/>
        <a:lstStyle/>
        <a:p>
          <a:endParaRPr lang="zh-CN" altLang="en-US"/>
        </a:p>
      </dgm:t>
    </dgm:pt>
    <dgm:pt modelId="{91CDD7CE-897F-4D42-9AB1-7CE5018FCACA}" type="sibTrans" cxnId="{857AC28C-1E89-4F81-8A1E-6118A238BB78}">
      <dgm:prSet/>
      <dgm:spPr/>
      <dgm:t>
        <a:bodyPr/>
        <a:lstStyle/>
        <a:p>
          <a:endParaRPr lang="zh-CN" altLang="en-US"/>
        </a:p>
      </dgm:t>
    </dgm:pt>
    <dgm:pt modelId="{3A983845-67AC-4120-9F83-8E6D9B648BC1}">
      <dgm:prSet phldrT="[文本]" custT="1"/>
      <dgm:spPr/>
      <dgm:t>
        <a:bodyPr/>
        <a:lstStyle/>
        <a:p>
          <a:pPr algn="just"/>
          <a:r>
            <a: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Pig</a:t>
          </a:r>
          <a:endParaRPr lang="zh-CN" altLang="en-US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033789-C5FB-4200-A3AE-93DB21A8D127}" type="parTrans" cxnId="{911B37CD-EEE6-4FD9-A146-EB7D50181AB7}">
      <dgm:prSet/>
      <dgm:spPr/>
      <dgm:t>
        <a:bodyPr/>
        <a:lstStyle/>
        <a:p>
          <a:endParaRPr lang="zh-CN" altLang="en-US"/>
        </a:p>
      </dgm:t>
    </dgm:pt>
    <dgm:pt modelId="{1F03D67D-764C-4F17-9990-78BCEB775835}" type="sibTrans" cxnId="{911B37CD-EEE6-4FD9-A146-EB7D50181AB7}">
      <dgm:prSet/>
      <dgm:spPr/>
      <dgm:t>
        <a:bodyPr/>
        <a:lstStyle/>
        <a:p>
          <a:endParaRPr lang="zh-CN" altLang="en-US"/>
        </a:p>
      </dgm:t>
    </dgm:pt>
    <dgm:pt modelId="{E3156D2F-16BF-4597-B1AA-0B842C98140B}">
      <dgm:prSet phldrT="[文本]" custT="1"/>
      <dgm:spPr/>
      <dgm:t>
        <a:bodyPr/>
        <a:lstStyle/>
        <a:p>
          <a:pPr algn="just"/>
          <a:endParaRPr lang="zh-CN" altLang="en-US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85BC8E-A7D6-4D66-9E37-DC9039D01D55}" type="parTrans" cxnId="{A08AE656-A5CB-440E-AE04-C39D37C8797D}">
      <dgm:prSet/>
      <dgm:spPr/>
      <dgm:t>
        <a:bodyPr/>
        <a:lstStyle/>
        <a:p>
          <a:endParaRPr lang="zh-CN" altLang="en-US"/>
        </a:p>
      </dgm:t>
    </dgm:pt>
    <dgm:pt modelId="{02F153BC-74B8-4370-AA9B-F99035E82180}" type="sibTrans" cxnId="{A08AE656-A5CB-440E-AE04-C39D37C8797D}">
      <dgm:prSet/>
      <dgm:spPr/>
      <dgm:t>
        <a:bodyPr/>
        <a:lstStyle/>
        <a:p>
          <a:endParaRPr lang="zh-CN" altLang="en-US"/>
        </a:p>
      </dgm:t>
    </dgm:pt>
    <dgm:pt modelId="{511CA8BA-190B-46AF-B6EE-5D698EF741D8}">
      <dgm:prSet phldrT="[文本]" custT="1"/>
      <dgm:spPr/>
      <dgm:t>
        <a:bodyPr/>
        <a:lstStyle/>
        <a:p>
          <a:pPr algn="just"/>
          <a:r>
            <a: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Shell</a:t>
          </a:r>
          <a:endParaRPr lang="zh-CN" altLang="en-US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481C1F-8EF6-4DEE-95A6-B706921C494E}" type="parTrans" cxnId="{67F283B1-BC59-4497-B0D9-CA77C88800DB}">
      <dgm:prSet/>
      <dgm:spPr/>
      <dgm:t>
        <a:bodyPr/>
        <a:lstStyle/>
        <a:p>
          <a:endParaRPr lang="zh-CN" altLang="en-US"/>
        </a:p>
      </dgm:t>
    </dgm:pt>
    <dgm:pt modelId="{B74AC864-241A-4582-B649-A20F287ECAE0}" type="sibTrans" cxnId="{67F283B1-BC59-4497-B0D9-CA77C88800DB}">
      <dgm:prSet/>
      <dgm:spPr/>
      <dgm:t>
        <a:bodyPr/>
        <a:lstStyle/>
        <a:p>
          <a:endParaRPr lang="zh-CN" altLang="en-US"/>
        </a:p>
      </dgm:t>
    </dgm:pt>
    <dgm:pt modelId="{6BA4AFA5-2209-45F0-898E-E7F407FDEA72}">
      <dgm:prSet phldrT="[文本]" custT="1"/>
      <dgm:spPr/>
      <dgm:t>
        <a:bodyPr/>
        <a:lstStyle/>
        <a:p>
          <a:pPr algn="just"/>
          <a:r>
            <a:rPr lang="en-US" altLang="zh-CN" sz="2800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  <a:endParaRPr lang="zh-CN" altLang="en-US" sz="2800" i="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6E633A-D25B-46F6-8E28-E8A3103712D5}" type="parTrans" cxnId="{6B52696B-CF33-4CE9-8008-041F8895F89D}">
      <dgm:prSet/>
      <dgm:spPr/>
      <dgm:t>
        <a:bodyPr/>
        <a:lstStyle/>
        <a:p>
          <a:endParaRPr lang="zh-CN" altLang="en-US"/>
        </a:p>
      </dgm:t>
    </dgm:pt>
    <dgm:pt modelId="{605DD42C-0B43-4F0A-8BAD-F2B77FD31F12}" type="sibTrans" cxnId="{6B52696B-CF33-4CE9-8008-041F8895F89D}">
      <dgm:prSet/>
      <dgm:spPr/>
      <dgm:t>
        <a:bodyPr/>
        <a:lstStyle/>
        <a:p>
          <a:endParaRPr lang="zh-CN" altLang="en-US"/>
        </a:p>
      </dgm:t>
    </dgm:pt>
    <dgm:pt modelId="{523784B1-12AE-478A-AE43-59943579EB1F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330327-75FE-433F-BF14-D8FF81C08509}" type="parTrans" cxnId="{6C90BFD8-CEC0-40EF-994D-2D3D5EBA9F1B}">
      <dgm:prSet/>
      <dgm:spPr/>
      <dgm:t>
        <a:bodyPr/>
        <a:lstStyle/>
        <a:p>
          <a:endParaRPr lang="zh-CN" altLang="en-US"/>
        </a:p>
      </dgm:t>
    </dgm:pt>
    <dgm:pt modelId="{8F89905E-3F6E-4571-BD63-FA5E11BEFEFA}" type="sibTrans" cxnId="{6C90BFD8-CEC0-40EF-994D-2D3D5EBA9F1B}">
      <dgm:prSet/>
      <dgm:spPr/>
      <dgm:t>
        <a:bodyPr/>
        <a:lstStyle/>
        <a:p>
          <a:endParaRPr lang="zh-CN" altLang="en-US"/>
        </a:p>
      </dgm:t>
    </dgm:pt>
    <dgm:pt modelId="{DAEA44B2-5F52-4A89-8EBF-FE27B9F0A1C5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3C2879-C687-4685-B080-0E7A698AAC9F}" type="parTrans" cxnId="{A6136670-5490-4D66-BC01-E24F66FD3301}">
      <dgm:prSet/>
      <dgm:spPr/>
      <dgm:t>
        <a:bodyPr/>
        <a:lstStyle/>
        <a:p>
          <a:endParaRPr lang="zh-CN" altLang="en-US"/>
        </a:p>
      </dgm:t>
    </dgm:pt>
    <dgm:pt modelId="{16F4A208-5E15-4993-B75C-4A4C01AB42A8}" type="sibTrans" cxnId="{A6136670-5490-4D66-BC01-E24F66FD3301}">
      <dgm:prSet/>
      <dgm:spPr/>
      <dgm:t>
        <a:bodyPr/>
        <a:lstStyle/>
        <a:p>
          <a:endParaRPr lang="zh-CN" altLang="en-US"/>
        </a:p>
      </dgm:t>
    </dgm:pt>
    <dgm:pt modelId="{BF8951A9-CBE2-4FBA-A330-749A6A475798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5AD918-8C82-420E-B10E-CA57340572F0}" type="parTrans" cxnId="{5EB71CAD-E8EA-4648-BE72-1BFCE9EEB3DF}">
      <dgm:prSet/>
      <dgm:spPr/>
      <dgm:t>
        <a:bodyPr/>
        <a:lstStyle/>
        <a:p>
          <a:endParaRPr lang="zh-CN" altLang="en-US"/>
        </a:p>
      </dgm:t>
    </dgm:pt>
    <dgm:pt modelId="{C68557A4-7711-4FE6-9DFB-1B71B281A59F}" type="sibTrans" cxnId="{5EB71CAD-E8EA-4648-BE72-1BFCE9EEB3DF}">
      <dgm:prSet/>
      <dgm:spPr/>
      <dgm:t>
        <a:bodyPr/>
        <a:lstStyle/>
        <a:p>
          <a:endParaRPr lang="zh-CN" altLang="en-US"/>
        </a:p>
      </dgm:t>
    </dgm:pt>
    <dgm:pt modelId="{0669C602-D867-4CAF-9F5A-BC675B345B8E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85C2C9-3EF3-42FE-B6A4-C151B94E845A}" type="parTrans" cxnId="{B2851549-FA0D-43CA-AC0F-F08CEA3D49E3}">
      <dgm:prSet/>
      <dgm:spPr/>
      <dgm:t>
        <a:bodyPr/>
        <a:lstStyle/>
        <a:p>
          <a:endParaRPr lang="zh-CN" altLang="en-US"/>
        </a:p>
      </dgm:t>
    </dgm:pt>
    <dgm:pt modelId="{8C4BF6CA-9CB0-48CA-B2A0-7A76176355D8}" type="sibTrans" cxnId="{B2851549-FA0D-43CA-AC0F-F08CEA3D49E3}">
      <dgm:prSet/>
      <dgm:spPr/>
      <dgm:t>
        <a:bodyPr/>
        <a:lstStyle/>
        <a:p>
          <a:endParaRPr lang="zh-CN" altLang="en-US"/>
        </a:p>
      </dgm:t>
    </dgm:pt>
    <dgm:pt modelId="{189D4DFF-DD48-4440-A701-B6C8C3960C91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BC49FE-49F9-4E12-8A52-86D25DB7A57B}" type="parTrans" cxnId="{D4494855-6B5E-476D-83E7-8021A4AFC100}">
      <dgm:prSet/>
      <dgm:spPr/>
      <dgm:t>
        <a:bodyPr/>
        <a:lstStyle/>
        <a:p>
          <a:endParaRPr lang="zh-CN" altLang="en-US"/>
        </a:p>
      </dgm:t>
    </dgm:pt>
    <dgm:pt modelId="{D83E1BAB-96E0-4488-A74F-51F07A9F3C64}" type="sibTrans" cxnId="{D4494855-6B5E-476D-83E7-8021A4AFC100}">
      <dgm:prSet/>
      <dgm:spPr/>
      <dgm:t>
        <a:bodyPr/>
        <a:lstStyle/>
        <a:p>
          <a:endParaRPr lang="zh-CN" altLang="en-US"/>
        </a:p>
      </dgm:t>
    </dgm:pt>
    <dgm:pt modelId="{A467A70E-C4D1-40D4-9DD0-E6ABC3CEAAA0}">
      <dgm:prSet phldrT="[文本]" custT="1"/>
      <dgm:spPr/>
      <dgm:t>
        <a:bodyPr/>
        <a:lstStyle/>
        <a:p>
          <a:pPr algn="just"/>
          <a:r>
            <a:rPr lang="en-US" altLang="zh-CN" sz="2800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Weka</a:t>
          </a:r>
          <a:endParaRPr lang="zh-CN" altLang="en-US" sz="2800" i="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98956F-76CB-4F6B-8A63-D0CF7B2C8198}" type="parTrans" cxnId="{B7683F8D-859F-463E-9820-3D0561697C48}">
      <dgm:prSet/>
      <dgm:spPr/>
      <dgm:t>
        <a:bodyPr/>
        <a:lstStyle/>
        <a:p>
          <a:endParaRPr lang="zh-CN" altLang="en-US"/>
        </a:p>
      </dgm:t>
    </dgm:pt>
    <dgm:pt modelId="{53A9453B-85B5-4F51-A5CF-6141B067C87C}" type="sibTrans" cxnId="{B7683F8D-859F-463E-9820-3D0561697C48}">
      <dgm:prSet/>
      <dgm:spPr/>
      <dgm:t>
        <a:bodyPr/>
        <a:lstStyle/>
        <a:p>
          <a:endParaRPr lang="zh-CN" altLang="en-US"/>
        </a:p>
      </dgm:t>
    </dgm:pt>
    <dgm:pt modelId="{2E67E067-529F-42E7-B510-02496F9BCCDC}">
      <dgm:prSet phldrT="[文本]" custT="1"/>
      <dgm:spPr/>
      <dgm:t>
        <a:bodyPr/>
        <a:lstStyle/>
        <a:p>
          <a:pPr algn="just"/>
          <a:r>
            <a:rPr lang="en-US" altLang="zh-CN" sz="2800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Scikit</a:t>
          </a:r>
          <a:r>
            <a:rPr lang="en-US" altLang="zh-CN" sz="2800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-learn</a:t>
          </a:r>
          <a:endParaRPr lang="zh-CN" altLang="en-US" sz="2800" i="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0D07F-D7CB-4C29-B8D9-5F2E942DB52C}" type="parTrans" cxnId="{0CA73393-6F43-4A76-9CBC-37E729B2DCAC}">
      <dgm:prSet/>
      <dgm:spPr/>
      <dgm:t>
        <a:bodyPr/>
        <a:lstStyle/>
        <a:p>
          <a:endParaRPr lang="zh-CN" altLang="en-US"/>
        </a:p>
      </dgm:t>
    </dgm:pt>
    <dgm:pt modelId="{BC365ACA-91CE-4782-88FE-164488B254B2}" type="sibTrans" cxnId="{0CA73393-6F43-4A76-9CBC-37E729B2DCAC}">
      <dgm:prSet/>
      <dgm:spPr/>
      <dgm:t>
        <a:bodyPr/>
        <a:lstStyle/>
        <a:p>
          <a:endParaRPr lang="zh-CN" altLang="en-US"/>
        </a:p>
      </dgm:t>
    </dgm:pt>
    <dgm:pt modelId="{7A27F8B1-F8BD-47F4-B426-49D6EF73C0F6}">
      <dgm:prSet phldrT="[文本]" custT="1"/>
      <dgm:spPr/>
      <dgm:t>
        <a:bodyPr/>
        <a:lstStyle/>
        <a:p>
          <a:pPr algn="just"/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10098B-5986-4AB0-BE7F-1413B2376721}" type="parTrans" cxnId="{3460E959-31B0-487C-84C3-F6C5D9764C86}">
      <dgm:prSet/>
      <dgm:spPr/>
      <dgm:t>
        <a:bodyPr/>
        <a:lstStyle/>
        <a:p>
          <a:endParaRPr lang="zh-CN" altLang="en-US"/>
        </a:p>
      </dgm:t>
    </dgm:pt>
    <dgm:pt modelId="{7A0E12C4-D8CC-42D9-AF35-70CE8400D8B9}" type="sibTrans" cxnId="{3460E959-31B0-487C-84C3-F6C5D9764C86}">
      <dgm:prSet/>
      <dgm:spPr/>
      <dgm:t>
        <a:bodyPr/>
        <a:lstStyle/>
        <a:p>
          <a:endParaRPr lang="zh-CN" altLang="en-US"/>
        </a:p>
      </dgm:t>
    </dgm:pt>
    <dgm:pt modelId="{035ED742-DFF1-4DCB-A2A1-8D3D4EBA1BE2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7C9F29-B6AE-4B16-8BAE-DE5EB66D0148}" type="parTrans" cxnId="{0892C21B-C6BF-4FC3-8EB5-040C5644068B}">
      <dgm:prSet/>
      <dgm:spPr/>
      <dgm:t>
        <a:bodyPr/>
        <a:lstStyle/>
        <a:p>
          <a:endParaRPr lang="zh-CN" altLang="en-US"/>
        </a:p>
      </dgm:t>
    </dgm:pt>
    <dgm:pt modelId="{8695D338-396D-432E-9250-BBB0ACD1B992}" type="sibTrans" cxnId="{0892C21B-C6BF-4FC3-8EB5-040C5644068B}">
      <dgm:prSet/>
      <dgm:spPr/>
      <dgm:t>
        <a:bodyPr/>
        <a:lstStyle/>
        <a:p>
          <a:endParaRPr lang="zh-CN" altLang="en-US"/>
        </a:p>
      </dgm:t>
    </dgm:pt>
    <dgm:pt modelId="{CDEBB086-8D14-4E62-9CF7-2B002E923AD9}" type="pres">
      <dgm:prSet presAssocID="{9B01D0C2-68F7-4D6B-8EEC-8710055112B8}" presName="linearFlow" presStyleCnt="0">
        <dgm:presLayoutVars>
          <dgm:dir/>
          <dgm:animLvl val="lvl"/>
          <dgm:resizeHandles/>
        </dgm:presLayoutVars>
      </dgm:prSet>
      <dgm:spPr/>
    </dgm:pt>
    <dgm:pt modelId="{C9571E35-6EEB-4699-812A-23150BB89D2E}" type="pres">
      <dgm:prSet presAssocID="{3FA9C695-9E9A-4D37-AF24-6EBF5F11903D}" presName="compositeNode" presStyleCnt="0">
        <dgm:presLayoutVars>
          <dgm:bulletEnabled val="1"/>
        </dgm:presLayoutVars>
      </dgm:prSet>
      <dgm:spPr/>
    </dgm:pt>
    <dgm:pt modelId="{6B19FEFA-775A-48C0-95E6-C515611D49D7}" type="pres">
      <dgm:prSet presAssocID="{3FA9C695-9E9A-4D37-AF24-6EBF5F11903D}" presName="image" presStyleLbl="fgImgPlace1" presStyleIdx="0" presStyleCnt="3"/>
      <dgm:spPr/>
    </dgm:pt>
    <dgm:pt modelId="{A88B1475-2C43-4762-86D7-9C41F51A2CD8}" type="pres">
      <dgm:prSet presAssocID="{3FA9C695-9E9A-4D37-AF24-6EBF5F11903D}" presName="childNode" presStyleLbl="node1" presStyleIdx="0" presStyleCnt="3" custScaleX="1231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17EFB-A30B-47D0-8615-752B6E75F31B}" type="pres">
      <dgm:prSet presAssocID="{3FA9C695-9E9A-4D37-AF24-6EBF5F11903D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8E3BE-09D8-4312-8207-FFC546932307}" type="pres">
      <dgm:prSet presAssocID="{5340CB63-F3A1-4A79-A3FA-2795A6EDD3AA}" presName="sibTrans" presStyleCnt="0"/>
      <dgm:spPr/>
    </dgm:pt>
    <dgm:pt modelId="{13E09693-AC65-4F0F-B102-F03546FB9AB9}" type="pres">
      <dgm:prSet presAssocID="{C0978412-312F-4100-B993-EDE5FF8CBF49}" presName="compositeNode" presStyleCnt="0">
        <dgm:presLayoutVars>
          <dgm:bulletEnabled val="1"/>
        </dgm:presLayoutVars>
      </dgm:prSet>
      <dgm:spPr/>
    </dgm:pt>
    <dgm:pt modelId="{364A9FC6-BF11-4E21-BE60-0696127CD918}" type="pres">
      <dgm:prSet presAssocID="{C0978412-312F-4100-B993-EDE5FF8CBF49}" presName="image" presStyleLbl="fgImgPlace1" presStyleIdx="1" presStyleCnt="3"/>
      <dgm:spPr/>
    </dgm:pt>
    <dgm:pt modelId="{169F0AAD-4BE6-4589-BCB9-A3AB5BEECA36}" type="pres">
      <dgm:prSet presAssocID="{C0978412-312F-4100-B993-EDE5FF8CBF49}" presName="childNode" presStyleLbl="node1" presStyleIdx="1" presStyleCnt="3" custScaleX="1171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37623-F75E-4AC0-A0F4-DAA5D0D6200F}" type="pres">
      <dgm:prSet presAssocID="{C0978412-312F-4100-B993-EDE5FF8CBF49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2D1C6-DFE8-46E4-9D89-AF517059BA7C}" type="pres">
      <dgm:prSet presAssocID="{DB3C9EF9-ACB6-4BCF-8953-9011308AE7E2}" presName="sibTrans" presStyleCnt="0"/>
      <dgm:spPr/>
    </dgm:pt>
    <dgm:pt modelId="{FF159304-1854-46E0-A7C1-375A1434D2C0}" type="pres">
      <dgm:prSet presAssocID="{904CB142-343D-489E-AB6B-22A0FEFA568D}" presName="compositeNode" presStyleCnt="0">
        <dgm:presLayoutVars>
          <dgm:bulletEnabled val="1"/>
        </dgm:presLayoutVars>
      </dgm:prSet>
      <dgm:spPr/>
    </dgm:pt>
    <dgm:pt modelId="{C7E74504-7FA0-4330-BCD7-8E9525FF6881}" type="pres">
      <dgm:prSet presAssocID="{904CB142-343D-489E-AB6B-22A0FEFA568D}" presName="image" presStyleLbl="fgImgPlace1" presStyleIdx="2" presStyleCnt="3"/>
      <dgm:spPr/>
    </dgm:pt>
    <dgm:pt modelId="{BD45C87D-5327-42D7-863E-B6559E8F9580}" type="pres">
      <dgm:prSet presAssocID="{904CB142-343D-489E-AB6B-22A0FEFA568D}" presName="childNode" presStyleLbl="node1" presStyleIdx="2" presStyleCnt="3" custScaleX="1238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DF6A6-2D4B-4AD2-8046-46F73EE65EB6}" type="pres">
      <dgm:prSet presAssocID="{904CB142-343D-489E-AB6B-22A0FEFA568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9D36C4-1376-4B55-B15D-E1330B15454A}" type="presOf" srcId="{3FA9C695-9E9A-4D37-AF24-6EBF5F11903D}" destId="{75D17EFB-A30B-47D0-8615-752B6E75F31B}" srcOrd="0" destOrd="0" presId="urn:microsoft.com/office/officeart/2005/8/layout/hList2"/>
    <dgm:cxn modelId="{B7683F8D-859F-463E-9820-3D0561697C48}" srcId="{904CB142-343D-489E-AB6B-22A0FEFA568D}" destId="{A467A70E-C4D1-40D4-9DD0-E6ABC3CEAAA0}" srcOrd="4" destOrd="0" parTransId="{3698956F-76CB-4F6B-8A63-D0CF7B2C8198}" sibTransId="{53A9453B-85B5-4F51-A5CF-6141B067C87C}"/>
    <dgm:cxn modelId="{6C90BFD8-CEC0-40EF-994D-2D3D5EBA9F1B}" srcId="{C0978412-312F-4100-B993-EDE5FF8CBF49}" destId="{523784B1-12AE-478A-AE43-59943579EB1F}" srcOrd="4" destOrd="0" parTransId="{45330327-75FE-433F-BF14-D8FF81C08509}" sibTransId="{8F89905E-3F6E-4571-BD63-FA5E11BEFEFA}"/>
    <dgm:cxn modelId="{D0373DCA-794D-4175-A0CA-1AD81D182CCB}" type="presOf" srcId="{C0978412-312F-4100-B993-EDE5FF8CBF49}" destId="{BA437623-F75E-4AC0-A0F4-DAA5D0D6200F}" srcOrd="0" destOrd="0" presId="urn:microsoft.com/office/officeart/2005/8/layout/hList2"/>
    <dgm:cxn modelId="{A08AE656-A5CB-440E-AE04-C39D37C8797D}" srcId="{3FA9C695-9E9A-4D37-AF24-6EBF5F11903D}" destId="{E3156D2F-16BF-4597-B1AA-0B842C98140B}" srcOrd="7" destOrd="0" parTransId="{1B85BC8E-A7D6-4D66-9E37-DC9039D01D55}" sibTransId="{02F153BC-74B8-4370-AA9B-F99035E82180}"/>
    <dgm:cxn modelId="{FC70F92E-1D77-4E2F-8FD7-94832647D4B3}" type="presOf" srcId="{2E67E067-529F-42E7-B510-02496F9BCCDC}" destId="{BD45C87D-5327-42D7-863E-B6559E8F9580}" srcOrd="0" destOrd="5" presId="urn:microsoft.com/office/officeart/2005/8/layout/hList2"/>
    <dgm:cxn modelId="{B3C64BD7-9D12-465B-BC85-80864D2B80F0}" type="presOf" srcId="{6BA4AFA5-2209-45F0-898E-E7F407FDEA72}" destId="{169F0AAD-4BE6-4589-BCB9-A3AB5BEECA36}" srcOrd="0" destOrd="3" presId="urn:microsoft.com/office/officeart/2005/8/layout/hList2"/>
    <dgm:cxn modelId="{D4494855-6B5E-476D-83E7-8021A4AFC100}" srcId="{904CB142-343D-489E-AB6B-22A0FEFA568D}" destId="{189D4DFF-DD48-4440-A701-B6C8C3960C91}" srcOrd="3" destOrd="0" parTransId="{9BBC49FE-49F9-4E12-8A52-86D25DB7A57B}" sibTransId="{D83E1BAB-96E0-4488-A74F-51F07A9F3C64}"/>
    <dgm:cxn modelId="{8D069490-F336-4A3E-ACAE-E898436CED9A}" type="presOf" srcId="{3A983845-67AC-4120-9F83-8E6D9B648BC1}" destId="{A88B1475-2C43-4762-86D7-9C41F51A2CD8}" srcOrd="0" destOrd="6" presId="urn:microsoft.com/office/officeart/2005/8/layout/hList2"/>
    <dgm:cxn modelId="{67E78958-828C-442D-A06B-E351B95E2984}" srcId="{3FA9C695-9E9A-4D37-AF24-6EBF5F11903D}" destId="{F6936B58-F270-4C04-8B69-1A2041C42C02}" srcOrd="0" destOrd="0" parTransId="{86694D7E-8A43-456D-BEC4-10213C2A97E6}" sibTransId="{BD419EDD-6F11-4B96-BDE5-A8645A59AF98}"/>
    <dgm:cxn modelId="{CDACC92F-FF02-42A8-AD2A-62782279579E}" type="presOf" srcId="{035ED742-DFF1-4DCB-A2A1-8D3D4EBA1BE2}" destId="{169F0AAD-4BE6-4589-BCB9-A3AB5BEECA36}" srcOrd="0" destOrd="2" presId="urn:microsoft.com/office/officeart/2005/8/layout/hList2"/>
    <dgm:cxn modelId="{A1A620A0-4850-40B6-B3EC-14E90F6A13DF}" srcId="{9B01D0C2-68F7-4D6B-8EEC-8710055112B8}" destId="{904CB142-343D-489E-AB6B-22A0FEFA568D}" srcOrd="2" destOrd="0" parTransId="{638EBF10-82A3-4E95-A102-B33567E61560}" sibTransId="{F4A6DFF8-2AFB-447B-8270-A5C098994CF9}"/>
    <dgm:cxn modelId="{5EEA68F9-D1A4-4388-A792-588C2CC49E5B}" type="presOf" srcId="{511CA8BA-190B-46AF-B6EE-5D698EF741D8}" destId="{A88B1475-2C43-4762-86D7-9C41F51A2CD8}" srcOrd="0" destOrd="5" presId="urn:microsoft.com/office/officeart/2005/8/layout/hList2"/>
    <dgm:cxn modelId="{4A475320-A243-43EA-9A24-BE5951AF24A9}" type="presOf" srcId="{2BD02E3E-6C5A-412E-999E-837E7312125D}" destId="{BD45C87D-5327-42D7-863E-B6559E8F9580}" srcOrd="0" destOrd="0" presId="urn:microsoft.com/office/officeart/2005/8/layout/hList2"/>
    <dgm:cxn modelId="{548AF36F-1C32-48DA-8F80-482CF702EE27}" type="presOf" srcId="{E3156D2F-16BF-4597-B1AA-0B842C98140B}" destId="{A88B1475-2C43-4762-86D7-9C41F51A2CD8}" srcOrd="0" destOrd="7" presId="urn:microsoft.com/office/officeart/2005/8/layout/hList2"/>
    <dgm:cxn modelId="{67F283B1-BC59-4497-B0D9-CA77C88800DB}" srcId="{3FA9C695-9E9A-4D37-AF24-6EBF5F11903D}" destId="{511CA8BA-190B-46AF-B6EE-5D698EF741D8}" srcOrd="5" destOrd="0" parTransId="{ED481C1F-8EF6-4DEE-95A6-B706921C494E}" sibTransId="{B74AC864-241A-4582-B649-A20F287ECAE0}"/>
    <dgm:cxn modelId="{D4941ADA-0234-49B5-A645-7663C0923950}" type="presOf" srcId="{F6936B58-F270-4C04-8B69-1A2041C42C02}" destId="{A88B1475-2C43-4762-86D7-9C41F51A2CD8}" srcOrd="0" destOrd="0" presId="urn:microsoft.com/office/officeart/2005/8/layout/hList2"/>
    <dgm:cxn modelId="{11FF9942-2D2B-47D6-8780-9D3DE55F9A63}" type="presOf" srcId="{523784B1-12AE-478A-AE43-59943579EB1F}" destId="{169F0AAD-4BE6-4589-BCB9-A3AB5BEECA36}" srcOrd="0" destOrd="4" presId="urn:microsoft.com/office/officeart/2005/8/layout/hList2"/>
    <dgm:cxn modelId="{857AC28C-1E89-4F81-8A1E-6118A238BB78}" srcId="{3FA9C695-9E9A-4D37-AF24-6EBF5F11903D}" destId="{C20D2B70-4108-4722-ADFC-AA5E5CD4ED8C}" srcOrd="3" destOrd="0" parTransId="{B59B751E-D946-4A9D-B803-3C0929BE34D5}" sibTransId="{91CDD7CE-897F-4D42-9AB1-7CE5018FCACA}"/>
    <dgm:cxn modelId="{D8E93805-2061-4D68-A47E-5DEF8E482DA5}" type="presOf" srcId="{E3975435-DC0F-439B-8E55-1B610F6A9942}" destId="{169F0AAD-4BE6-4589-BCB9-A3AB5BEECA36}" srcOrd="0" destOrd="5" presId="urn:microsoft.com/office/officeart/2005/8/layout/hList2"/>
    <dgm:cxn modelId="{A0900495-A28A-4C6B-BF96-7E6F0D4D06FF}" srcId="{C0978412-312F-4100-B993-EDE5FF8CBF49}" destId="{E3975435-DC0F-439B-8E55-1B610F6A9942}" srcOrd="5" destOrd="0" parTransId="{4AD44AE5-6A24-47BD-A06C-0AE9281ADED1}" sibTransId="{A5954172-C8BB-4F8E-9617-E22B47F24450}"/>
    <dgm:cxn modelId="{F182DA42-61DF-43C3-9F5D-F8604D1C19C8}" srcId="{3FA9C695-9E9A-4D37-AF24-6EBF5F11903D}" destId="{52DBC0D6-A132-408E-B75D-90DAEC27E175}" srcOrd="1" destOrd="0" parTransId="{FCEB2BD8-59DD-46AE-B187-89A22E9D008A}" sibTransId="{29CC3F3E-5AAD-4C6F-9E39-9D2D02F0AF8B}"/>
    <dgm:cxn modelId="{CF746D5F-003B-4819-A77D-ABB98C454093}" type="presOf" srcId="{9B01D0C2-68F7-4D6B-8EEC-8710055112B8}" destId="{CDEBB086-8D14-4E62-9CF7-2B002E923AD9}" srcOrd="0" destOrd="0" presId="urn:microsoft.com/office/officeart/2005/8/layout/hList2"/>
    <dgm:cxn modelId="{C0C24833-201F-40A9-826B-8BB6377F7F7F}" srcId="{904CB142-343D-489E-AB6B-22A0FEFA568D}" destId="{2BD02E3E-6C5A-412E-999E-837E7312125D}" srcOrd="0" destOrd="0" parTransId="{B22530C5-36AF-4FD9-B882-3F80AC9DA685}" sibTransId="{1559717B-DD84-4F11-A15A-59034E6E2911}"/>
    <dgm:cxn modelId="{112B734B-2D3A-438B-82DA-CDF91DEB052F}" srcId="{C0978412-312F-4100-B993-EDE5FF8CBF49}" destId="{3649547A-30C0-4813-8931-7B3F4D65DC25}" srcOrd="0" destOrd="0" parTransId="{23DD71FF-7426-4CA2-A5D2-E734CEC2FF4B}" sibTransId="{CB42CE3A-BF97-46C4-A9B4-8B78C5DC89C7}"/>
    <dgm:cxn modelId="{A3B99939-1DB9-47F1-BEB5-6B8E3EC1ACAC}" srcId="{9B01D0C2-68F7-4D6B-8EEC-8710055112B8}" destId="{C0978412-312F-4100-B993-EDE5FF8CBF49}" srcOrd="1" destOrd="0" parTransId="{BC3F2561-F4CE-45B3-9654-2CC65155FAD4}" sibTransId="{DB3C9EF9-ACB6-4BCF-8953-9011308AE7E2}"/>
    <dgm:cxn modelId="{32E19113-0AF9-4908-84F0-14383BD5FFF8}" type="presOf" srcId="{7A27F8B1-F8BD-47F4-B426-49D6EF73C0F6}" destId="{A88B1475-2C43-4762-86D7-9C41F51A2CD8}" srcOrd="0" destOrd="2" presId="urn:microsoft.com/office/officeart/2005/8/layout/hList2"/>
    <dgm:cxn modelId="{FEA17FEB-CDDD-4189-8539-8A59E8021DC0}" type="presOf" srcId="{A467A70E-C4D1-40D4-9DD0-E6ABC3CEAAA0}" destId="{BD45C87D-5327-42D7-863E-B6559E8F9580}" srcOrd="0" destOrd="4" presId="urn:microsoft.com/office/officeart/2005/8/layout/hList2"/>
    <dgm:cxn modelId="{CF01997A-AD52-447A-851F-82ACDEAA57FD}" type="presOf" srcId="{9DE9A170-DDAC-4EA4-9228-9DFFFC5C8B7A}" destId="{169F0AAD-4BE6-4589-BCB9-A3AB5BEECA36}" srcOrd="0" destOrd="1" presId="urn:microsoft.com/office/officeart/2005/8/layout/hList2"/>
    <dgm:cxn modelId="{0892C21B-C6BF-4FC3-8EB5-040C5644068B}" srcId="{C0978412-312F-4100-B993-EDE5FF8CBF49}" destId="{035ED742-DFF1-4DCB-A2A1-8D3D4EBA1BE2}" srcOrd="2" destOrd="0" parTransId="{E67C9F29-B6AE-4B16-8BAE-DE5EB66D0148}" sibTransId="{8695D338-396D-432E-9250-BBB0ACD1B992}"/>
    <dgm:cxn modelId="{4928C61A-9D2E-4B10-A9C9-C1BFA64AEA62}" type="presOf" srcId="{C20D2B70-4108-4722-ADFC-AA5E5CD4ED8C}" destId="{A88B1475-2C43-4762-86D7-9C41F51A2CD8}" srcOrd="0" destOrd="3" presId="urn:microsoft.com/office/officeart/2005/8/layout/hList2"/>
    <dgm:cxn modelId="{927A82F7-395E-410B-A856-75B2BC26C6B9}" srcId="{9B01D0C2-68F7-4D6B-8EEC-8710055112B8}" destId="{3FA9C695-9E9A-4D37-AF24-6EBF5F11903D}" srcOrd="0" destOrd="0" parTransId="{5300611D-D23C-42FB-A493-B6C693080EBF}" sibTransId="{5340CB63-F3A1-4A79-A3FA-2795A6EDD3AA}"/>
    <dgm:cxn modelId="{367379F3-BAE2-4634-AB27-80E158F30EC7}" srcId="{C0978412-312F-4100-B993-EDE5FF8CBF49}" destId="{9DE9A170-DDAC-4EA4-9228-9DFFFC5C8B7A}" srcOrd="1" destOrd="0" parTransId="{CF6A0581-D646-4161-8F1D-51A7066AD4BE}" sibTransId="{ED5F64F2-F435-495E-89F4-575648BF1A3E}"/>
    <dgm:cxn modelId="{03027821-03AE-469C-B400-870A7548E291}" type="presOf" srcId="{0669C602-D867-4CAF-9F5A-BC675B345B8E}" destId="{BD45C87D-5327-42D7-863E-B6559E8F9580}" srcOrd="0" destOrd="2" presId="urn:microsoft.com/office/officeart/2005/8/layout/hList2"/>
    <dgm:cxn modelId="{13FE0FA7-09F1-4659-8688-6FC39D22A290}" type="presOf" srcId="{52DBC0D6-A132-408E-B75D-90DAEC27E175}" destId="{A88B1475-2C43-4762-86D7-9C41F51A2CD8}" srcOrd="0" destOrd="1" presId="urn:microsoft.com/office/officeart/2005/8/layout/hList2"/>
    <dgm:cxn modelId="{5ED5CDC7-2926-4B90-BDA1-0786162A0893}" type="presOf" srcId="{3649547A-30C0-4813-8931-7B3F4D65DC25}" destId="{169F0AAD-4BE6-4589-BCB9-A3AB5BEECA36}" srcOrd="0" destOrd="0" presId="urn:microsoft.com/office/officeart/2005/8/layout/hList2"/>
    <dgm:cxn modelId="{A6136670-5490-4D66-BC01-E24F66FD3301}" srcId="{904CB142-343D-489E-AB6B-22A0FEFA568D}" destId="{DAEA44B2-5F52-4A89-8EBF-FE27B9F0A1C5}" srcOrd="6" destOrd="0" parTransId="{933C2879-C687-4685-B080-0E7A698AAC9F}" sibTransId="{16F4A208-5E15-4993-B75C-4A4C01AB42A8}"/>
    <dgm:cxn modelId="{B2851549-FA0D-43CA-AC0F-F08CEA3D49E3}" srcId="{904CB142-343D-489E-AB6B-22A0FEFA568D}" destId="{0669C602-D867-4CAF-9F5A-BC675B345B8E}" srcOrd="2" destOrd="0" parTransId="{CD85C2C9-3EF3-42FE-B6A4-C151B94E845A}" sibTransId="{8C4BF6CA-9CB0-48CA-B2A0-7A76176355D8}"/>
    <dgm:cxn modelId="{911B37CD-EEE6-4FD9-A146-EB7D50181AB7}" srcId="{3FA9C695-9E9A-4D37-AF24-6EBF5F11903D}" destId="{3A983845-67AC-4120-9F83-8E6D9B648BC1}" srcOrd="6" destOrd="0" parTransId="{90033789-C5FB-4200-A3AE-93DB21A8D127}" sibTransId="{1F03D67D-764C-4F17-9990-78BCEB775835}"/>
    <dgm:cxn modelId="{0CA73393-6F43-4A76-9CBC-37E729B2DCAC}" srcId="{904CB142-343D-489E-AB6B-22A0FEFA568D}" destId="{2E67E067-529F-42E7-B510-02496F9BCCDC}" srcOrd="5" destOrd="0" parTransId="{6F20D07F-D7CB-4C29-B8D9-5F2E942DB52C}" sibTransId="{BC365ACA-91CE-4782-88FE-164488B254B2}"/>
    <dgm:cxn modelId="{929BD502-0500-46CB-8760-E396FC9556E8}" type="presOf" srcId="{904CB142-343D-489E-AB6B-22A0FEFA568D}" destId="{7C4DF6A6-2D4B-4AD2-8046-46F73EE65EB6}" srcOrd="0" destOrd="0" presId="urn:microsoft.com/office/officeart/2005/8/layout/hList2"/>
    <dgm:cxn modelId="{0AC0E1EB-DF1D-439C-B4F3-58F4C350C2A0}" type="presOf" srcId="{DAEA44B2-5F52-4A89-8EBF-FE27B9F0A1C5}" destId="{BD45C87D-5327-42D7-863E-B6559E8F9580}" srcOrd="0" destOrd="6" presId="urn:microsoft.com/office/officeart/2005/8/layout/hList2"/>
    <dgm:cxn modelId="{A3D39997-DC7D-4AC2-B5B7-9B2AEB79826B}" type="presOf" srcId="{189D4DFF-DD48-4440-A701-B6C8C3960C91}" destId="{BD45C87D-5327-42D7-863E-B6559E8F9580}" srcOrd="0" destOrd="3" presId="urn:microsoft.com/office/officeart/2005/8/layout/hList2"/>
    <dgm:cxn modelId="{19379C30-08DB-43F1-BB59-EB43ED4736DE}" srcId="{3FA9C695-9E9A-4D37-AF24-6EBF5F11903D}" destId="{0B8978A9-C1F3-4722-8195-02D881EB89F6}" srcOrd="4" destOrd="0" parTransId="{3452721C-1BB1-4737-8D9A-366C0F1E4630}" sibTransId="{37996ABF-DCA1-4EAD-9E22-A53D44658809}"/>
    <dgm:cxn modelId="{3460E959-31B0-487C-84C3-F6C5D9764C86}" srcId="{3FA9C695-9E9A-4D37-AF24-6EBF5F11903D}" destId="{7A27F8B1-F8BD-47F4-B426-49D6EF73C0F6}" srcOrd="2" destOrd="0" parTransId="{C710098B-5986-4AB0-BE7F-1413B2376721}" sibTransId="{7A0E12C4-D8CC-42D9-AF35-70CE8400D8B9}"/>
    <dgm:cxn modelId="{5EB71CAD-E8EA-4648-BE72-1BFCE9EEB3DF}" srcId="{904CB142-343D-489E-AB6B-22A0FEFA568D}" destId="{BF8951A9-CBE2-4FBA-A330-749A6A475798}" srcOrd="1" destOrd="0" parTransId="{C75AD918-8C82-420E-B10E-CA57340572F0}" sibTransId="{C68557A4-7711-4FE6-9DFB-1B71B281A59F}"/>
    <dgm:cxn modelId="{3B662739-588A-443C-BFFA-37808A7A25A5}" type="presOf" srcId="{BF8951A9-CBE2-4FBA-A330-749A6A475798}" destId="{BD45C87D-5327-42D7-863E-B6559E8F9580}" srcOrd="0" destOrd="1" presId="urn:microsoft.com/office/officeart/2005/8/layout/hList2"/>
    <dgm:cxn modelId="{F99B7ADC-8701-409F-9334-D488E6FDDC21}" type="presOf" srcId="{0B8978A9-C1F3-4722-8195-02D881EB89F6}" destId="{A88B1475-2C43-4762-86D7-9C41F51A2CD8}" srcOrd="0" destOrd="4" presId="urn:microsoft.com/office/officeart/2005/8/layout/hList2"/>
    <dgm:cxn modelId="{6B52696B-CF33-4CE9-8008-041F8895F89D}" srcId="{C0978412-312F-4100-B993-EDE5FF8CBF49}" destId="{6BA4AFA5-2209-45F0-898E-E7F407FDEA72}" srcOrd="3" destOrd="0" parTransId="{5C6E633A-D25B-46F6-8E28-E8A3103712D5}" sibTransId="{605DD42C-0B43-4F0A-8BAD-F2B77FD31F12}"/>
    <dgm:cxn modelId="{C66B6267-BE2C-455D-B79A-6B02D88EF3D1}" type="presParOf" srcId="{CDEBB086-8D14-4E62-9CF7-2B002E923AD9}" destId="{C9571E35-6EEB-4699-812A-23150BB89D2E}" srcOrd="0" destOrd="0" presId="urn:microsoft.com/office/officeart/2005/8/layout/hList2"/>
    <dgm:cxn modelId="{6A1DC91B-146E-439F-92A2-285FCC059CEF}" type="presParOf" srcId="{C9571E35-6EEB-4699-812A-23150BB89D2E}" destId="{6B19FEFA-775A-48C0-95E6-C515611D49D7}" srcOrd="0" destOrd="0" presId="urn:microsoft.com/office/officeart/2005/8/layout/hList2"/>
    <dgm:cxn modelId="{E2AE140F-3FE9-44C2-B973-E485E21AE044}" type="presParOf" srcId="{C9571E35-6EEB-4699-812A-23150BB89D2E}" destId="{A88B1475-2C43-4762-86D7-9C41F51A2CD8}" srcOrd="1" destOrd="0" presId="urn:microsoft.com/office/officeart/2005/8/layout/hList2"/>
    <dgm:cxn modelId="{1C5734F7-DE6E-474D-ACB4-27E090A812A9}" type="presParOf" srcId="{C9571E35-6EEB-4699-812A-23150BB89D2E}" destId="{75D17EFB-A30B-47D0-8615-752B6E75F31B}" srcOrd="2" destOrd="0" presId="urn:microsoft.com/office/officeart/2005/8/layout/hList2"/>
    <dgm:cxn modelId="{70BF372F-CF2C-46C2-86C7-917DDE105052}" type="presParOf" srcId="{CDEBB086-8D14-4E62-9CF7-2B002E923AD9}" destId="{04D8E3BE-09D8-4312-8207-FFC546932307}" srcOrd="1" destOrd="0" presId="urn:microsoft.com/office/officeart/2005/8/layout/hList2"/>
    <dgm:cxn modelId="{1833EC51-670E-4497-BD4D-D9A978A263B0}" type="presParOf" srcId="{CDEBB086-8D14-4E62-9CF7-2B002E923AD9}" destId="{13E09693-AC65-4F0F-B102-F03546FB9AB9}" srcOrd="2" destOrd="0" presId="urn:microsoft.com/office/officeart/2005/8/layout/hList2"/>
    <dgm:cxn modelId="{95D4D016-F376-4760-8BC6-FFA4CCB18325}" type="presParOf" srcId="{13E09693-AC65-4F0F-B102-F03546FB9AB9}" destId="{364A9FC6-BF11-4E21-BE60-0696127CD918}" srcOrd="0" destOrd="0" presId="urn:microsoft.com/office/officeart/2005/8/layout/hList2"/>
    <dgm:cxn modelId="{D491038C-5CEE-4B21-9C40-EBC32CB9BF8B}" type="presParOf" srcId="{13E09693-AC65-4F0F-B102-F03546FB9AB9}" destId="{169F0AAD-4BE6-4589-BCB9-A3AB5BEECA36}" srcOrd="1" destOrd="0" presId="urn:microsoft.com/office/officeart/2005/8/layout/hList2"/>
    <dgm:cxn modelId="{D92FC402-0253-41DF-A22F-0BE72A5DBA92}" type="presParOf" srcId="{13E09693-AC65-4F0F-B102-F03546FB9AB9}" destId="{BA437623-F75E-4AC0-A0F4-DAA5D0D6200F}" srcOrd="2" destOrd="0" presId="urn:microsoft.com/office/officeart/2005/8/layout/hList2"/>
    <dgm:cxn modelId="{2A80AD62-A5DD-4268-B0BF-4DA3C7CF8774}" type="presParOf" srcId="{CDEBB086-8D14-4E62-9CF7-2B002E923AD9}" destId="{49D2D1C6-DFE8-46E4-9D89-AF517059BA7C}" srcOrd="3" destOrd="0" presId="urn:microsoft.com/office/officeart/2005/8/layout/hList2"/>
    <dgm:cxn modelId="{28088D73-2E0F-4764-9981-0A4E786A1C96}" type="presParOf" srcId="{CDEBB086-8D14-4E62-9CF7-2B002E923AD9}" destId="{FF159304-1854-46E0-A7C1-375A1434D2C0}" srcOrd="4" destOrd="0" presId="urn:microsoft.com/office/officeart/2005/8/layout/hList2"/>
    <dgm:cxn modelId="{B2028D78-8806-475B-99E2-050F53AB26A8}" type="presParOf" srcId="{FF159304-1854-46E0-A7C1-375A1434D2C0}" destId="{C7E74504-7FA0-4330-BCD7-8E9525FF6881}" srcOrd="0" destOrd="0" presId="urn:microsoft.com/office/officeart/2005/8/layout/hList2"/>
    <dgm:cxn modelId="{9B746F26-953D-4004-A1F3-D4F36029EF0D}" type="presParOf" srcId="{FF159304-1854-46E0-A7C1-375A1434D2C0}" destId="{BD45C87D-5327-42D7-863E-B6559E8F9580}" srcOrd="1" destOrd="0" presId="urn:microsoft.com/office/officeart/2005/8/layout/hList2"/>
    <dgm:cxn modelId="{0C6CA829-CABC-4ECF-8146-61749267DEF9}" type="presParOf" srcId="{FF159304-1854-46E0-A7C1-375A1434D2C0}" destId="{7C4DF6A6-2D4B-4AD2-8046-46F73EE65EB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E404A-5DF7-4178-87A1-46CEDE2F511B}">
      <dsp:nvSpPr>
        <dsp:cNvPr id="0" name=""/>
        <dsp:cNvSpPr/>
      </dsp:nvSpPr>
      <dsp:spPr>
        <a:xfrm>
          <a:off x="0" y="1581367"/>
          <a:ext cx="11935693" cy="2140222"/>
        </a:xfrm>
        <a:prstGeom prst="notchedRightArrow">
          <a:avLst/>
        </a:prstGeom>
        <a:solidFill>
          <a:srgbClr val="3B87C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B54A2-40A7-403A-802A-60AA10E1DA71}">
      <dsp:nvSpPr>
        <dsp:cNvPr id="0" name=""/>
        <dsp:cNvSpPr/>
      </dsp:nvSpPr>
      <dsp:spPr>
        <a:xfrm>
          <a:off x="4691" y="0"/>
          <a:ext cx="1940715" cy="214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Database machine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91" y="0"/>
        <a:ext cx="1940715" cy="2140222"/>
      </dsp:txXfrm>
    </dsp:sp>
    <dsp:sp modelId="{928E057B-1A2A-499A-8BB0-6B2D3DDE0B01}">
      <dsp:nvSpPr>
        <dsp:cNvPr id="0" name=""/>
        <dsp:cNvSpPr/>
      </dsp:nvSpPr>
      <dsp:spPr>
        <a:xfrm>
          <a:off x="279116" y="1979344"/>
          <a:ext cx="1391866" cy="13918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2417D-AB9F-4D0B-BB5F-B1E7AC8A3F78}">
      <dsp:nvSpPr>
        <dsp:cNvPr id="0" name=""/>
        <dsp:cNvSpPr/>
      </dsp:nvSpPr>
      <dsp:spPr>
        <a:xfrm>
          <a:off x="2104953" y="3210333"/>
          <a:ext cx="1940715" cy="214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Google</a:t>
          </a:r>
          <a:r>
            <a:rPr lang="zh-CN" alt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CN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GFS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MapReduce</a:t>
          </a:r>
          <a:endParaRPr lang="en-US" altLang="zh-CN" sz="24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BigTable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04953" y="3210333"/>
        <a:ext cx="1940715" cy="2140222"/>
      </dsp:txXfrm>
    </dsp:sp>
    <dsp:sp modelId="{0E490328-23D4-42EE-A2BD-B7A9D4A99967}">
      <dsp:nvSpPr>
        <dsp:cNvPr id="0" name=""/>
        <dsp:cNvSpPr/>
      </dsp:nvSpPr>
      <dsp:spPr>
        <a:xfrm>
          <a:off x="2394512" y="2007539"/>
          <a:ext cx="1393199" cy="1393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D404C-164A-4CDB-AC90-045650AF25EF}">
      <dsp:nvSpPr>
        <dsp:cNvPr id="0" name=""/>
        <dsp:cNvSpPr/>
      </dsp:nvSpPr>
      <dsp:spPr>
        <a:xfrm>
          <a:off x="4080194" y="0"/>
          <a:ext cx="2287482" cy="214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Jim Gray: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Fourth Paradigm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0194" y="0"/>
        <a:ext cx="2287482" cy="2140222"/>
      </dsp:txXfrm>
    </dsp:sp>
    <dsp:sp modelId="{EEF97712-7A57-42AC-87C0-82D2F60F9ECD}">
      <dsp:nvSpPr>
        <dsp:cNvPr id="0" name=""/>
        <dsp:cNvSpPr/>
      </dsp:nvSpPr>
      <dsp:spPr>
        <a:xfrm>
          <a:off x="4527336" y="1978678"/>
          <a:ext cx="1393199" cy="1393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DD78-2FF4-4FDA-AB5F-EC4CEFA67317}">
      <dsp:nvSpPr>
        <dsp:cNvPr id="0" name=""/>
        <dsp:cNvSpPr/>
      </dsp:nvSpPr>
      <dsp:spPr>
        <a:xfrm>
          <a:off x="6464713" y="3210333"/>
          <a:ext cx="1940715" cy="214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《</a:t>
          </a:r>
          <a: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Extracting Values from Chaos</a:t>
          </a:r>
          <a:r>
            <a:rPr lang="en-US" altLang="zh-CN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》</a:t>
          </a:r>
          <a: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ig data</a:t>
          </a:r>
          <a:endParaRPr lang="zh-CN" altLang="en-US" sz="240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4713" y="3210333"/>
        <a:ext cx="1940715" cy="2140222"/>
      </dsp:txXfrm>
    </dsp:sp>
    <dsp:sp modelId="{75B786DF-2D20-4915-B568-04396FA9CEC9}">
      <dsp:nvSpPr>
        <dsp:cNvPr id="0" name=""/>
        <dsp:cNvSpPr/>
      </dsp:nvSpPr>
      <dsp:spPr>
        <a:xfrm>
          <a:off x="6738471" y="1978678"/>
          <a:ext cx="1393199" cy="1393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BFE5B-659C-404C-A04F-E404DE21EBB1}">
      <dsp:nvSpPr>
        <dsp:cNvPr id="0" name=""/>
        <dsp:cNvSpPr/>
      </dsp:nvSpPr>
      <dsp:spPr>
        <a:xfrm>
          <a:off x="8502464" y="0"/>
          <a:ext cx="2234967" cy="214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Obama</a:t>
          </a:r>
          <a:b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Administration</a:t>
          </a:r>
          <a:r>
            <a:rPr lang="zh-CN" alt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endParaRPr lang="en-US" altLang="zh-CN" sz="2400" i="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 Research and Development Plan</a:t>
          </a:r>
        </a:p>
      </dsp:txBody>
      <dsp:txXfrm>
        <a:off x="8502464" y="0"/>
        <a:ext cx="2234967" cy="2140222"/>
      </dsp:txXfrm>
    </dsp:sp>
    <dsp:sp modelId="{E82B3665-E273-43EF-BF76-FAE32A34C305}">
      <dsp:nvSpPr>
        <dsp:cNvPr id="0" name=""/>
        <dsp:cNvSpPr/>
      </dsp:nvSpPr>
      <dsp:spPr>
        <a:xfrm>
          <a:off x="8923348" y="1978678"/>
          <a:ext cx="1393199" cy="1393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17EFB-A30B-47D0-8615-752B6E75F31B}">
      <dsp:nvSpPr>
        <dsp:cNvPr id="0" name=""/>
        <dsp:cNvSpPr/>
      </dsp:nvSpPr>
      <dsp:spPr>
        <a:xfrm rot="16200000">
          <a:off x="-1629691" y="2782897"/>
          <a:ext cx="4209969" cy="52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411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700" kern="1200" dirty="0"/>
        </a:p>
      </dsp:txBody>
      <dsp:txXfrm>
        <a:off x="-1629691" y="2782897"/>
        <a:ext cx="4209969" cy="526242"/>
      </dsp:txXfrm>
    </dsp:sp>
    <dsp:sp modelId="{A88B1475-2C43-4762-86D7-9C41F51A2CD8}">
      <dsp:nvSpPr>
        <dsp:cNvPr id="0" name=""/>
        <dsp:cNvSpPr/>
      </dsp:nvSpPr>
      <dsp:spPr>
        <a:xfrm>
          <a:off x="435149" y="941033"/>
          <a:ext cx="3227776" cy="4209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64117" rIns="199136" bIns="199136" numCol="1" spcCol="1270" anchor="t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transforms the IT architecture</a:t>
          </a:r>
          <a:endParaRPr lang="zh-CN" alt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 an advanced IT solution</a:t>
          </a:r>
          <a:endParaRPr lang="zh-CN" alt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service mode</a:t>
          </a:r>
          <a:endParaRPr lang="zh-CN" alt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149" y="941033"/>
        <a:ext cx="3227776" cy="4209969"/>
      </dsp:txXfrm>
    </dsp:sp>
    <dsp:sp modelId="{6B19FEFA-775A-48C0-95E6-C515611D49D7}">
      <dsp:nvSpPr>
        <dsp:cNvPr id="0" name=""/>
        <dsp:cNvSpPr/>
      </dsp:nvSpPr>
      <dsp:spPr>
        <a:xfrm>
          <a:off x="212171" y="246393"/>
          <a:ext cx="1052485" cy="10524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37623-F75E-4AC0-A0F4-DAA5D0D6200F}">
      <dsp:nvSpPr>
        <dsp:cNvPr id="0" name=""/>
        <dsp:cNvSpPr/>
      </dsp:nvSpPr>
      <dsp:spPr>
        <a:xfrm rot="16200000">
          <a:off x="2511642" y="2782897"/>
          <a:ext cx="4209969" cy="52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411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700" kern="1200" dirty="0"/>
        </a:p>
      </dsp:txBody>
      <dsp:txXfrm>
        <a:off x="2511642" y="2782897"/>
        <a:ext cx="4209969" cy="526242"/>
      </dsp:txXfrm>
    </dsp:sp>
    <dsp:sp modelId="{169F0AAD-4BE6-4589-BCB9-A3AB5BEECA36}">
      <dsp:nvSpPr>
        <dsp:cNvPr id="0" name=""/>
        <dsp:cNvSpPr/>
      </dsp:nvSpPr>
      <dsp:spPr>
        <a:xfrm>
          <a:off x="4655225" y="941033"/>
          <a:ext cx="3070292" cy="4209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64117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various devices and machines are deployed into the network</a:t>
          </a: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55225" y="941033"/>
        <a:ext cx="3070292" cy="4209969"/>
      </dsp:txXfrm>
    </dsp:sp>
    <dsp:sp modelId="{364A9FC6-BF11-4E21-BE60-0696127CD918}">
      <dsp:nvSpPr>
        <dsp:cNvPr id="0" name=""/>
        <dsp:cNvSpPr/>
      </dsp:nvSpPr>
      <dsp:spPr>
        <a:xfrm>
          <a:off x="4353505" y="246393"/>
          <a:ext cx="1052485" cy="10524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DF6A6-2D4B-4AD2-8046-46F73EE65EB6}">
      <dsp:nvSpPr>
        <dsp:cNvPr id="0" name=""/>
        <dsp:cNvSpPr/>
      </dsp:nvSpPr>
      <dsp:spPr>
        <a:xfrm rot="16200000">
          <a:off x="6574233" y="2782897"/>
          <a:ext cx="4209969" cy="52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411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700" kern="1200" dirty="0"/>
        </a:p>
      </dsp:txBody>
      <dsp:txXfrm>
        <a:off x="6574233" y="2782897"/>
        <a:ext cx="4209969" cy="526242"/>
      </dsp:txXfrm>
    </dsp:sp>
    <dsp:sp modelId="{BD45C87D-5327-42D7-863E-B6559E8F9580}">
      <dsp:nvSpPr>
        <dsp:cNvPr id="0" name=""/>
        <dsp:cNvSpPr/>
      </dsp:nvSpPr>
      <dsp:spPr>
        <a:xfrm>
          <a:off x="8630005" y="941033"/>
          <a:ext cx="3245916" cy="4209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64117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nfluences business decision-making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i="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focus</a:t>
          </a:r>
          <a:r>
            <a:rPr lang="en-US" altLang="zh-CN" sz="2400" i="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</a:t>
          </a:r>
          <a:r>
            <a:rPr lang="en-US" sz="2400" i="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on business operations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big data are generated by </a:t>
          </a:r>
          <a:r>
            <a:rPr lang="en-US" sz="2400" i="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IoT</a:t>
          </a:r>
          <a:endParaRPr lang="zh-CN" altLang="en-US" sz="2400" kern="1200" dirty="0"/>
        </a:p>
      </dsp:txBody>
      <dsp:txXfrm>
        <a:off x="8630005" y="941033"/>
        <a:ext cx="3245916" cy="4209969"/>
      </dsp:txXfrm>
    </dsp:sp>
    <dsp:sp modelId="{C7E74504-7FA0-4330-BCD7-8E9525FF6881}">
      <dsp:nvSpPr>
        <dsp:cNvPr id="0" name=""/>
        <dsp:cNvSpPr/>
      </dsp:nvSpPr>
      <dsp:spPr>
        <a:xfrm>
          <a:off x="8416097" y="246393"/>
          <a:ext cx="1052485" cy="10524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B475B-A3CB-413D-AC03-E42E5B6076E6}">
      <dsp:nvSpPr>
        <dsp:cNvPr id="0" name=""/>
        <dsp:cNvSpPr/>
      </dsp:nvSpPr>
      <dsp:spPr>
        <a:xfrm rot="5400000">
          <a:off x="7011334" y="-4227000"/>
          <a:ext cx="1008433" cy="97183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Individual: </a:t>
          </a:r>
          <a:r>
            <a:rPr lang="en-US" sz="2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Tracing Mobility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Group : trading area and movement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56369" y="177193"/>
        <a:ext cx="9669135" cy="909977"/>
      </dsp:txXfrm>
    </dsp:sp>
    <dsp:sp modelId="{53A740D6-CAF4-490E-B720-B787944C19AF}">
      <dsp:nvSpPr>
        <dsp:cNvPr id="0" name=""/>
        <dsp:cNvSpPr/>
      </dsp:nvSpPr>
      <dsp:spPr>
        <a:xfrm>
          <a:off x="0" y="0"/>
          <a:ext cx="2656263" cy="12605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WiFi</a:t>
          </a:r>
          <a:r>
            <a:rPr lang="en-US" altLang="zh-CN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base station data </a:t>
          </a:r>
          <a:endParaRPr lang="zh-CN" alt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35" y="61535"/>
        <a:ext cx="2533193" cy="1137471"/>
      </dsp:txXfrm>
    </dsp:sp>
    <dsp:sp modelId="{2E1A397E-8F6C-4AC3-92C8-B7801B4D9B80}">
      <dsp:nvSpPr>
        <dsp:cNvPr id="0" name=""/>
        <dsp:cNvSpPr/>
      </dsp:nvSpPr>
      <dsp:spPr>
        <a:xfrm rot="5400000">
          <a:off x="7015710" y="-2927783"/>
          <a:ext cx="1008433" cy="97670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Behavior pattern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Classify people</a:t>
          </a:r>
          <a:endParaRPr lang="zh-CN" altLang="en-US" sz="2600" kern="1200" dirty="0"/>
        </a:p>
      </dsp:txBody>
      <dsp:txXfrm rot="-5400000">
        <a:off x="2636393" y="1500762"/>
        <a:ext cx="9717839" cy="909977"/>
      </dsp:txXfrm>
    </dsp:sp>
    <dsp:sp modelId="{EC5F443E-88B3-4190-92CA-4659CFF3BB6A}">
      <dsp:nvSpPr>
        <dsp:cNvPr id="0" name=""/>
        <dsp:cNvSpPr/>
      </dsp:nvSpPr>
      <dsp:spPr>
        <a:xfrm>
          <a:off x="0" y="1356147"/>
          <a:ext cx="2636286" cy="12605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Interaction data</a:t>
          </a:r>
          <a:endParaRPr lang="zh-CN" altLang="en-US" sz="3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35" y="1417682"/>
        <a:ext cx="2513216" cy="1137471"/>
      </dsp:txXfrm>
    </dsp:sp>
    <dsp:sp modelId="{FDB013B1-1DA8-4E30-BB1F-CAE62B49816A}">
      <dsp:nvSpPr>
        <dsp:cNvPr id="0" name=""/>
        <dsp:cNvSpPr/>
      </dsp:nvSpPr>
      <dsp:spPr>
        <a:xfrm rot="5400000">
          <a:off x="7001431" y="-1569423"/>
          <a:ext cx="1008433" cy="96974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Activity analysis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Privacy protection</a:t>
          </a:r>
          <a:endParaRPr lang="zh-CN" altLang="en-US" sz="2600" kern="1200" dirty="0"/>
        </a:p>
      </dsp:txBody>
      <dsp:txXfrm rot="-5400000">
        <a:off x="2656905" y="2824331"/>
        <a:ext cx="9648257" cy="909977"/>
      </dsp:txXfrm>
    </dsp:sp>
    <dsp:sp modelId="{35DBB183-2BC7-400B-8A33-D57B027F40CD}">
      <dsp:nvSpPr>
        <dsp:cNvPr id="0" name=""/>
        <dsp:cNvSpPr/>
      </dsp:nvSpPr>
      <dsp:spPr>
        <a:xfrm>
          <a:off x="0" y="2650958"/>
          <a:ext cx="2656799" cy="12605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Sensor data</a:t>
          </a:r>
          <a:endParaRPr lang="zh-CN" altLang="en-US" sz="3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35" y="2712493"/>
        <a:ext cx="2533729" cy="11374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17EFB-A30B-47D0-8615-752B6E75F31B}">
      <dsp:nvSpPr>
        <dsp:cNvPr id="0" name=""/>
        <dsp:cNvSpPr/>
      </dsp:nvSpPr>
      <dsp:spPr>
        <a:xfrm rot="16200000">
          <a:off x="-1629691" y="2782897"/>
          <a:ext cx="4209969" cy="52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411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700" kern="1200" dirty="0"/>
        </a:p>
      </dsp:txBody>
      <dsp:txXfrm>
        <a:off x="-1629691" y="2782897"/>
        <a:ext cx="4209969" cy="526242"/>
      </dsp:txXfrm>
    </dsp:sp>
    <dsp:sp modelId="{A88B1475-2C43-4762-86D7-9C41F51A2CD8}">
      <dsp:nvSpPr>
        <dsp:cNvPr id="0" name=""/>
        <dsp:cNvSpPr/>
      </dsp:nvSpPr>
      <dsp:spPr>
        <a:xfrm>
          <a:off x="435149" y="941033"/>
          <a:ext cx="3227776" cy="4209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64117" rIns="199136" bIns="199136" numCol="1" spcCol="1270" anchor="t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zh-CN" alt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Segmentation</a:t>
          </a:r>
          <a:endParaRPr lang="zh-CN" alt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Hadoop</a:t>
          </a:r>
          <a:endParaRPr lang="zh-CN" altLang="en-US" sz="28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Shell</a:t>
          </a:r>
          <a:endParaRPr lang="zh-CN" altLang="en-US" sz="28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Pig</a:t>
          </a:r>
          <a:endParaRPr lang="zh-CN" altLang="en-US" sz="28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149" y="941033"/>
        <a:ext cx="3227776" cy="4209969"/>
      </dsp:txXfrm>
    </dsp:sp>
    <dsp:sp modelId="{6B19FEFA-775A-48C0-95E6-C515611D49D7}">
      <dsp:nvSpPr>
        <dsp:cNvPr id="0" name=""/>
        <dsp:cNvSpPr/>
      </dsp:nvSpPr>
      <dsp:spPr>
        <a:xfrm>
          <a:off x="212171" y="246393"/>
          <a:ext cx="1052485" cy="10524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37623-F75E-4AC0-A0F4-DAA5D0D6200F}">
      <dsp:nvSpPr>
        <dsp:cNvPr id="0" name=""/>
        <dsp:cNvSpPr/>
      </dsp:nvSpPr>
      <dsp:spPr>
        <a:xfrm rot="16200000">
          <a:off x="2511642" y="2782897"/>
          <a:ext cx="4209969" cy="52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411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700" kern="1200" dirty="0"/>
        </a:p>
      </dsp:txBody>
      <dsp:txXfrm>
        <a:off x="2511642" y="2782897"/>
        <a:ext cx="4209969" cy="526242"/>
      </dsp:txXfrm>
    </dsp:sp>
    <dsp:sp modelId="{169F0AAD-4BE6-4589-BCB9-A3AB5BEECA36}">
      <dsp:nvSpPr>
        <dsp:cNvPr id="0" name=""/>
        <dsp:cNvSpPr/>
      </dsp:nvSpPr>
      <dsp:spPr>
        <a:xfrm>
          <a:off x="4655225" y="941033"/>
          <a:ext cx="3070292" cy="4209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64117" rIns="199136" bIns="199136" numCol="1" spcCol="1270" anchor="t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 domain </a:t>
          </a: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frequency domain</a:t>
          </a: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i="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  <a:endParaRPr lang="zh-CN" altLang="en-US" sz="2800" i="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55225" y="941033"/>
        <a:ext cx="3070292" cy="4209969"/>
      </dsp:txXfrm>
    </dsp:sp>
    <dsp:sp modelId="{364A9FC6-BF11-4E21-BE60-0696127CD918}">
      <dsp:nvSpPr>
        <dsp:cNvPr id="0" name=""/>
        <dsp:cNvSpPr/>
      </dsp:nvSpPr>
      <dsp:spPr>
        <a:xfrm>
          <a:off x="4353505" y="246393"/>
          <a:ext cx="1052485" cy="10524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DF6A6-2D4B-4AD2-8046-46F73EE65EB6}">
      <dsp:nvSpPr>
        <dsp:cNvPr id="0" name=""/>
        <dsp:cNvSpPr/>
      </dsp:nvSpPr>
      <dsp:spPr>
        <a:xfrm rot="16200000">
          <a:off x="6574233" y="2782897"/>
          <a:ext cx="4209969" cy="52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411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700" kern="1200" dirty="0"/>
        </a:p>
      </dsp:txBody>
      <dsp:txXfrm>
        <a:off x="6574233" y="2782897"/>
        <a:ext cx="4209969" cy="526242"/>
      </dsp:txXfrm>
    </dsp:sp>
    <dsp:sp modelId="{BD45C87D-5327-42D7-863E-B6559E8F9580}">
      <dsp:nvSpPr>
        <dsp:cNvPr id="0" name=""/>
        <dsp:cNvSpPr/>
      </dsp:nvSpPr>
      <dsp:spPr>
        <a:xfrm>
          <a:off x="8630005" y="941033"/>
          <a:ext cx="3245916" cy="4209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64117" rIns="199136" bIns="199136" numCol="1" spcCol="1270" anchor="t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i="0" kern="120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Weka</a:t>
          </a:r>
          <a:endParaRPr lang="zh-CN" altLang="en-US" sz="2800" i="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i="0" kern="120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Scikit</a:t>
          </a:r>
          <a:r>
            <a:rPr lang="en-US" altLang="zh-CN" sz="2800" i="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-learn</a:t>
          </a:r>
          <a:endParaRPr lang="zh-CN" altLang="en-US" sz="2800" i="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30005" y="941033"/>
        <a:ext cx="3245916" cy="4209969"/>
      </dsp:txXfrm>
    </dsp:sp>
    <dsp:sp modelId="{C7E74504-7FA0-4330-BCD7-8E9525FF6881}">
      <dsp:nvSpPr>
        <dsp:cNvPr id="0" name=""/>
        <dsp:cNvSpPr/>
      </dsp:nvSpPr>
      <dsp:spPr>
        <a:xfrm>
          <a:off x="8416097" y="246393"/>
          <a:ext cx="1052485" cy="10524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8018F-0082-442C-A5D4-A46774451951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C1413-CB5E-4B44-A513-5D2AB1268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3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1413-CB5E-4B44-A513-5D2AB12686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3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53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9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3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7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2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531B-666A-4873-9CEA-825B3DAD096D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891511"/>
            <a:ext cx="1142307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11500" b="1" dirty="0" smtClean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Big Data </a:t>
            </a:r>
          </a:p>
          <a:p>
            <a:r>
              <a:rPr lang="en-US" altLang="zh-CN" sz="7200" b="1" dirty="0" smtClean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		&amp;</a:t>
            </a:r>
            <a:r>
              <a:rPr lang="en-US" altLang="zh-CN" sz="7200" b="1" dirty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 </a:t>
            </a:r>
            <a:r>
              <a:rPr lang="en-US" altLang="zh-CN" sz="7200" b="1" dirty="0" smtClean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Analysis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27740" y="4121071"/>
            <a:ext cx="2078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Diane</a:t>
            </a:r>
          </a:p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DM18232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535" y="6026728"/>
            <a:ext cx="412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Data Analysis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983" y="22033"/>
            <a:ext cx="381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Activity analysis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35" y="828735"/>
            <a:ext cx="8639827" cy="52179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35" y="783640"/>
            <a:ext cx="8639827" cy="52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43908" y="1770183"/>
            <a:ext cx="7221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Bauhaus 93" panose="04030905020B02020C02" pitchFamily="82" charset="0"/>
              </a:rPr>
              <a:t>Thank you</a:t>
            </a:r>
            <a:endParaRPr lang="zh-CN" altLang="en-US" sz="96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21147527">
            <a:off x="568375" y="221440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0866817">
            <a:off x="743447" y="291493"/>
            <a:ext cx="3575774" cy="1253291"/>
          </a:xfrm>
          <a:prstGeom prst="rect">
            <a:avLst/>
          </a:prstGeom>
          <a:solidFill>
            <a:srgbClr val="BBDFB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7486" y="594972"/>
            <a:ext cx="39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 Black" panose="020B0A04020102020204" pitchFamily="34" charset="0"/>
              </a:rPr>
              <a:t>1 Introduction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2936" y="1155099"/>
            <a:ext cx="6062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-Development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big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-Relationship between 		some concepts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 rot="21147527">
            <a:off x="6337798" y="1342675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0866817">
            <a:off x="6535393" y="1343571"/>
            <a:ext cx="3575774" cy="1253291"/>
          </a:xfrm>
          <a:prstGeom prst="rect">
            <a:avLst/>
          </a:prstGeom>
          <a:solidFill>
            <a:srgbClr val="FBC9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40375" y="1608514"/>
            <a:ext cx="39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 Black" panose="020B0A04020102020204" pitchFamily="34" charset="0"/>
              </a:rPr>
              <a:t>2 Industry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42359" y="2276334"/>
            <a:ext cx="8033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-Overview diagrams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-A platform Example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 rot="21147527">
            <a:off x="655459" y="3269438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0866817">
            <a:off x="830531" y="3339491"/>
            <a:ext cx="3575774" cy="1253291"/>
          </a:xfrm>
          <a:prstGeom prst="rect">
            <a:avLst/>
          </a:prstGeom>
          <a:solidFill>
            <a:srgbClr val="BBDFB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4570" y="3642970"/>
            <a:ext cx="39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 Black" panose="020B0A04020102020204" pitchFamily="34" charset="0"/>
              </a:rPr>
              <a:t>3 My work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0020" y="4203097"/>
            <a:ext cx="60628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-Purpose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-Data analysis process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7" y="119875"/>
            <a:ext cx="4449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big data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291905242"/>
              </p:ext>
            </p:extLst>
          </p:nvPr>
        </p:nvGraphicFramePr>
        <p:xfrm>
          <a:off x="51953" y="750869"/>
          <a:ext cx="12243955" cy="531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947613466"/>
              </p:ext>
            </p:extLst>
          </p:nvPr>
        </p:nvGraphicFramePr>
        <p:xfrm>
          <a:off x="103907" y="894484"/>
          <a:ext cx="11935693" cy="535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87829" y="32228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20737" y="2963861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2003-</a:t>
            </a: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39692" y="324086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90559" y="324086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231583" y="3222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39302" y="5164953"/>
            <a:ext cx="343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《Big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a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survey》[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].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Chen M, Mao S, Liu Y.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Networks and Applications, 2014, 19(2): 171-209.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7" y="119875"/>
            <a:ext cx="10374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51953" y="750869"/>
          <a:ext cx="12243955" cy="531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266676102"/>
              </p:ext>
            </p:extLst>
          </p:nvPr>
        </p:nvGraphicFramePr>
        <p:xfrm>
          <a:off x="103907" y="740936"/>
          <a:ext cx="12088093" cy="539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矩形 16"/>
          <p:cNvSpPr/>
          <p:nvPr/>
        </p:nvSpPr>
        <p:spPr>
          <a:xfrm>
            <a:off x="103907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 computing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56453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altLang="zh-CN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09970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7" y="119875"/>
            <a:ext cx="10374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diagrams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51953" y="750869"/>
          <a:ext cx="12243955" cy="531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41" y="756827"/>
            <a:ext cx="10093626" cy="5341994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89411" y="4543057"/>
            <a:ext cx="740229" cy="4572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569847" y="897261"/>
            <a:ext cx="1894115" cy="8458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574062" y="897261"/>
            <a:ext cx="1083999" cy="8458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586918" y="1611128"/>
            <a:ext cx="1817948" cy="9599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98167" y="1432473"/>
            <a:ext cx="1794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 smtClean="0"/>
              <a:t>《the state of big data》</a:t>
            </a:r>
          </a:p>
          <a:p>
            <a:pPr>
              <a:defRPr/>
            </a:pPr>
            <a:r>
              <a:rPr lang="en-US" altLang="zh-CN" sz="2000" i="1" dirty="0" smtClean="0"/>
              <a:t>Matt </a:t>
            </a:r>
            <a:r>
              <a:rPr lang="en-US" altLang="zh-CN" sz="2000" i="1" dirty="0" err="1" smtClean="0"/>
              <a:t>Turck</a:t>
            </a:r>
            <a:r>
              <a:rPr lang="zh-CN" altLang="en-US" sz="2000" i="1" dirty="0" smtClean="0"/>
              <a:t>：</a:t>
            </a:r>
            <a:r>
              <a:rPr lang="en-US" altLang="zh-CN" sz="2000" i="1" dirty="0" smtClean="0"/>
              <a:t>has worked in Bloomberg Ventures</a:t>
            </a:r>
            <a:r>
              <a:rPr lang="zh-CN" altLang="en-US" sz="2000" i="1" dirty="0" smtClean="0"/>
              <a:t>，</a:t>
            </a:r>
            <a:r>
              <a:rPr lang="en-US" altLang="zh-CN" sz="2000" i="1" dirty="0" smtClean="0"/>
              <a:t>now in</a:t>
            </a:r>
            <a:r>
              <a:rPr lang="en-US" altLang="zh-CN" sz="2000" i="1" dirty="0"/>
              <a:t> </a:t>
            </a:r>
            <a:r>
              <a:rPr lang="en-US" altLang="zh-CN" sz="2000" i="1" dirty="0" err="1" smtClean="0"/>
              <a:t>FirstMark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Capital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58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7" y="119875"/>
            <a:ext cx="10374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been involved with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51953" y="750869"/>
          <a:ext cx="12243955" cy="531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图片 2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32" y="897261"/>
            <a:ext cx="6066316" cy="4796397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8" y="744342"/>
            <a:ext cx="5930096" cy="52217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-27535" y="5779711"/>
            <a:ext cx="1217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Explanation: the two figures come from the graduated thesis of a colleague who was involved in the project with me.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6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535" y="6026728"/>
            <a:ext cx="412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Data Analysis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983" y="22033"/>
            <a:ext cx="381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Main work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6" y="878274"/>
            <a:ext cx="547618" cy="106237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91394" y="1274466"/>
            <a:ext cx="412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 phone data analysis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507467442"/>
              </p:ext>
            </p:extLst>
          </p:nvPr>
        </p:nvGraphicFramePr>
        <p:xfrm>
          <a:off x="0" y="2036489"/>
          <a:ext cx="12403567" cy="391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535" y="6026728"/>
            <a:ext cx="412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Data Analysis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983" y="22033"/>
            <a:ext cx="381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Activity analysis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34" y="3216537"/>
            <a:ext cx="4391429" cy="27686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24" y="895380"/>
            <a:ext cx="1901151" cy="29875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-103909" y="952583"/>
            <a:ext cx="65396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activity has different acceleration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are periodic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same activity, the acceleration is varied with people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of a people have good stability in a period of time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23970" y="4404260"/>
            <a:ext cx="3385109" cy="1395629"/>
          </a:xfrm>
          <a:prstGeom prst="roundRect">
            <a:avLst/>
          </a:prstGeom>
          <a:solidFill>
            <a:srgbClr val="FBC9F0"/>
          </a:solidFill>
          <a:ln>
            <a:solidFill>
              <a:srgbClr val="3B87CD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and Identity recognition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199" y="1108464"/>
            <a:ext cx="4271641" cy="17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535" y="6026728"/>
            <a:ext cx="412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Data Analysis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983" y="22033"/>
            <a:ext cx="381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Activity analysis</a:t>
            </a:r>
            <a:endParaRPr lang="zh-CN" altLang="en-US" sz="3600" dirty="0"/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814713296"/>
              </p:ext>
            </p:extLst>
          </p:nvPr>
        </p:nvGraphicFramePr>
        <p:xfrm>
          <a:off x="103907" y="740936"/>
          <a:ext cx="12088093" cy="539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矩形 19"/>
          <p:cNvSpPr/>
          <p:nvPr/>
        </p:nvSpPr>
        <p:spPr>
          <a:xfrm>
            <a:off x="103907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56453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09970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US" altLang="zh-CN" sz="1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297</Words>
  <Application>Microsoft Office PowerPoint</Application>
  <PresentationFormat>宽屏</PresentationFormat>
  <Paragraphs>112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宋体</vt:lpstr>
      <vt:lpstr>Arial</vt:lpstr>
      <vt:lpstr>Arial Black</vt:lpstr>
      <vt:lpstr>Bauhaus 93</vt:lpstr>
      <vt:lpstr>Calibri</vt:lpstr>
      <vt:lpstr>Calibri Light</vt:lpstr>
      <vt:lpstr>Sylfaen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 meng</dc:creator>
  <cp:lastModifiedBy>dan meng</cp:lastModifiedBy>
  <cp:revision>308</cp:revision>
  <dcterms:created xsi:type="dcterms:W3CDTF">2016-07-30T06:34:48Z</dcterms:created>
  <dcterms:modified xsi:type="dcterms:W3CDTF">2016-08-14T16:11:25Z</dcterms:modified>
</cp:coreProperties>
</file>