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upeiqi/p/4766801.html" TargetMode="External"/><Relationship Id="rId2" Type="http://schemas.openxmlformats.org/officeDocument/2006/relationships/hyperlink" Target="http://www.cnblogs.com/wupeiqi/articles/449350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/>
              <a:t>Python is a Dynamic Scripting </a:t>
            </a:r>
            <a:r>
              <a:rPr lang="en-US" b="1" dirty="0" smtClean="0"/>
              <a:t>Language</a:t>
            </a:r>
          </a:p>
          <a:p>
            <a:pPr lvl="1"/>
            <a:r>
              <a:rPr lang="en-US" dirty="0" smtClean="0"/>
              <a:t>Easy to learn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compile step </a:t>
            </a:r>
            <a:endParaRPr lang="en-US" dirty="0" smtClean="0"/>
          </a:p>
          <a:p>
            <a:pPr lvl="1"/>
            <a:r>
              <a:rPr lang="en-US" dirty="0" err="1" smtClean="0"/>
              <a:t>Embeddable:C|C</a:t>
            </a:r>
            <a:r>
              <a:rPr lang="en-US" dirty="0" smtClean="0"/>
              <a:t>++|java</a:t>
            </a:r>
            <a:endParaRPr lang="en-US" dirty="0"/>
          </a:p>
          <a:p>
            <a:r>
              <a:rPr lang="en-US" b="1" dirty="0" smtClean="0"/>
              <a:t>Supports both Object Oriented and Functional styles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875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VS Dynamic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/>
              <a:t>every variable </a:t>
            </a:r>
            <a:r>
              <a:rPr lang="en-US" dirty="0" smtClean="0"/>
              <a:t>is </a:t>
            </a:r>
            <a:r>
              <a:rPr lang="en-US" dirty="0"/>
              <a:t>bound </a:t>
            </a:r>
            <a:r>
              <a:rPr lang="en-US" dirty="0" smtClean="0"/>
              <a:t>both type and object</a:t>
            </a:r>
          </a:p>
          <a:p>
            <a:pPr lvl="1"/>
            <a:r>
              <a:rPr lang="en-US" dirty="0" err="1" smtClean="0"/>
              <a:t>Java|C|C</a:t>
            </a:r>
            <a:r>
              <a:rPr lang="en-US" dirty="0" smtClean="0"/>
              <a:t>++|C#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/>
              <a:t>every variable </a:t>
            </a:r>
            <a:r>
              <a:rPr lang="en-US" dirty="0" smtClean="0"/>
              <a:t>is bound </a:t>
            </a:r>
            <a:r>
              <a:rPr lang="en-US" dirty="0"/>
              <a:t>only to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type during run-time</a:t>
            </a:r>
          </a:p>
          <a:p>
            <a:pPr lvl="1"/>
            <a:r>
              <a:rPr lang="en-US" dirty="0" err="1" smtClean="0"/>
              <a:t>Python|JavaScript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Compiled </a:t>
            </a:r>
            <a:r>
              <a:rPr lang="en-US" dirty="0"/>
              <a:t>VS  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Compiled </a:t>
            </a:r>
            <a:r>
              <a:rPr lang="en-US" sz="2800" dirty="0" smtClean="0"/>
              <a:t>Languages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human-readable code into computer-readable </a:t>
            </a:r>
            <a:r>
              <a:rPr lang="en-US" dirty="0"/>
              <a:t>instructions before </a:t>
            </a:r>
            <a:r>
              <a:rPr lang="en-US" dirty="0" smtClean="0"/>
              <a:t>executing</a:t>
            </a:r>
            <a:endParaRPr lang="en-US" dirty="0"/>
          </a:p>
          <a:p>
            <a:pPr lvl="1"/>
            <a:r>
              <a:rPr lang="en-US" dirty="0" smtClean="0"/>
              <a:t>C|C++|Scala</a:t>
            </a:r>
          </a:p>
          <a:p>
            <a:pPr lvl="1"/>
            <a:r>
              <a:rPr lang="en-US" dirty="0"/>
              <a:t>Just in Time (JIT) </a:t>
            </a:r>
            <a:r>
              <a:rPr lang="en-US" dirty="0" smtClean="0"/>
              <a:t>Compilers: C#</a:t>
            </a:r>
            <a:endParaRPr lang="en-US" dirty="0"/>
          </a:p>
          <a:p>
            <a:r>
              <a:rPr lang="en-US" sz="2800" dirty="0"/>
              <a:t>Interpreted </a:t>
            </a:r>
            <a:r>
              <a:rPr lang="en-US" sz="2800" dirty="0" smtClean="0"/>
              <a:t>Languages</a:t>
            </a:r>
          </a:p>
          <a:p>
            <a:pPr lvl="1"/>
            <a:r>
              <a:rPr lang="en-US" dirty="0"/>
              <a:t>converts </a:t>
            </a:r>
            <a:r>
              <a:rPr lang="en-US" dirty="0"/>
              <a:t>human-readable </a:t>
            </a:r>
            <a:r>
              <a:rPr lang="en-US" dirty="0" smtClean="0"/>
              <a:t>code into </a:t>
            </a:r>
            <a:r>
              <a:rPr lang="en-US" dirty="0"/>
              <a:t>machine </a:t>
            </a:r>
            <a:r>
              <a:rPr lang="en-US" dirty="0"/>
              <a:t>code</a:t>
            </a:r>
          </a:p>
          <a:p>
            <a:pPr lvl="1"/>
            <a:r>
              <a:rPr lang="en-US" dirty="0" err="1" smtClean="0"/>
              <a:t>java|python|javascript</a:t>
            </a:r>
            <a:endParaRPr lang="en-US" dirty="0" smtClean="0"/>
          </a:p>
          <a:p>
            <a:pPr lvl="1"/>
            <a:r>
              <a:rPr lang="en-US" dirty="0" smtClean="0"/>
              <a:t>Script languages are texts can be interpreted before </a:t>
            </a:r>
            <a:r>
              <a:rPr lang="en-US" dirty="0" err="1" smtClean="0"/>
              <a:t>exectuting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13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/>
              <a:t>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interpreter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Jython</a:t>
            </a:r>
            <a:r>
              <a:rPr lang="en-US" dirty="0" smtClean="0">
                <a:solidFill>
                  <a:srgbClr val="FF0000"/>
                </a:solidFill>
              </a:rPr>
              <a:t>(java)</a:t>
            </a:r>
            <a:r>
              <a:rPr lang="en-US" dirty="0" smtClean="0"/>
              <a:t>, </a:t>
            </a:r>
            <a:r>
              <a:rPr lang="en-US" dirty="0" err="1" smtClean="0"/>
              <a:t>IronPython</a:t>
            </a:r>
            <a:r>
              <a:rPr lang="en-US" dirty="0" smtClean="0"/>
              <a:t>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Command line run python </a:t>
            </a:r>
            <a:r>
              <a:rPr lang="en-US" dirty="0" smtClean="0"/>
              <a:t>script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 script.py</a:t>
            </a:r>
            <a:endParaRPr lang="en-US" dirty="0"/>
          </a:p>
          <a:p>
            <a:r>
              <a:rPr lang="en-US" dirty="0"/>
              <a:t>IDE</a:t>
            </a:r>
            <a:r>
              <a:rPr lang="en-US" dirty="0" smtClean="0"/>
              <a:t>: Integrated </a:t>
            </a:r>
            <a:r>
              <a:rPr lang="en-US" dirty="0"/>
              <a:t>Development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err="1" smtClean="0"/>
              <a:t>Eclipse+Pydev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www.cnblogs.com/wupeiqi/articles/4493506.html</a:t>
            </a:r>
            <a:endParaRPr lang="en-US" dirty="0" smtClean="0"/>
          </a:p>
          <a:p>
            <a:r>
              <a:rPr lang="en-US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www.cnblogs.com/wupeiqi/p/4766801.html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138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What is python</vt:lpstr>
      <vt:lpstr>Static VS Dynamic </vt:lpstr>
      <vt:lpstr>Compiled VS  Interpreted</vt:lpstr>
      <vt:lpstr>Run python</vt:lpstr>
      <vt:lpstr>Object Oriented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Dan [ICG-IT]</dc:creator>
  <cp:lastModifiedBy>Meng, Dan [ICG-IT]</cp:lastModifiedBy>
  <cp:revision>62</cp:revision>
  <dcterms:created xsi:type="dcterms:W3CDTF">2006-08-16T00:00:00Z</dcterms:created>
  <dcterms:modified xsi:type="dcterms:W3CDTF">2016-08-15T10:18:05Z</dcterms:modified>
</cp:coreProperties>
</file>