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CE3"/>
    <a:srgbClr val="FBA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B0C2D-7066-FFF8-A917-E7D8ED7D9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</a:rPr>
              <a:t>Risk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</a:rPr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</a:rPr>
              <a:t>Shield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風險護盾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1411F0-4CA0-034E-9548-2DB9EFE58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 </a:t>
            </a:r>
            <a:r>
              <a:rPr lang="en-US" altLang="zh-TW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王文友、連珮如、薛仲元、王俊翔</a:t>
            </a:r>
            <a:endParaRPr lang="en-US" altLang="zh-TW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EFDC2D-2756-7CFF-AE88-6E56A1AF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08" y="3695700"/>
            <a:ext cx="431752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20839-23ED-EAA3-8C3B-DC0C2DD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97910-FCFC-33CF-465A-5674363C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透過分析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2020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年臺灣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含金馬地區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車禍位置資訊與車種，找出哪些地區和時間段車禍率較高，進而提供保險業者相關的市場分析報告。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5B7F2F-5B94-7B60-6014-5DD44803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10" y="219456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0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B7680-4106-A0FC-AFBB-3707A9BE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4BAA8E-7B18-1D74-301C-1C2FD943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藉由分析結果可以協助保險業者更精確地了解市場需求和風險等級，進而推出相應的保險產品和服務。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針對高風險地區或時間段提供更優惠的保險方案，吸引更多客戶加入投保。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提高大眾安全駕駛的意識。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檢視相關法律規定和保險業者的責任等等，並深入探討保險產業的發展和未來趨勢。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638187-961D-49C9-7C44-23A5FC13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00" y="330887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0E619-A57C-F0D9-0850-CD5A406F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DCC81-A20B-4A46-FAE0-E9868624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D5912-D6F2-A835-AE0C-4524135C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DAA70-C6E5-7476-5F80-942716C4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我們是以風險評估的角度做分析：</a:t>
            </a:r>
            <a:endParaRPr lang="en-US" altLang="zh-TW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</a:rPr>
              <a:t>風險評估：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分析不同地區、時間、車種等因素對車禍發生的影響。藉由車禍率高低，評估風險大小，來幫助公司制定更加精準的保險方案，從而減少損失。</a:t>
            </a:r>
            <a:r>
              <a:rPr lang="en-US" altLang="zh-TW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</a:p>
          <a:p>
            <a:pPr marL="0" indent="0">
              <a:buNone/>
            </a:pP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例如：哪些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地區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時間段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的車禍率較高，哪些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車種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容易發生事故，這些資訊可以幫助保險公司制定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更加精準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的保險方案，從而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減少損失</a:t>
            </a:r>
            <a:endParaRPr lang="en-US" altLang="zh-TW" sz="2150" b="1" dirty="0">
              <a:solidFill>
                <a:srgbClr val="FC2C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</a:rPr>
              <a:t>客戶服務：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</a:rPr>
              <a:t>保險公司可以通過分析不同地區、車種的事故類型和頻率，展開更加精準的客戶服務。</a:t>
            </a:r>
            <a:endParaRPr lang="en-US" altLang="zh-TW" sz="21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例如：如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免費保養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、</a:t>
            </a:r>
            <a:r>
              <a:rPr lang="zh-TW" altLang="en-US" sz="215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減免保費</a:t>
            </a:r>
            <a:r>
              <a:rPr lang="zh-TW" altLang="en-US" sz="21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等等</a:t>
            </a:r>
            <a:endParaRPr lang="en-US" altLang="zh-TW" sz="21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E0FCF9-1850-B585-2C8B-176703EE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140" y="639315"/>
            <a:ext cx="2475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04671-D213-99A2-6C49-68A9308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FFD526-06BA-83C6-4796-CD2ECBEC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能更精進的部分：</a:t>
            </a:r>
            <a:endParaRPr lang="en-US" altLang="zh-TW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賠償管理：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保險公司可以通過分析不同車種、區域的事故發生頻率和賠償金額，了解不同類型的事故對公司的賠償成本造成的影響。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例如：分析</a:t>
            </a:r>
            <a:r>
              <a:rPr lang="zh-TW" altLang="en-US" sz="240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不同車種的事故頻率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zh-TW" altLang="en-US" sz="240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賠償金額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，制定</a:t>
            </a:r>
            <a:r>
              <a:rPr lang="zh-TW" altLang="en-US" sz="2400" b="1" dirty="0">
                <a:solidFill>
                  <a:srgbClr val="FC2C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更加合理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的保險費率。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CD2CF1-37CE-E08C-5849-8AEFA6AA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130" y="764373"/>
            <a:ext cx="271233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4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8F641-7652-BB97-BAEA-63587CD2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4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8AFB9-64B9-2772-8F89-D335FA61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Kaggle:Taiwan</a:t>
            </a:r>
            <a:r>
              <a:rPr lang="en-US" altLang="zh-TW" sz="24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Traffic Accident (2020)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https://www.kaggle.com/datasets/artistsay/taiwan-traffic-accident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D71C1-3860-ABDE-19E0-0854D510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dist"/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感謝聆聽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8A4719-87B6-86F1-04F0-E34C671EA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Thanks for listening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92642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76</TotalTime>
  <Words>354</Words>
  <Application>Microsoft Office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Microsoft YaHei</vt:lpstr>
      <vt:lpstr>微軟正黑體</vt:lpstr>
      <vt:lpstr>Arial</vt:lpstr>
      <vt:lpstr>Century Gothic</vt:lpstr>
      <vt:lpstr>Times New Roman</vt:lpstr>
      <vt:lpstr>Wingdings</vt:lpstr>
      <vt:lpstr>飛機雲</vt:lpstr>
      <vt:lpstr>Risk Shield 風險護盾</vt:lpstr>
      <vt:lpstr>動機</vt:lpstr>
      <vt:lpstr>目的</vt:lpstr>
      <vt:lpstr>數據分析</vt:lpstr>
      <vt:lpstr>分析結果</vt:lpstr>
      <vt:lpstr>改進</vt:lpstr>
      <vt:lpstr>資料來源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RiskShield 風險護盾</dc:title>
  <dc:creator>薛仲元</dc:creator>
  <cp:lastModifiedBy>薛仲元</cp:lastModifiedBy>
  <cp:revision>2</cp:revision>
  <dcterms:created xsi:type="dcterms:W3CDTF">2023-03-29T02:00:40Z</dcterms:created>
  <dcterms:modified xsi:type="dcterms:W3CDTF">2023-03-29T03:17:31Z</dcterms:modified>
</cp:coreProperties>
</file>