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 id="623" r:id="rId374"/>
    <p:sldId id="624" r:id="rId375"/>
    <p:sldId id="625" r:id="rId376"/>
    <p:sldId id="626" r:id="rId377"/>
    <p:sldId id="627" r:id="rId378"/>
    <p:sldId id="628" r:id="rId379"/>
    <p:sldId id="629" r:id="rId380"/>
    <p:sldId id="630" r:id="rId381"/>
    <p:sldId id="631" r:id="rId382"/>
    <p:sldId id="632" r:id="rId383"/>
    <p:sldId id="633" r:id="rId384"/>
    <p:sldId id="634" r:id="rId385"/>
    <p:sldId id="635" r:id="rId386"/>
    <p:sldId id="636" r:id="rId387"/>
    <p:sldId id="637" r:id="rId388"/>
    <p:sldId id="638" r:id="rId389"/>
    <p:sldId id="639" r:id="rId390"/>
    <p:sldId id="640" r:id="rId391"/>
    <p:sldId id="641" r:id="rId392"/>
    <p:sldId id="642" r:id="rId393"/>
    <p:sldId id="643" r:id="rId394"/>
    <p:sldId id="644" r:id="rId395"/>
    <p:sldId id="645" r:id="rId396"/>
    <p:sldId id="646" r:id="rId397"/>
    <p:sldId id="647" r:id="rId398"/>
    <p:sldId id="648" r:id="rId399"/>
    <p:sldId id="649" r:id="rId400"/>
    <p:sldId id="650" r:id="rId401"/>
    <p:sldId id="651" r:id="rId402"/>
    <p:sldId id="652" r:id="rId403"/>
    <p:sldId id="653" r:id="rId404"/>
    <p:sldId id="654" r:id="rId405"/>
    <p:sldId id="655" r:id="rId406"/>
    <p:sldId id="656" r:id="rId407"/>
    <p:sldId id="657" r:id="rId408"/>
    <p:sldId id="658" r:id="rId409"/>
    <p:sldId id="659" r:id="rId410"/>
    <p:sldId id="660" r:id="rId411"/>
    <p:sldId id="661" r:id="rId412"/>
    <p:sldId id="662" r:id="rId413"/>
    <p:sldId id="663" r:id="rId414"/>
    <p:sldId id="664" r:id="rId415"/>
    <p:sldId id="665" r:id="rId416"/>
    <p:sldId id="666" r:id="rId417"/>
    <p:sldId id="667" r:id="rId418"/>
    <p:sldId id="668" r:id="rId419"/>
    <p:sldId id="669" r:id="rId420"/>
    <p:sldId id="670" r:id="rId421"/>
    <p:sldId id="671" r:id="rId422"/>
    <p:sldId id="672" r:id="rId423"/>
    <p:sldId id="673" r:id="rId424"/>
    <p:sldId id="674" r:id="rId425"/>
    <p:sldId id="675" r:id="rId426"/>
    <p:sldId id="676" r:id="rId427"/>
    <p:sldId id="677" r:id="rId428"/>
    <p:sldId id="678" r:id="rId429"/>
    <p:sldId id="679" r:id="rId430"/>
    <p:sldId id="680" r:id="rId431"/>
    <p:sldId id="681" r:id="rId432"/>
    <p:sldId id="682" r:id="rId433"/>
    <p:sldId id="683" r:id="rId434"/>
    <p:sldId id="684" r:id="rId435"/>
    <p:sldId id="685" r:id="rId436"/>
    <p:sldId id="686" r:id="rId437"/>
    <p:sldId id="687" r:id="rId438"/>
    <p:sldId id="688" r:id="rId439"/>
    <p:sldId id="689" r:id="rId440"/>
    <p:sldId id="690" r:id="rId441"/>
    <p:sldId id="691" r:id="rId442"/>
    <p:sldId id="692" r:id="rId443"/>
    <p:sldId id="693" r:id="rId444"/>
    <p:sldId id="694" r:id="rId445"/>
    <p:sldId id="695" r:id="rId446"/>
    <p:sldId id="696" r:id="rId447"/>
    <p:sldId id="697" r:id="rId448"/>
    <p:sldId id="698" r:id="rId449"/>
    <p:sldId id="699" r:id="rId450"/>
    <p:sldId id="700" r:id="rId451"/>
    <p:sldId id="701" r:id="rId452"/>
    <p:sldId id="702" r:id="rId453"/>
    <p:sldId id="703" r:id="rId454"/>
    <p:sldId id="704" r:id="rId455"/>
    <p:sldId id="705" r:id="rId456"/>
    <p:sldId id="706" r:id="rId457"/>
    <p:sldId id="707" r:id="rId458"/>
    <p:sldId id="708" r:id="rId459"/>
    <p:sldId id="709" r:id="rId460"/>
    <p:sldId id="710" r:id="rId461"/>
    <p:sldId id="711" r:id="rId462"/>
    <p:sldId id="712" r:id="rId463"/>
    <p:sldId id="713" r:id="rId464"/>
    <p:sldId id="714" r:id="rId465"/>
    <p:sldId id="715" r:id="rId466"/>
    <p:sldId id="716" r:id="rId467"/>
    <p:sldId id="717" r:id="rId468"/>
    <p:sldId id="718" r:id="rId469"/>
    <p:sldId id="719" r:id="rId470"/>
    <p:sldId id="720" r:id="rId471"/>
    <p:sldId id="721" r:id="rId472"/>
    <p:sldId id="722" r:id="rId473"/>
    <p:sldId id="723" r:id="rId474"/>
    <p:sldId id="724" r:id="rId475"/>
    <p:sldId id="725" r:id="rId476"/>
    <p:sldId id="726" r:id="rId477"/>
    <p:sldId id="727" r:id="rId478"/>
    <p:sldId id="728" r:id="rId479"/>
    <p:sldId id="729" r:id="rId480"/>
    <p:sldId id="730" r:id="rId481"/>
    <p:sldId id="731" r:id="rId482"/>
    <p:sldId id="732" r:id="rId483"/>
    <p:sldId id="733" r:id="rId484"/>
    <p:sldId id="734" r:id="rId485"/>
    <p:sldId id="735" r:id="rId486"/>
    <p:sldId id="736" r:id="rId487"/>
    <p:sldId id="737" r:id="rId488"/>
    <p:sldId id="738" r:id="rId489"/>
    <p:sldId id="739" r:id="rId490"/>
    <p:sldId id="740" r:id="rId491"/>
    <p:sldId id="741" r:id="rId492"/>
    <p:sldId id="742" r:id="rId493"/>
    <p:sldId id="743" r:id="rId494"/>
    <p:sldId id="744" r:id="rId495"/>
    <p:sldId id="745" r:id="rId496"/>
    <p:sldId id="746" r:id="rId497"/>
    <p:sldId id="747" r:id="rId498"/>
    <p:sldId id="748" r:id="rId499"/>
    <p:sldId id="749" r:id="rId500"/>
    <p:sldId id="750" r:id="rId501"/>
    <p:sldId id="751" r:id="rId502"/>
    <p:sldId id="752" r:id="rId503"/>
    <p:sldId id="753" r:id="rId504"/>
    <p:sldId id="754" r:id="rId505"/>
    <p:sldId id="755" r:id="rId506"/>
    <p:sldId id="756" r:id="rId507"/>
    <p:sldId id="757" r:id="rId508"/>
    <p:sldId id="758" r:id="rId509"/>
    <p:sldId id="759" r:id="rId510"/>
    <p:sldId id="760" r:id="rId511"/>
    <p:sldId id="761" r:id="rId512"/>
    <p:sldId id="762" r:id="rId513"/>
    <p:sldId id="763" r:id="rId514"/>
    <p:sldId id="764" r:id="rId515"/>
    <p:sldId id="765" r:id="rId516"/>
    <p:sldId id="766" r:id="rId517"/>
    <p:sldId id="767" r:id="rId518"/>
    <p:sldId id="768" r:id="rId519"/>
    <p:sldId id="769" r:id="rId520"/>
    <p:sldId id="770" r:id="rId521"/>
    <p:sldId id="771" r:id="rId522"/>
    <p:sldId id="772" r:id="rId523"/>
    <p:sldId id="773" r:id="rId524"/>
    <p:sldId id="774" r:id="rId525"/>
    <p:sldId id="775" r:id="rId526"/>
    <p:sldId id="776" r:id="rId527"/>
    <p:sldId id="777" r:id="rId528"/>
    <p:sldId id="778" r:id="rId529"/>
    <p:sldId id="779" r:id="rId530"/>
    <p:sldId id="780" r:id="rId531"/>
    <p:sldId id="781" r:id="rId532"/>
    <p:sldId id="782" r:id="rId533"/>
    <p:sldId id="783" r:id="rId534"/>
    <p:sldId id="784" r:id="rId535"/>
    <p:sldId id="785" r:id="rId536"/>
    <p:sldId id="786" r:id="rId537"/>
    <p:sldId id="787" r:id="rId538"/>
    <p:sldId id="788" r:id="rId539"/>
    <p:sldId id="789" r:id="rId540"/>
    <p:sldId id="790" r:id="rId541"/>
    <p:sldId id="791" r:id="rId542"/>
    <p:sldId id="792" r:id="rId543"/>
    <p:sldId id="793" r:id="rId544"/>
    <p:sldId id="794" r:id="rId545"/>
    <p:sldId id="795" r:id="rId546"/>
    <p:sldId id="796" r:id="rId547"/>
    <p:sldId id="797" r:id="rId548"/>
    <p:sldId id="798" r:id="rId549"/>
    <p:sldId id="799" r:id="rId550"/>
    <p:sldId id="800" r:id="rId551"/>
    <p:sldId id="801" r:id="rId552"/>
    <p:sldId id="802" r:id="rId553"/>
    <p:sldId id="803" r:id="rId554"/>
    <p:sldId id="804" r:id="rId555"/>
    <p:sldId id="805" r:id="rId556"/>
    <p:sldId id="806" r:id="rId557"/>
    <p:sldId id="807" r:id="rId558"/>
    <p:sldId id="808" r:id="rId559"/>
    <p:sldId id="809" r:id="rId560"/>
    <p:sldId id="810" r:id="rId561"/>
    <p:sldId id="811" r:id="rId562"/>
    <p:sldId id="812" r:id="rId563"/>
    <p:sldId id="813" r:id="rId564"/>
    <p:sldId id="814" r:id="rId565"/>
    <p:sldId id="815" r:id="rId566"/>
    <p:sldId id="816" r:id="rId567"/>
    <p:sldId id="817" r:id="rId568"/>
    <p:sldId id="818" r:id="rId569"/>
    <p:sldId id="819" r:id="rId570"/>
    <p:sldId id="820" r:id="rId571"/>
    <p:sldId id="821" r:id="rId572"/>
    <p:sldId id="822" r:id="rId573"/>
    <p:sldId id="823" r:id="rId574"/>
    <p:sldId id="824" r:id="rId575"/>
    <p:sldId id="825" r:id="rId576"/>
    <p:sldId id="826" r:id="rId577"/>
    <p:sldId id="827" r:id="rId578"/>
    <p:sldId id="828" r:id="rId579"/>
    <p:sldId id="829" r:id="rId580"/>
    <p:sldId id="830" r:id="rId581"/>
    <p:sldId id="831" r:id="rId582"/>
    <p:sldId id="832" r:id="rId583"/>
    <p:sldId id="833" r:id="rId584"/>
    <p:sldId id="834" r:id="rId585"/>
    <p:sldId id="835" r:id="rId586"/>
    <p:sldId id="836" r:id="rId587"/>
    <p:sldId id="837" r:id="rId588"/>
    <p:sldId id="838" r:id="rId589"/>
    <p:sldId id="839" r:id="rId590"/>
    <p:sldId id="840" r:id="rId591"/>
    <p:sldId id="841" r:id="rId592"/>
    <p:sldId id="842" r:id="rId593"/>
    <p:sldId id="843" r:id="rId594"/>
    <p:sldId id="844" r:id="rId595"/>
    <p:sldId id="845" r:id="rId596"/>
    <p:sldId id="846" r:id="rId597"/>
    <p:sldId id="847" r:id="rId598"/>
    <p:sldId id="848" r:id="rId599"/>
    <p:sldId id="849" r:id="rId600"/>
    <p:sldId id="850" r:id="rId601"/>
    <p:sldId id="851" r:id="rId602"/>
    <p:sldId id="852" r:id="rId603"/>
    <p:sldId id="853" r:id="rId604"/>
    <p:sldId id="854" r:id="rId605"/>
    <p:sldId id="855" r:id="rId606"/>
    <p:sldId id="856" r:id="rId607"/>
    <p:sldId id="857" r:id="rId60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 Id="rId353" Type="http://schemas.openxmlformats.org/officeDocument/2006/relationships/slide" Target="slides/slide347.xml"/><Relationship Id="rId354" Type="http://schemas.openxmlformats.org/officeDocument/2006/relationships/slide" Target="slides/slide348.xml"/><Relationship Id="rId355" Type="http://schemas.openxmlformats.org/officeDocument/2006/relationships/slide" Target="slides/slide349.xml"/><Relationship Id="rId356" Type="http://schemas.openxmlformats.org/officeDocument/2006/relationships/slide" Target="slides/slide350.xml"/><Relationship Id="rId357" Type="http://schemas.openxmlformats.org/officeDocument/2006/relationships/slide" Target="slides/slide351.xml"/><Relationship Id="rId358" Type="http://schemas.openxmlformats.org/officeDocument/2006/relationships/slide" Target="slides/slide352.xml"/><Relationship Id="rId359" Type="http://schemas.openxmlformats.org/officeDocument/2006/relationships/slide" Target="slides/slide353.xml"/><Relationship Id="rId360" Type="http://schemas.openxmlformats.org/officeDocument/2006/relationships/slide" Target="slides/slide354.xml"/><Relationship Id="rId361" Type="http://schemas.openxmlformats.org/officeDocument/2006/relationships/slide" Target="slides/slide355.xml"/><Relationship Id="rId362" Type="http://schemas.openxmlformats.org/officeDocument/2006/relationships/slide" Target="slides/slide356.xml"/><Relationship Id="rId363" Type="http://schemas.openxmlformats.org/officeDocument/2006/relationships/slide" Target="slides/slide357.xml"/><Relationship Id="rId364" Type="http://schemas.openxmlformats.org/officeDocument/2006/relationships/slide" Target="slides/slide358.xml"/><Relationship Id="rId365" Type="http://schemas.openxmlformats.org/officeDocument/2006/relationships/slide" Target="slides/slide359.xml"/><Relationship Id="rId366" Type="http://schemas.openxmlformats.org/officeDocument/2006/relationships/slide" Target="slides/slide360.xml"/><Relationship Id="rId367" Type="http://schemas.openxmlformats.org/officeDocument/2006/relationships/slide" Target="slides/slide361.xml"/><Relationship Id="rId368" Type="http://schemas.openxmlformats.org/officeDocument/2006/relationships/slide" Target="slides/slide362.xml"/><Relationship Id="rId369" Type="http://schemas.openxmlformats.org/officeDocument/2006/relationships/slide" Target="slides/slide363.xml"/><Relationship Id="rId370" Type="http://schemas.openxmlformats.org/officeDocument/2006/relationships/slide" Target="slides/slide364.xml"/><Relationship Id="rId371" Type="http://schemas.openxmlformats.org/officeDocument/2006/relationships/slide" Target="slides/slide365.xml"/><Relationship Id="rId372" Type="http://schemas.openxmlformats.org/officeDocument/2006/relationships/slide" Target="slides/slide366.xml"/><Relationship Id="rId373" Type="http://schemas.openxmlformats.org/officeDocument/2006/relationships/slide" Target="slides/slide367.xml"/><Relationship Id="rId374" Type="http://schemas.openxmlformats.org/officeDocument/2006/relationships/slide" Target="slides/slide368.xml"/><Relationship Id="rId375" Type="http://schemas.openxmlformats.org/officeDocument/2006/relationships/slide" Target="slides/slide369.xml"/><Relationship Id="rId376" Type="http://schemas.openxmlformats.org/officeDocument/2006/relationships/slide" Target="slides/slide370.xml"/><Relationship Id="rId377" Type="http://schemas.openxmlformats.org/officeDocument/2006/relationships/slide" Target="slides/slide371.xml"/><Relationship Id="rId378" Type="http://schemas.openxmlformats.org/officeDocument/2006/relationships/slide" Target="slides/slide372.xml"/><Relationship Id="rId379" Type="http://schemas.openxmlformats.org/officeDocument/2006/relationships/slide" Target="slides/slide373.xml"/><Relationship Id="rId380" Type="http://schemas.openxmlformats.org/officeDocument/2006/relationships/slide" Target="slides/slide374.xml"/><Relationship Id="rId381" Type="http://schemas.openxmlformats.org/officeDocument/2006/relationships/slide" Target="slides/slide375.xml"/><Relationship Id="rId382" Type="http://schemas.openxmlformats.org/officeDocument/2006/relationships/slide" Target="slides/slide376.xml"/><Relationship Id="rId383" Type="http://schemas.openxmlformats.org/officeDocument/2006/relationships/slide" Target="slides/slide377.xml"/><Relationship Id="rId384" Type="http://schemas.openxmlformats.org/officeDocument/2006/relationships/slide" Target="slides/slide378.xml"/><Relationship Id="rId385" Type="http://schemas.openxmlformats.org/officeDocument/2006/relationships/slide" Target="slides/slide379.xml"/><Relationship Id="rId386" Type="http://schemas.openxmlformats.org/officeDocument/2006/relationships/slide" Target="slides/slide380.xml"/><Relationship Id="rId387" Type="http://schemas.openxmlformats.org/officeDocument/2006/relationships/slide" Target="slides/slide381.xml"/><Relationship Id="rId388" Type="http://schemas.openxmlformats.org/officeDocument/2006/relationships/slide" Target="slides/slide382.xml"/><Relationship Id="rId389" Type="http://schemas.openxmlformats.org/officeDocument/2006/relationships/slide" Target="slides/slide383.xml"/><Relationship Id="rId390" Type="http://schemas.openxmlformats.org/officeDocument/2006/relationships/slide" Target="slides/slide384.xml"/><Relationship Id="rId391" Type="http://schemas.openxmlformats.org/officeDocument/2006/relationships/slide" Target="slides/slide385.xml"/><Relationship Id="rId392" Type="http://schemas.openxmlformats.org/officeDocument/2006/relationships/slide" Target="slides/slide386.xml"/><Relationship Id="rId393" Type="http://schemas.openxmlformats.org/officeDocument/2006/relationships/slide" Target="slides/slide387.xml"/><Relationship Id="rId394" Type="http://schemas.openxmlformats.org/officeDocument/2006/relationships/slide" Target="slides/slide388.xml"/><Relationship Id="rId395" Type="http://schemas.openxmlformats.org/officeDocument/2006/relationships/slide" Target="slides/slide389.xml"/><Relationship Id="rId396" Type="http://schemas.openxmlformats.org/officeDocument/2006/relationships/slide" Target="slides/slide390.xml"/><Relationship Id="rId397" Type="http://schemas.openxmlformats.org/officeDocument/2006/relationships/slide" Target="slides/slide391.xml"/><Relationship Id="rId398" Type="http://schemas.openxmlformats.org/officeDocument/2006/relationships/slide" Target="slides/slide392.xml"/><Relationship Id="rId399" Type="http://schemas.openxmlformats.org/officeDocument/2006/relationships/slide" Target="slides/slide393.xml"/><Relationship Id="rId400" Type="http://schemas.openxmlformats.org/officeDocument/2006/relationships/slide" Target="slides/slide394.xml"/><Relationship Id="rId401" Type="http://schemas.openxmlformats.org/officeDocument/2006/relationships/slide" Target="slides/slide395.xml"/><Relationship Id="rId402" Type="http://schemas.openxmlformats.org/officeDocument/2006/relationships/slide" Target="slides/slide396.xml"/><Relationship Id="rId403" Type="http://schemas.openxmlformats.org/officeDocument/2006/relationships/slide" Target="slides/slide397.xml"/><Relationship Id="rId404" Type="http://schemas.openxmlformats.org/officeDocument/2006/relationships/slide" Target="slides/slide398.xml"/><Relationship Id="rId405" Type="http://schemas.openxmlformats.org/officeDocument/2006/relationships/slide" Target="slides/slide399.xml"/><Relationship Id="rId406" Type="http://schemas.openxmlformats.org/officeDocument/2006/relationships/slide" Target="slides/slide400.xml"/><Relationship Id="rId407" Type="http://schemas.openxmlformats.org/officeDocument/2006/relationships/slide" Target="slides/slide401.xml"/><Relationship Id="rId408" Type="http://schemas.openxmlformats.org/officeDocument/2006/relationships/slide" Target="slides/slide402.xml"/><Relationship Id="rId409" Type="http://schemas.openxmlformats.org/officeDocument/2006/relationships/slide" Target="slides/slide403.xml"/><Relationship Id="rId410" Type="http://schemas.openxmlformats.org/officeDocument/2006/relationships/slide" Target="slides/slide404.xml"/><Relationship Id="rId411" Type="http://schemas.openxmlformats.org/officeDocument/2006/relationships/slide" Target="slides/slide405.xml"/><Relationship Id="rId412" Type="http://schemas.openxmlformats.org/officeDocument/2006/relationships/slide" Target="slides/slide406.xml"/><Relationship Id="rId413" Type="http://schemas.openxmlformats.org/officeDocument/2006/relationships/slide" Target="slides/slide407.xml"/><Relationship Id="rId414" Type="http://schemas.openxmlformats.org/officeDocument/2006/relationships/slide" Target="slides/slide408.xml"/><Relationship Id="rId415" Type="http://schemas.openxmlformats.org/officeDocument/2006/relationships/slide" Target="slides/slide409.xml"/><Relationship Id="rId416" Type="http://schemas.openxmlformats.org/officeDocument/2006/relationships/slide" Target="slides/slide410.xml"/><Relationship Id="rId417" Type="http://schemas.openxmlformats.org/officeDocument/2006/relationships/slide" Target="slides/slide411.xml"/><Relationship Id="rId418" Type="http://schemas.openxmlformats.org/officeDocument/2006/relationships/slide" Target="slides/slide412.xml"/><Relationship Id="rId419" Type="http://schemas.openxmlformats.org/officeDocument/2006/relationships/slide" Target="slides/slide413.xml"/><Relationship Id="rId420" Type="http://schemas.openxmlformats.org/officeDocument/2006/relationships/slide" Target="slides/slide414.xml"/><Relationship Id="rId421" Type="http://schemas.openxmlformats.org/officeDocument/2006/relationships/slide" Target="slides/slide415.xml"/><Relationship Id="rId422" Type="http://schemas.openxmlformats.org/officeDocument/2006/relationships/slide" Target="slides/slide416.xml"/><Relationship Id="rId423" Type="http://schemas.openxmlformats.org/officeDocument/2006/relationships/slide" Target="slides/slide417.xml"/><Relationship Id="rId424" Type="http://schemas.openxmlformats.org/officeDocument/2006/relationships/slide" Target="slides/slide418.xml"/><Relationship Id="rId425" Type="http://schemas.openxmlformats.org/officeDocument/2006/relationships/slide" Target="slides/slide419.xml"/><Relationship Id="rId426" Type="http://schemas.openxmlformats.org/officeDocument/2006/relationships/slide" Target="slides/slide420.xml"/><Relationship Id="rId427" Type="http://schemas.openxmlformats.org/officeDocument/2006/relationships/slide" Target="slides/slide421.xml"/><Relationship Id="rId428" Type="http://schemas.openxmlformats.org/officeDocument/2006/relationships/slide" Target="slides/slide422.xml"/><Relationship Id="rId429" Type="http://schemas.openxmlformats.org/officeDocument/2006/relationships/slide" Target="slides/slide423.xml"/><Relationship Id="rId430" Type="http://schemas.openxmlformats.org/officeDocument/2006/relationships/slide" Target="slides/slide424.xml"/><Relationship Id="rId431" Type="http://schemas.openxmlformats.org/officeDocument/2006/relationships/slide" Target="slides/slide425.xml"/><Relationship Id="rId432" Type="http://schemas.openxmlformats.org/officeDocument/2006/relationships/slide" Target="slides/slide426.xml"/><Relationship Id="rId433" Type="http://schemas.openxmlformats.org/officeDocument/2006/relationships/slide" Target="slides/slide427.xml"/><Relationship Id="rId434" Type="http://schemas.openxmlformats.org/officeDocument/2006/relationships/slide" Target="slides/slide428.xml"/><Relationship Id="rId435" Type="http://schemas.openxmlformats.org/officeDocument/2006/relationships/slide" Target="slides/slide429.xml"/><Relationship Id="rId436" Type="http://schemas.openxmlformats.org/officeDocument/2006/relationships/slide" Target="slides/slide430.xml"/><Relationship Id="rId437" Type="http://schemas.openxmlformats.org/officeDocument/2006/relationships/slide" Target="slides/slide431.xml"/><Relationship Id="rId438" Type="http://schemas.openxmlformats.org/officeDocument/2006/relationships/slide" Target="slides/slide432.xml"/><Relationship Id="rId439" Type="http://schemas.openxmlformats.org/officeDocument/2006/relationships/slide" Target="slides/slide433.xml"/><Relationship Id="rId440" Type="http://schemas.openxmlformats.org/officeDocument/2006/relationships/slide" Target="slides/slide434.xml"/><Relationship Id="rId441" Type="http://schemas.openxmlformats.org/officeDocument/2006/relationships/slide" Target="slides/slide435.xml"/><Relationship Id="rId442" Type="http://schemas.openxmlformats.org/officeDocument/2006/relationships/slide" Target="slides/slide436.xml"/><Relationship Id="rId443" Type="http://schemas.openxmlformats.org/officeDocument/2006/relationships/slide" Target="slides/slide437.xml"/><Relationship Id="rId444" Type="http://schemas.openxmlformats.org/officeDocument/2006/relationships/slide" Target="slides/slide438.xml"/><Relationship Id="rId445" Type="http://schemas.openxmlformats.org/officeDocument/2006/relationships/slide" Target="slides/slide439.xml"/><Relationship Id="rId446" Type="http://schemas.openxmlformats.org/officeDocument/2006/relationships/slide" Target="slides/slide440.xml"/><Relationship Id="rId447" Type="http://schemas.openxmlformats.org/officeDocument/2006/relationships/slide" Target="slides/slide441.xml"/><Relationship Id="rId448" Type="http://schemas.openxmlformats.org/officeDocument/2006/relationships/slide" Target="slides/slide442.xml"/><Relationship Id="rId449" Type="http://schemas.openxmlformats.org/officeDocument/2006/relationships/slide" Target="slides/slide443.xml"/><Relationship Id="rId450" Type="http://schemas.openxmlformats.org/officeDocument/2006/relationships/slide" Target="slides/slide444.xml"/><Relationship Id="rId451" Type="http://schemas.openxmlformats.org/officeDocument/2006/relationships/slide" Target="slides/slide445.xml"/><Relationship Id="rId452" Type="http://schemas.openxmlformats.org/officeDocument/2006/relationships/slide" Target="slides/slide446.xml"/><Relationship Id="rId453" Type="http://schemas.openxmlformats.org/officeDocument/2006/relationships/slide" Target="slides/slide447.xml"/><Relationship Id="rId454" Type="http://schemas.openxmlformats.org/officeDocument/2006/relationships/slide" Target="slides/slide448.xml"/><Relationship Id="rId455" Type="http://schemas.openxmlformats.org/officeDocument/2006/relationships/slide" Target="slides/slide449.xml"/><Relationship Id="rId456" Type="http://schemas.openxmlformats.org/officeDocument/2006/relationships/slide" Target="slides/slide450.xml"/><Relationship Id="rId457" Type="http://schemas.openxmlformats.org/officeDocument/2006/relationships/slide" Target="slides/slide451.xml"/><Relationship Id="rId458" Type="http://schemas.openxmlformats.org/officeDocument/2006/relationships/slide" Target="slides/slide452.xml"/><Relationship Id="rId459" Type="http://schemas.openxmlformats.org/officeDocument/2006/relationships/slide" Target="slides/slide453.xml"/><Relationship Id="rId460" Type="http://schemas.openxmlformats.org/officeDocument/2006/relationships/slide" Target="slides/slide454.xml"/><Relationship Id="rId461" Type="http://schemas.openxmlformats.org/officeDocument/2006/relationships/slide" Target="slides/slide455.xml"/><Relationship Id="rId462" Type="http://schemas.openxmlformats.org/officeDocument/2006/relationships/slide" Target="slides/slide456.xml"/><Relationship Id="rId463" Type="http://schemas.openxmlformats.org/officeDocument/2006/relationships/slide" Target="slides/slide457.xml"/><Relationship Id="rId464" Type="http://schemas.openxmlformats.org/officeDocument/2006/relationships/slide" Target="slides/slide458.xml"/><Relationship Id="rId465" Type="http://schemas.openxmlformats.org/officeDocument/2006/relationships/slide" Target="slides/slide459.xml"/><Relationship Id="rId466" Type="http://schemas.openxmlformats.org/officeDocument/2006/relationships/slide" Target="slides/slide460.xml"/><Relationship Id="rId467" Type="http://schemas.openxmlformats.org/officeDocument/2006/relationships/slide" Target="slides/slide461.xml"/><Relationship Id="rId468" Type="http://schemas.openxmlformats.org/officeDocument/2006/relationships/slide" Target="slides/slide462.xml"/><Relationship Id="rId469" Type="http://schemas.openxmlformats.org/officeDocument/2006/relationships/slide" Target="slides/slide463.xml"/><Relationship Id="rId470" Type="http://schemas.openxmlformats.org/officeDocument/2006/relationships/slide" Target="slides/slide464.xml"/><Relationship Id="rId471" Type="http://schemas.openxmlformats.org/officeDocument/2006/relationships/slide" Target="slides/slide465.xml"/><Relationship Id="rId472" Type="http://schemas.openxmlformats.org/officeDocument/2006/relationships/slide" Target="slides/slide466.xml"/><Relationship Id="rId473" Type="http://schemas.openxmlformats.org/officeDocument/2006/relationships/slide" Target="slides/slide467.xml"/><Relationship Id="rId474" Type="http://schemas.openxmlformats.org/officeDocument/2006/relationships/slide" Target="slides/slide468.xml"/><Relationship Id="rId475" Type="http://schemas.openxmlformats.org/officeDocument/2006/relationships/slide" Target="slides/slide469.xml"/><Relationship Id="rId476" Type="http://schemas.openxmlformats.org/officeDocument/2006/relationships/slide" Target="slides/slide470.xml"/><Relationship Id="rId477" Type="http://schemas.openxmlformats.org/officeDocument/2006/relationships/slide" Target="slides/slide471.xml"/><Relationship Id="rId478" Type="http://schemas.openxmlformats.org/officeDocument/2006/relationships/slide" Target="slides/slide472.xml"/><Relationship Id="rId479" Type="http://schemas.openxmlformats.org/officeDocument/2006/relationships/slide" Target="slides/slide473.xml"/><Relationship Id="rId480" Type="http://schemas.openxmlformats.org/officeDocument/2006/relationships/slide" Target="slides/slide474.xml"/><Relationship Id="rId481" Type="http://schemas.openxmlformats.org/officeDocument/2006/relationships/slide" Target="slides/slide475.xml"/><Relationship Id="rId482" Type="http://schemas.openxmlformats.org/officeDocument/2006/relationships/slide" Target="slides/slide476.xml"/><Relationship Id="rId483" Type="http://schemas.openxmlformats.org/officeDocument/2006/relationships/slide" Target="slides/slide477.xml"/><Relationship Id="rId484" Type="http://schemas.openxmlformats.org/officeDocument/2006/relationships/slide" Target="slides/slide478.xml"/><Relationship Id="rId485" Type="http://schemas.openxmlformats.org/officeDocument/2006/relationships/slide" Target="slides/slide479.xml"/><Relationship Id="rId486" Type="http://schemas.openxmlformats.org/officeDocument/2006/relationships/slide" Target="slides/slide480.xml"/><Relationship Id="rId487" Type="http://schemas.openxmlformats.org/officeDocument/2006/relationships/slide" Target="slides/slide481.xml"/><Relationship Id="rId488" Type="http://schemas.openxmlformats.org/officeDocument/2006/relationships/slide" Target="slides/slide482.xml"/><Relationship Id="rId489" Type="http://schemas.openxmlformats.org/officeDocument/2006/relationships/slide" Target="slides/slide483.xml"/><Relationship Id="rId490" Type="http://schemas.openxmlformats.org/officeDocument/2006/relationships/slide" Target="slides/slide484.xml"/><Relationship Id="rId491" Type="http://schemas.openxmlformats.org/officeDocument/2006/relationships/slide" Target="slides/slide485.xml"/><Relationship Id="rId492" Type="http://schemas.openxmlformats.org/officeDocument/2006/relationships/slide" Target="slides/slide486.xml"/><Relationship Id="rId493" Type="http://schemas.openxmlformats.org/officeDocument/2006/relationships/slide" Target="slides/slide487.xml"/><Relationship Id="rId494" Type="http://schemas.openxmlformats.org/officeDocument/2006/relationships/slide" Target="slides/slide488.xml"/><Relationship Id="rId495" Type="http://schemas.openxmlformats.org/officeDocument/2006/relationships/slide" Target="slides/slide489.xml"/><Relationship Id="rId496" Type="http://schemas.openxmlformats.org/officeDocument/2006/relationships/slide" Target="slides/slide490.xml"/><Relationship Id="rId497" Type="http://schemas.openxmlformats.org/officeDocument/2006/relationships/slide" Target="slides/slide491.xml"/><Relationship Id="rId498" Type="http://schemas.openxmlformats.org/officeDocument/2006/relationships/slide" Target="slides/slide492.xml"/><Relationship Id="rId499" Type="http://schemas.openxmlformats.org/officeDocument/2006/relationships/slide" Target="slides/slide493.xml"/><Relationship Id="rId500" Type="http://schemas.openxmlformats.org/officeDocument/2006/relationships/slide" Target="slides/slide494.xml"/><Relationship Id="rId501" Type="http://schemas.openxmlformats.org/officeDocument/2006/relationships/slide" Target="slides/slide495.xml"/><Relationship Id="rId502" Type="http://schemas.openxmlformats.org/officeDocument/2006/relationships/slide" Target="slides/slide496.xml"/><Relationship Id="rId503" Type="http://schemas.openxmlformats.org/officeDocument/2006/relationships/slide" Target="slides/slide497.xml"/><Relationship Id="rId504" Type="http://schemas.openxmlformats.org/officeDocument/2006/relationships/slide" Target="slides/slide498.xml"/><Relationship Id="rId505" Type="http://schemas.openxmlformats.org/officeDocument/2006/relationships/slide" Target="slides/slide499.xml"/><Relationship Id="rId506" Type="http://schemas.openxmlformats.org/officeDocument/2006/relationships/slide" Target="slides/slide500.xml"/><Relationship Id="rId507" Type="http://schemas.openxmlformats.org/officeDocument/2006/relationships/slide" Target="slides/slide501.xml"/><Relationship Id="rId508" Type="http://schemas.openxmlformats.org/officeDocument/2006/relationships/slide" Target="slides/slide502.xml"/><Relationship Id="rId509" Type="http://schemas.openxmlformats.org/officeDocument/2006/relationships/slide" Target="slides/slide503.xml"/><Relationship Id="rId510" Type="http://schemas.openxmlformats.org/officeDocument/2006/relationships/slide" Target="slides/slide504.xml"/><Relationship Id="rId511" Type="http://schemas.openxmlformats.org/officeDocument/2006/relationships/slide" Target="slides/slide505.xml"/><Relationship Id="rId512" Type="http://schemas.openxmlformats.org/officeDocument/2006/relationships/slide" Target="slides/slide506.xml"/><Relationship Id="rId513" Type="http://schemas.openxmlformats.org/officeDocument/2006/relationships/slide" Target="slides/slide507.xml"/><Relationship Id="rId514" Type="http://schemas.openxmlformats.org/officeDocument/2006/relationships/slide" Target="slides/slide508.xml"/><Relationship Id="rId515" Type="http://schemas.openxmlformats.org/officeDocument/2006/relationships/slide" Target="slides/slide509.xml"/><Relationship Id="rId516" Type="http://schemas.openxmlformats.org/officeDocument/2006/relationships/slide" Target="slides/slide510.xml"/><Relationship Id="rId517" Type="http://schemas.openxmlformats.org/officeDocument/2006/relationships/slide" Target="slides/slide511.xml"/><Relationship Id="rId518" Type="http://schemas.openxmlformats.org/officeDocument/2006/relationships/slide" Target="slides/slide512.xml"/><Relationship Id="rId519" Type="http://schemas.openxmlformats.org/officeDocument/2006/relationships/slide" Target="slides/slide513.xml"/><Relationship Id="rId520" Type="http://schemas.openxmlformats.org/officeDocument/2006/relationships/slide" Target="slides/slide514.xml"/><Relationship Id="rId521" Type="http://schemas.openxmlformats.org/officeDocument/2006/relationships/slide" Target="slides/slide515.xml"/><Relationship Id="rId522" Type="http://schemas.openxmlformats.org/officeDocument/2006/relationships/slide" Target="slides/slide516.xml"/><Relationship Id="rId523" Type="http://schemas.openxmlformats.org/officeDocument/2006/relationships/slide" Target="slides/slide517.xml"/><Relationship Id="rId524" Type="http://schemas.openxmlformats.org/officeDocument/2006/relationships/slide" Target="slides/slide518.xml"/><Relationship Id="rId525" Type="http://schemas.openxmlformats.org/officeDocument/2006/relationships/slide" Target="slides/slide519.xml"/><Relationship Id="rId526" Type="http://schemas.openxmlformats.org/officeDocument/2006/relationships/slide" Target="slides/slide520.xml"/><Relationship Id="rId527" Type="http://schemas.openxmlformats.org/officeDocument/2006/relationships/slide" Target="slides/slide521.xml"/><Relationship Id="rId528" Type="http://schemas.openxmlformats.org/officeDocument/2006/relationships/slide" Target="slides/slide522.xml"/><Relationship Id="rId529" Type="http://schemas.openxmlformats.org/officeDocument/2006/relationships/slide" Target="slides/slide523.xml"/><Relationship Id="rId530" Type="http://schemas.openxmlformats.org/officeDocument/2006/relationships/slide" Target="slides/slide524.xml"/><Relationship Id="rId531" Type="http://schemas.openxmlformats.org/officeDocument/2006/relationships/slide" Target="slides/slide525.xml"/><Relationship Id="rId532" Type="http://schemas.openxmlformats.org/officeDocument/2006/relationships/slide" Target="slides/slide526.xml"/><Relationship Id="rId533" Type="http://schemas.openxmlformats.org/officeDocument/2006/relationships/slide" Target="slides/slide527.xml"/><Relationship Id="rId534" Type="http://schemas.openxmlformats.org/officeDocument/2006/relationships/slide" Target="slides/slide528.xml"/><Relationship Id="rId535" Type="http://schemas.openxmlformats.org/officeDocument/2006/relationships/slide" Target="slides/slide529.xml"/><Relationship Id="rId536" Type="http://schemas.openxmlformats.org/officeDocument/2006/relationships/slide" Target="slides/slide530.xml"/><Relationship Id="rId537" Type="http://schemas.openxmlformats.org/officeDocument/2006/relationships/slide" Target="slides/slide531.xml"/><Relationship Id="rId538" Type="http://schemas.openxmlformats.org/officeDocument/2006/relationships/slide" Target="slides/slide532.xml"/><Relationship Id="rId539" Type="http://schemas.openxmlformats.org/officeDocument/2006/relationships/slide" Target="slides/slide533.xml"/><Relationship Id="rId540" Type="http://schemas.openxmlformats.org/officeDocument/2006/relationships/slide" Target="slides/slide534.xml"/><Relationship Id="rId541" Type="http://schemas.openxmlformats.org/officeDocument/2006/relationships/slide" Target="slides/slide535.xml"/><Relationship Id="rId542" Type="http://schemas.openxmlformats.org/officeDocument/2006/relationships/slide" Target="slides/slide536.xml"/><Relationship Id="rId543" Type="http://schemas.openxmlformats.org/officeDocument/2006/relationships/slide" Target="slides/slide537.xml"/><Relationship Id="rId544" Type="http://schemas.openxmlformats.org/officeDocument/2006/relationships/slide" Target="slides/slide538.xml"/><Relationship Id="rId545" Type="http://schemas.openxmlformats.org/officeDocument/2006/relationships/slide" Target="slides/slide539.xml"/><Relationship Id="rId546" Type="http://schemas.openxmlformats.org/officeDocument/2006/relationships/slide" Target="slides/slide540.xml"/><Relationship Id="rId547" Type="http://schemas.openxmlformats.org/officeDocument/2006/relationships/slide" Target="slides/slide541.xml"/><Relationship Id="rId548" Type="http://schemas.openxmlformats.org/officeDocument/2006/relationships/slide" Target="slides/slide542.xml"/><Relationship Id="rId549" Type="http://schemas.openxmlformats.org/officeDocument/2006/relationships/slide" Target="slides/slide543.xml"/><Relationship Id="rId550" Type="http://schemas.openxmlformats.org/officeDocument/2006/relationships/slide" Target="slides/slide544.xml"/><Relationship Id="rId551" Type="http://schemas.openxmlformats.org/officeDocument/2006/relationships/slide" Target="slides/slide545.xml"/><Relationship Id="rId552" Type="http://schemas.openxmlformats.org/officeDocument/2006/relationships/slide" Target="slides/slide546.xml"/><Relationship Id="rId553" Type="http://schemas.openxmlformats.org/officeDocument/2006/relationships/slide" Target="slides/slide547.xml"/><Relationship Id="rId554" Type="http://schemas.openxmlformats.org/officeDocument/2006/relationships/slide" Target="slides/slide548.xml"/><Relationship Id="rId555" Type="http://schemas.openxmlformats.org/officeDocument/2006/relationships/slide" Target="slides/slide549.xml"/><Relationship Id="rId556" Type="http://schemas.openxmlformats.org/officeDocument/2006/relationships/slide" Target="slides/slide550.xml"/><Relationship Id="rId557" Type="http://schemas.openxmlformats.org/officeDocument/2006/relationships/slide" Target="slides/slide551.xml"/><Relationship Id="rId558" Type="http://schemas.openxmlformats.org/officeDocument/2006/relationships/slide" Target="slides/slide552.xml"/><Relationship Id="rId559" Type="http://schemas.openxmlformats.org/officeDocument/2006/relationships/slide" Target="slides/slide553.xml"/><Relationship Id="rId560" Type="http://schemas.openxmlformats.org/officeDocument/2006/relationships/slide" Target="slides/slide554.xml"/><Relationship Id="rId561" Type="http://schemas.openxmlformats.org/officeDocument/2006/relationships/slide" Target="slides/slide555.xml"/><Relationship Id="rId562" Type="http://schemas.openxmlformats.org/officeDocument/2006/relationships/slide" Target="slides/slide556.xml"/><Relationship Id="rId563" Type="http://schemas.openxmlformats.org/officeDocument/2006/relationships/slide" Target="slides/slide557.xml"/><Relationship Id="rId564" Type="http://schemas.openxmlformats.org/officeDocument/2006/relationships/slide" Target="slides/slide558.xml"/><Relationship Id="rId565" Type="http://schemas.openxmlformats.org/officeDocument/2006/relationships/slide" Target="slides/slide559.xml"/><Relationship Id="rId566" Type="http://schemas.openxmlformats.org/officeDocument/2006/relationships/slide" Target="slides/slide560.xml"/><Relationship Id="rId567" Type="http://schemas.openxmlformats.org/officeDocument/2006/relationships/slide" Target="slides/slide561.xml"/><Relationship Id="rId568" Type="http://schemas.openxmlformats.org/officeDocument/2006/relationships/slide" Target="slides/slide562.xml"/><Relationship Id="rId569" Type="http://schemas.openxmlformats.org/officeDocument/2006/relationships/slide" Target="slides/slide563.xml"/><Relationship Id="rId570" Type="http://schemas.openxmlformats.org/officeDocument/2006/relationships/slide" Target="slides/slide564.xml"/><Relationship Id="rId571" Type="http://schemas.openxmlformats.org/officeDocument/2006/relationships/slide" Target="slides/slide565.xml"/><Relationship Id="rId572" Type="http://schemas.openxmlformats.org/officeDocument/2006/relationships/slide" Target="slides/slide566.xml"/><Relationship Id="rId573" Type="http://schemas.openxmlformats.org/officeDocument/2006/relationships/slide" Target="slides/slide567.xml"/><Relationship Id="rId574" Type="http://schemas.openxmlformats.org/officeDocument/2006/relationships/slide" Target="slides/slide568.xml"/><Relationship Id="rId575" Type="http://schemas.openxmlformats.org/officeDocument/2006/relationships/slide" Target="slides/slide569.xml"/><Relationship Id="rId576" Type="http://schemas.openxmlformats.org/officeDocument/2006/relationships/slide" Target="slides/slide570.xml"/><Relationship Id="rId577" Type="http://schemas.openxmlformats.org/officeDocument/2006/relationships/slide" Target="slides/slide571.xml"/><Relationship Id="rId578" Type="http://schemas.openxmlformats.org/officeDocument/2006/relationships/slide" Target="slides/slide572.xml"/><Relationship Id="rId579" Type="http://schemas.openxmlformats.org/officeDocument/2006/relationships/slide" Target="slides/slide573.xml"/><Relationship Id="rId580" Type="http://schemas.openxmlformats.org/officeDocument/2006/relationships/slide" Target="slides/slide574.xml"/><Relationship Id="rId581" Type="http://schemas.openxmlformats.org/officeDocument/2006/relationships/slide" Target="slides/slide575.xml"/><Relationship Id="rId582" Type="http://schemas.openxmlformats.org/officeDocument/2006/relationships/slide" Target="slides/slide576.xml"/><Relationship Id="rId583" Type="http://schemas.openxmlformats.org/officeDocument/2006/relationships/slide" Target="slides/slide577.xml"/><Relationship Id="rId584" Type="http://schemas.openxmlformats.org/officeDocument/2006/relationships/slide" Target="slides/slide578.xml"/><Relationship Id="rId585" Type="http://schemas.openxmlformats.org/officeDocument/2006/relationships/slide" Target="slides/slide579.xml"/><Relationship Id="rId586" Type="http://schemas.openxmlformats.org/officeDocument/2006/relationships/slide" Target="slides/slide580.xml"/><Relationship Id="rId587" Type="http://schemas.openxmlformats.org/officeDocument/2006/relationships/slide" Target="slides/slide581.xml"/><Relationship Id="rId588" Type="http://schemas.openxmlformats.org/officeDocument/2006/relationships/slide" Target="slides/slide582.xml"/><Relationship Id="rId589" Type="http://schemas.openxmlformats.org/officeDocument/2006/relationships/slide" Target="slides/slide583.xml"/><Relationship Id="rId590" Type="http://schemas.openxmlformats.org/officeDocument/2006/relationships/slide" Target="slides/slide584.xml"/><Relationship Id="rId591" Type="http://schemas.openxmlformats.org/officeDocument/2006/relationships/slide" Target="slides/slide585.xml"/><Relationship Id="rId592" Type="http://schemas.openxmlformats.org/officeDocument/2006/relationships/slide" Target="slides/slide586.xml"/><Relationship Id="rId593" Type="http://schemas.openxmlformats.org/officeDocument/2006/relationships/slide" Target="slides/slide587.xml"/><Relationship Id="rId594" Type="http://schemas.openxmlformats.org/officeDocument/2006/relationships/slide" Target="slides/slide588.xml"/><Relationship Id="rId595" Type="http://schemas.openxmlformats.org/officeDocument/2006/relationships/slide" Target="slides/slide589.xml"/><Relationship Id="rId596" Type="http://schemas.openxmlformats.org/officeDocument/2006/relationships/slide" Target="slides/slide590.xml"/><Relationship Id="rId597" Type="http://schemas.openxmlformats.org/officeDocument/2006/relationships/slide" Target="slides/slide591.xml"/><Relationship Id="rId598" Type="http://schemas.openxmlformats.org/officeDocument/2006/relationships/slide" Target="slides/slide592.xml"/><Relationship Id="rId599" Type="http://schemas.openxmlformats.org/officeDocument/2006/relationships/slide" Target="slides/slide593.xml"/><Relationship Id="rId600" Type="http://schemas.openxmlformats.org/officeDocument/2006/relationships/slide" Target="slides/slide594.xml"/><Relationship Id="rId601" Type="http://schemas.openxmlformats.org/officeDocument/2006/relationships/slide" Target="slides/slide595.xml"/><Relationship Id="rId602" Type="http://schemas.openxmlformats.org/officeDocument/2006/relationships/slide" Target="slides/slide596.xml"/><Relationship Id="rId603" Type="http://schemas.openxmlformats.org/officeDocument/2006/relationships/slide" Target="slides/slide597.xml"/><Relationship Id="rId604" Type="http://schemas.openxmlformats.org/officeDocument/2006/relationships/slide" Target="slides/slide598.xml"/><Relationship Id="rId605" Type="http://schemas.openxmlformats.org/officeDocument/2006/relationships/slide" Target="slides/slide599.xml"/><Relationship Id="rId606" Type="http://schemas.openxmlformats.org/officeDocument/2006/relationships/slide" Target="slides/slide600.xml"/><Relationship Id="rId607" Type="http://schemas.openxmlformats.org/officeDocument/2006/relationships/slide" Target="slides/slide601.xml"/><Relationship Id="rId608" Type="http://schemas.openxmlformats.org/officeDocument/2006/relationships/slide" Target="slides/slide60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12</a:t>
            </a:r>
          </a:p>
        </p:txBody>
      </p:sp>
      <p:sp>
        <p:nvSpPr>
          <p:cNvPr id="3" name="Content Placeholder 2"/>
          <p:cNvSpPr>
            <a:spLocks noGrp="1"/>
          </p:cNvSpPr>
          <p:nvPr>
            <p:ph idx="1"/>
          </p:nvPr>
        </p:nvSpPr>
        <p:spPr/>
        <p:txBody>
          <a:bodyPr/>
          <a:lstStyle/>
          <a:p/>
          <a:p>
            <a:pPr>
              <a:defRPr sz="1800">
                <a:solidFill>
                  <a:srgbClr val="000000"/>
                </a:solidFill>
              </a:defRPr>
            </a:pPr>
            <a:r>
              <a:t>Cours D’Architecture et technologie des ordinateurs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35</a:t>
            </a:r>
          </a:p>
        </p:txBody>
      </p:sp>
      <p:sp>
        <p:nvSpPr>
          <p:cNvPr id="3" name="Content Placeholder 2"/>
          <p:cNvSpPr>
            <a:spLocks noGrp="1"/>
          </p:cNvSpPr>
          <p:nvPr>
            <p:ph idx="1"/>
          </p:nvPr>
        </p:nvSpPr>
        <p:spPr/>
        <p:txBody>
          <a:bodyPr/>
          <a:lstStyle/>
          <a:p/>
          <a:p>
            <a:pPr>
              <a:defRPr sz="1800">
                <a:solidFill>
                  <a:srgbClr val="000000"/>
                </a:solidFill>
              </a:defRPr>
            </a:pPr>
            <a:r>
              <a:t>BASES ET OPERATIONS (40 minutes)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156</a:t>
            </a:r>
          </a:p>
        </p:txBody>
      </p:sp>
      <p:sp>
        <p:nvSpPr>
          <p:cNvPr id="3" name="Content Placeholder 2"/>
          <p:cNvSpPr>
            <a:spLocks noGrp="1"/>
          </p:cNvSpPr>
          <p:nvPr>
            <p:ph idx="1"/>
          </p:nvPr>
        </p:nvSpPr>
        <p:spPr/>
        <p:txBody>
          <a:bodyPr/>
          <a:lstStyle/>
          <a:p/>
          <a:p>
            <a:pPr>
              <a:defRPr sz="1800">
                <a:solidFill>
                  <a:srgbClr val="000000"/>
                </a:solidFill>
              </a:defRPr>
            </a:pPr>
            <a:r>
              <a:t>L’addition en base 16 (ou hexadécimale) suit le même principe qu’en base 10 ou 2, mais elle utilise 16 symboles pour représenter les chiffres :</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157</a:t>
            </a:r>
          </a:p>
        </p:txBody>
      </p:sp>
      <p:sp>
        <p:nvSpPr>
          <p:cNvPr id="3" name="Content Placeholder 2"/>
          <p:cNvSpPr>
            <a:spLocks noGrp="1"/>
          </p:cNvSpPr>
          <p:nvPr>
            <p:ph idx="1"/>
          </p:nvPr>
        </p:nvSpPr>
        <p:spPr/>
        <p:txBody>
          <a:bodyPr/>
          <a:lstStyle/>
          <a:p/>
          <a:p>
            <a:pPr>
              <a:defRPr sz="1800">
                <a:solidFill>
                  <a:srgbClr val="000000"/>
                </a:solidFill>
              </a:defRPr>
            </a:pPr>
            <a:r>
              <a:t>Chiffres hexadécimaux : 0, 1, 2, 3, 4, 5, 6, 7, 8, 9, A, B, C, D, E, F</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158</a:t>
            </a:r>
          </a:p>
        </p:txBody>
      </p:sp>
      <p:sp>
        <p:nvSpPr>
          <p:cNvPr id="3" name="Content Placeholder 2"/>
          <p:cNvSpPr>
            <a:spLocks noGrp="1"/>
          </p:cNvSpPr>
          <p:nvPr>
            <p:ph idx="1"/>
          </p:nvPr>
        </p:nvSpPr>
        <p:spPr/>
        <p:txBody>
          <a:bodyPr/>
          <a:lstStyle/>
          <a:p/>
          <a:p>
            <a:pPr>
              <a:defRPr sz="1800">
                <a:solidFill>
                  <a:srgbClr val="000000"/>
                </a:solidFill>
              </a:defRPr>
            </a:pPr>
            <a:r>
              <a:t>Où :</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159</a:t>
            </a:r>
          </a:p>
        </p:txBody>
      </p:sp>
      <p:sp>
        <p:nvSpPr>
          <p:cNvPr id="3" name="Content Placeholder 2"/>
          <p:cNvSpPr>
            <a:spLocks noGrp="1"/>
          </p:cNvSpPr>
          <p:nvPr>
            <p:ph idx="1"/>
          </p:nvPr>
        </p:nvSpPr>
        <p:spPr/>
        <p:txBody>
          <a:bodyPr/>
          <a:lstStyle/>
          <a:p/>
          <a:p>
            <a:pPr>
              <a:defRPr sz="1800">
                <a:solidFill>
                  <a:srgbClr val="000000"/>
                </a:solidFill>
              </a:defRPr>
            </a:pPr>
            <a:r>
              <a:t>Quand la somme dépasse F (15), on effectue une retenue de 1 vers la colonne suivante, comme en base 10.</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161</a:t>
            </a:r>
          </a:p>
        </p:txBody>
      </p:sp>
      <p:sp>
        <p:nvSpPr>
          <p:cNvPr id="3" name="Content Placeholder 2"/>
          <p:cNvSpPr>
            <a:spLocks noGrp="1"/>
          </p:cNvSpPr>
          <p:nvPr>
            <p:ph idx="1"/>
          </p:nvPr>
        </p:nvSpPr>
        <p:spPr/>
        <p:txBody>
          <a:bodyPr/>
          <a:lstStyle/>
          <a:p/>
          <a:p>
            <a:pPr>
              <a:defRPr sz="1800">
                <a:solidFill>
                  <a:srgbClr val="000000"/>
                </a:solidFill>
              </a:defRPr>
            </a:pPr>
            <a:r>
              <a:t>Table d’addition hexadécimale (extrait)</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162</a:t>
            </a:r>
          </a:p>
        </p:txBody>
      </p:sp>
      <p:sp>
        <p:nvSpPr>
          <p:cNvPr id="3" name="Content Placeholder 2"/>
          <p:cNvSpPr>
            <a:spLocks noGrp="1"/>
          </p:cNvSpPr>
          <p:nvPr>
            <p:ph idx="1"/>
          </p:nvPr>
        </p:nvSpPr>
        <p:spPr/>
        <p:txBody>
          <a:bodyPr/>
          <a:lstStyle/>
          <a:p/>
          <a:p>
            <a:pPr>
              <a:defRPr sz="1800">
                <a:solidFill>
                  <a:srgbClr val="000000"/>
                </a:solidFill>
              </a:defRPr>
            </a:pPr>
            <a:r>
              <a:t>Voici quelques additions fréquentes en hexadécimal :</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164</a:t>
            </a:r>
          </a:p>
        </p:txBody>
      </p:sp>
      <p:sp>
        <p:nvSpPr>
          <p:cNvPr id="3" name="Content Placeholder 2"/>
          <p:cNvSpPr>
            <a:spLocks noGrp="1"/>
          </p:cNvSpPr>
          <p:nvPr>
            <p:ph idx="1"/>
          </p:nvPr>
        </p:nvSpPr>
        <p:spPr/>
        <p:txBody>
          <a:bodyPr/>
          <a:lstStyle/>
          <a:p/>
          <a:p>
            <a:pPr>
              <a:defRPr sz="1800">
                <a:solidFill>
                  <a:srgbClr val="000000"/>
                </a:solidFill>
              </a:defRPr>
            </a:pPr>
            <a:r>
              <a:t>Étapes de l’addition hexadécimale</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165</a:t>
            </a:r>
          </a:p>
        </p:txBody>
      </p:sp>
      <p:sp>
        <p:nvSpPr>
          <p:cNvPr id="3" name="Content Placeholder 2"/>
          <p:cNvSpPr>
            <a:spLocks noGrp="1"/>
          </p:cNvSpPr>
          <p:nvPr>
            <p:ph idx="1"/>
          </p:nvPr>
        </p:nvSpPr>
        <p:spPr/>
        <p:txBody>
          <a:bodyPr/>
          <a:lstStyle/>
          <a:p/>
          <a:p>
            <a:pPr>
              <a:defRPr sz="1800">
                <a:solidFill>
                  <a:srgbClr val="000000"/>
                </a:solidFill>
              </a:defRPr>
            </a:pPr>
            <a:r>
              <a:t>Aligner les deux nombres à droite.</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166</a:t>
            </a:r>
          </a:p>
        </p:txBody>
      </p:sp>
      <p:sp>
        <p:nvSpPr>
          <p:cNvPr id="3" name="Content Placeholder 2"/>
          <p:cNvSpPr>
            <a:spLocks noGrp="1"/>
          </p:cNvSpPr>
          <p:nvPr>
            <p:ph idx="1"/>
          </p:nvPr>
        </p:nvSpPr>
        <p:spPr/>
        <p:txBody>
          <a:bodyPr/>
          <a:lstStyle/>
          <a:p/>
          <a:p>
            <a:pPr>
              <a:defRPr sz="1800">
                <a:solidFill>
                  <a:srgbClr val="000000"/>
                </a:solidFill>
              </a:defRPr>
            </a:pPr>
            <a:r>
              <a:t>Additionner chiffre par chiffre en partant de la droite.</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167</a:t>
            </a:r>
          </a:p>
        </p:txBody>
      </p:sp>
      <p:sp>
        <p:nvSpPr>
          <p:cNvPr id="3" name="Content Placeholder 2"/>
          <p:cNvSpPr>
            <a:spLocks noGrp="1"/>
          </p:cNvSpPr>
          <p:nvPr>
            <p:ph idx="1"/>
          </p:nvPr>
        </p:nvSpPr>
        <p:spPr/>
        <p:txBody>
          <a:bodyPr/>
          <a:lstStyle/>
          <a:p/>
          <a:p>
            <a:pPr>
              <a:defRPr sz="1800">
                <a:solidFill>
                  <a:srgbClr val="000000"/>
                </a:solidFill>
              </a:defRPr>
            </a:pPr>
            <a:r>
              <a:t>Si la somme dépasse F (15), soustraire 16 et retenir 1.</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37</a:t>
            </a:r>
          </a:p>
        </p:txBody>
      </p:sp>
      <p:sp>
        <p:nvSpPr>
          <p:cNvPr id="3" name="Content Placeholder 2"/>
          <p:cNvSpPr>
            <a:spLocks noGrp="1"/>
          </p:cNvSpPr>
          <p:nvPr>
            <p:ph idx="1"/>
          </p:nvPr>
        </p:nvSpPr>
        <p:spPr/>
        <p:txBody>
          <a:bodyPr/>
          <a:lstStyle/>
          <a:p/>
          <a:p>
            <a:pPr>
              <a:defRPr sz="1800">
                <a:solidFill>
                  <a:srgbClr val="000000"/>
                </a:solidFill>
              </a:defRPr>
            </a:pPr>
            <a:r>
              <a:t>Addition et Soustraction</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168</a:t>
            </a:r>
          </a:p>
        </p:txBody>
      </p:sp>
      <p:sp>
        <p:nvSpPr>
          <p:cNvPr id="3" name="Content Placeholder 2"/>
          <p:cNvSpPr>
            <a:spLocks noGrp="1"/>
          </p:cNvSpPr>
          <p:nvPr>
            <p:ph idx="1"/>
          </p:nvPr>
        </p:nvSpPr>
        <p:spPr/>
        <p:txBody>
          <a:bodyPr/>
          <a:lstStyle/>
          <a:p/>
          <a:p>
            <a:pPr>
              <a:defRPr sz="1800">
                <a:solidFill>
                  <a:srgbClr val="000000"/>
                </a:solidFill>
              </a:defRPr>
            </a:pPr>
            <a:r>
              <a:t>Ajouter la retenue à la colonne suivante.</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169</a:t>
            </a:r>
          </a:p>
        </p:txBody>
      </p:sp>
      <p:sp>
        <p:nvSpPr>
          <p:cNvPr id="3" name="Content Placeholder 2"/>
          <p:cNvSpPr>
            <a:spLocks noGrp="1"/>
          </p:cNvSpPr>
          <p:nvPr>
            <p:ph idx="1"/>
          </p:nvPr>
        </p:nvSpPr>
        <p:spPr/>
        <p:txBody>
          <a:bodyPr/>
          <a:lstStyle/>
          <a:p/>
          <a:p>
            <a:pPr>
              <a:defRPr sz="1800">
                <a:solidFill>
                  <a:srgbClr val="000000"/>
                </a:solidFill>
              </a:defRPr>
            </a:pPr>
            <a:r>
              <a:t>Répéter jusqu’à la colonne la plus à gauche.</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170</a:t>
            </a:r>
          </a:p>
        </p:txBody>
      </p:sp>
      <p:sp>
        <p:nvSpPr>
          <p:cNvPr id="3" name="Content Placeholder 2"/>
          <p:cNvSpPr>
            <a:spLocks noGrp="1"/>
          </p:cNvSpPr>
          <p:nvPr>
            <p:ph idx="1"/>
          </p:nvPr>
        </p:nvSpPr>
        <p:spPr/>
        <p:txBody>
          <a:bodyPr/>
          <a:lstStyle/>
          <a:p/>
          <a:p>
            <a:pPr>
              <a:defRPr sz="1800">
                <a:solidFill>
                  <a:srgbClr val="000000"/>
                </a:solidFill>
              </a:defRPr>
            </a:pPr>
            <a:r>
              <a:t>Ajouter la retenue finale s’il en reste une.</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172</a:t>
            </a:r>
          </a:p>
        </p:txBody>
      </p:sp>
      <p:sp>
        <p:nvSpPr>
          <p:cNvPr id="3" name="Content Placeholder 2"/>
          <p:cNvSpPr>
            <a:spLocks noGrp="1"/>
          </p:cNvSpPr>
          <p:nvPr>
            <p:ph idx="1"/>
          </p:nvPr>
        </p:nvSpPr>
        <p:spPr/>
        <p:txBody>
          <a:bodyPr/>
          <a:lstStyle/>
          <a:p/>
          <a:p>
            <a:pPr>
              <a:defRPr sz="1800">
                <a:solidFill>
                  <a:srgbClr val="000000"/>
                </a:solidFill>
              </a:defRPr>
            </a:pPr>
            <a:r>
              <a:t>Exemples détaillés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173</a:t>
            </a:r>
          </a:p>
        </p:txBody>
      </p:sp>
      <p:sp>
        <p:nvSpPr>
          <p:cNvPr id="3" name="Content Placeholder 2"/>
          <p:cNvSpPr>
            <a:spLocks noGrp="1"/>
          </p:cNvSpPr>
          <p:nvPr>
            <p:ph idx="1"/>
          </p:nvPr>
        </p:nvSpPr>
        <p:spPr/>
        <p:txBody>
          <a:bodyPr/>
          <a:lstStyle/>
          <a:p/>
          <a:p>
            <a:pPr>
              <a:defRPr sz="1800">
                <a:solidFill>
                  <a:srgbClr val="000000"/>
                </a:solidFill>
              </a:defRPr>
            </a:pPr>
            <a:r>
              <a:t>Exemple 1 : Pas de retenue</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176</a:t>
            </a:r>
          </a:p>
        </p:txBody>
      </p:sp>
      <p:sp>
        <p:nvSpPr>
          <p:cNvPr id="3" name="Content Placeholder 2"/>
          <p:cNvSpPr>
            <a:spLocks noGrp="1"/>
          </p:cNvSpPr>
          <p:nvPr>
            <p:ph idx="1"/>
          </p:nvPr>
        </p:nvSpPr>
        <p:spPr/>
        <p:txBody>
          <a:bodyPr/>
          <a:lstStyle/>
          <a:p/>
          <a:p>
            <a:pPr>
              <a:defRPr sz="1800">
                <a:solidFill>
                  <a:srgbClr val="000000"/>
                </a:solidFill>
              </a:defRPr>
            </a:pPr>
            <a:r>
              <a:t>Colonne par colonne :</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177</a:t>
            </a:r>
          </a:p>
        </p:txBody>
      </p:sp>
      <p:sp>
        <p:nvSpPr>
          <p:cNvPr id="3" name="Content Placeholder 2"/>
          <p:cNvSpPr>
            <a:spLocks noGrp="1"/>
          </p:cNvSpPr>
          <p:nvPr>
            <p:ph idx="1"/>
          </p:nvPr>
        </p:nvSpPr>
        <p:spPr/>
        <p:txBody>
          <a:bodyPr/>
          <a:lstStyle/>
          <a:p/>
          <a:p>
            <a:pPr>
              <a:defRPr sz="1800">
                <a:solidFill>
                  <a:srgbClr val="000000"/>
                </a:solidFill>
              </a:defRPr>
            </a:pPr>
            <a:r>
              <a:t>A (10) + 4 = 14 → E</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178</a:t>
            </a:r>
          </a:p>
        </p:txBody>
      </p:sp>
      <p:sp>
        <p:nvSpPr>
          <p:cNvPr id="3" name="Content Placeholder 2"/>
          <p:cNvSpPr>
            <a:spLocks noGrp="1"/>
          </p:cNvSpPr>
          <p:nvPr>
            <p:ph idx="1"/>
          </p:nvPr>
        </p:nvSpPr>
        <p:spPr/>
        <p:txBody>
          <a:bodyPr/>
          <a:lstStyle/>
          <a:p/>
          <a:p>
            <a:pPr>
              <a:defRPr sz="1800">
                <a:solidFill>
                  <a:srgbClr val="000000"/>
                </a:solidFill>
              </a:defRPr>
            </a:pPr>
            <a:r>
              <a:t>2 + 1 = 3</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180</a:t>
            </a:r>
          </a:p>
        </p:txBody>
      </p:sp>
      <p:sp>
        <p:nvSpPr>
          <p:cNvPr id="3" name="Content Placeholder 2"/>
          <p:cNvSpPr>
            <a:spLocks noGrp="1"/>
          </p:cNvSpPr>
          <p:nvPr>
            <p:ph idx="1"/>
          </p:nvPr>
        </p:nvSpPr>
        <p:spPr/>
        <p:txBody>
          <a:bodyPr/>
          <a:lstStyle/>
          <a:p/>
          <a:p>
            <a:pPr>
              <a:defRPr sz="1800">
                <a:solidFill>
                  <a:srgbClr val="000000"/>
                </a:solidFill>
              </a:defRPr>
            </a:pPr>
            <a:r>
              <a:t>Résultat final : 3E₁₆</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182</a:t>
            </a:r>
          </a:p>
        </p:txBody>
      </p:sp>
      <p:sp>
        <p:nvSpPr>
          <p:cNvPr id="3" name="Content Placeholder 2"/>
          <p:cNvSpPr>
            <a:spLocks noGrp="1"/>
          </p:cNvSpPr>
          <p:nvPr>
            <p:ph idx="1"/>
          </p:nvPr>
        </p:nvSpPr>
        <p:spPr/>
        <p:txBody>
          <a:bodyPr/>
          <a:lstStyle/>
          <a:p/>
          <a:p>
            <a:pPr>
              <a:defRPr sz="1800">
                <a:solidFill>
                  <a:srgbClr val="000000"/>
                </a:solidFill>
              </a:defRPr>
            </a:pPr>
            <a:r>
              <a:t>Vérification décimale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38</a:t>
            </a:r>
          </a:p>
        </p:txBody>
      </p:sp>
      <p:sp>
        <p:nvSpPr>
          <p:cNvPr id="3" name="Content Placeholder 2"/>
          <p:cNvSpPr>
            <a:spLocks noGrp="1"/>
          </p:cNvSpPr>
          <p:nvPr>
            <p:ph idx="1"/>
          </p:nvPr>
        </p:nvSpPr>
        <p:spPr/>
        <p:txBody>
          <a:bodyPr/>
          <a:lstStyle/>
          <a:p/>
          <a:p>
            <a:pPr>
              <a:defRPr sz="1800">
                <a:solidFill>
                  <a:srgbClr val="000000"/>
                </a:solidFill>
              </a:defRPr>
            </a:pPr>
            <a:r>
              <a:t> Addition  </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183</a:t>
            </a:r>
          </a:p>
        </p:txBody>
      </p:sp>
      <p:sp>
        <p:nvSpPr>
          <p:cNvPr id="3" name="Content Placeholder 2"/>
          <p:cNvSpPr>
            <a:spLocks noGrp="1"/>
          </p:cNvSpPr>
          <p:nvPr>
            <p:ph idx="1"/>
          </p:nvPr>
        </p:nvSpPr>
        <p:spPr/>
        <p:txBody>
          <a:bodyPr/>
          <a:lstStyle/>
          <a:p/>
          <a:p>
            <a:pPr>
              <a:defRPr sz="1800">
                <a:solidFill>
                  <a:srgbClr val="000000"/>
                </a:solidFill>
              </a:defRPr>
            </a:pPr>
            <a:r>
              <a:t>2A = 2×16 + 10 = 42</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184</a:t>
            </a:r>
          </a:p>
        </p:txBody>
      </p:sp>
      <p:sp>
        <p:nvSpPr>
          <p:cNvPr id="3" name="Content Placeholder 2"/>
          <p:cNvSpPr>
            <a:spLocks noGrp="1"/>
          </p:cNvSpPr>
          <p:nvPr>
            <p:ph idx="1"/>
          </p:nvPr>
        </p:nvSpPr>
        <p:spPr/>
        <p:txBody>
          <a:bodyPr/>
          <a:lstStyle/>
          <a:p/>
          <a:p>
            <a:pPr>
              <a:defRPr sz="1800">
                <a:solidFill>
                  <a:srgbClr val="000000"/>
                </a:solidFill>
              </a:defRPr>
            </a:pPr>
            <a:r>
              <a:t>14 = 1×16 + 4 = 20</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185</a:t>
            </a:r>
          </a:p>
        </p:txBody>
      </p:sp>
      <p:sp>
        <p:nvSpPr>
          <p:cNvPr id="3" name="Content Placeholder 2"/>
          <p:cNvSpPr>
            <a:spLocks noGrp="1"/>
          </p:cNvSpPr>
          <p:nvPr>
            <p:ph idx="1"/>
          </p:nvPr>
        </p:nvSpPr>
        <p:spPr/>
        <p:txBody>
          <a:bodyPr/>
          <a:lstStyle/>
          <a:p/>
          <a:p>
            <a:pPr>
              <a:defRPr sz="1800">
                <a:solidFill>
                  <a:srgbClr val="000000"/>
                </a:solidFill>
              </a:defRPr>
            </a:pPr>
            <a:r>
              <a:t>42 + 20 = 62</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186</a:t>
            </a:r>
          </a:p>
        </p:txBody>
      </p:sp>
      <p:sp>
        <p:nvSpPr>
          <p:cNvPr id="3" name="Content Placeholder 2"/>
          <p:cNvSpPr>
            <a:spLocks noGrp="1"/>
          </p:cNvSpPr>
          <p:nvPr>
            <p:ph idx="1"/>
          </p:nvPr>
        </p:nvSpPr>
        <p:spPr/>
        <p:txBody>
          <a:bodyPr/>
          <a:lstStyle/>
          <a:p/>
          <a:p>
            <a:pPr>
              <a:defRPr sz="1800">
                <a:solidFill>
                  <a:srgbClr val="000000"/>
                </a:solidFill>
              </a:defRPr>
            </a:pPr>
            <a:r>
              <a:t>62 en hex = 3E </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188</a:t>
            </a:r>
          </a:p>
        </p:txBody>
      </p:sp>
      <p:sp>
        <p:nvSpPr>
          <p:cNvPr id="3" name="Content Placeholder 2"/>
          <p:cNvSpPr>
            <a:spLocks noGrp="1"/>
          </p:cNvSpPr>
          <p:nvPr>
            <p:ph idx="1"/>
          </p:nvPr>
        </p:nvSpPr>
        <p:spPr/>
        <p:txBody>
          <a:bodyPr/>
          <a:lstStyle/>
          <a:p/>
          <a:p>
            <a:pPr>
              <a:defRPr sz="1800">
                <a:solidFill>
                  <a:srgbClr val="000000"/>
                </a:solidFill>
              </a:defRPr>
            </a:pPr>
            <a:r>
              <a:t>Exemple 2 : Avec retenue</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191</a:t>
            </a:r>
          </a:p>
        </p:txBody>
      </p:sp>
      <p:sp>
        <p:nvSpPr>
          <p:cNvPr id="3" name="Content Placeholder 2"/>
          <p:cNvSpPr>
            <a:spLocks noGrp="1"/>
          </p:cNvSpPr>
          <p:nvPr>
            <p:ph idx="1"/>
          </p:nvPr>
        </p:nvSpPr>
        <p:spPr/>
        <p:txBody>
          <a:bodyPr/>
          <a:lstStyle/>
          <a:p/>
          <a:p>
            <a:pPr>
              <a:defRPr sz="1800">
                <a:solidFill>
                  <a:srgbClr val="000000"/>
                </a:solidFill>
              </a:defRPr>
            </a:pPr>
            <a:r>
              <a:t>Colonne par colonne :</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192</a:t>
            </a:r>
          </a:p>
        </p:txBody>
      </p:sp>
      <p:sp>
        <p:nvSpPr>
          <p:cNvPr id="3" name="Content Placeholder 2"/>
          <p:cNvSpPr>
            <a:spLocks noGrp="1"/>
          </p:cNvSpPr>
          <p:nvPr>
            <p:ph idx="1"/>
          </p:nvPr>
        </p:nvSpPr>
        <p:spPr/>
        <p:txBody>
          <a:bodyPr/>
          <a:lstStyle/>
          <a:p/>
          <a:p>
            <a:pPr>
              <a:defRPr sz="1800">
                <a:solidFill>
                  <a:srgbClr val="000000"/>
                </a:solidFill>
              </a:defRPr>
            </a:pPr>
            <a:r>
              <a:t>C (12) + F (15) = 27 → 27 - 16 = 11 (B), avec retenue de 1</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193</a:t>
            </a:r>
          </a:p>
        </p:txBody>
      </p:sp>
      <p:sp>
        <p:nvSpPr>
          <p:cNvPr id="3" name="Content Placeholder 2"/>
          <p:cNvSpPr>
            <a:spLocks noGrp="1"/>
          </p:cNvSpPr>
          <p:nvPr>
            <p:ph idx="1"/>
          </p:nvPr>
        </p:nvSpPr>
        <p:spPr/>
        <p:txBody>
          <a:bodyPr/>
          <a:lstStyle/>
          <a:p/>
          <a:p>
            <a:pPr>
              <a:defRPr sz="1800">
                <a:solidFill>
                  <a:srgbClr val="000000"/>
                </a:solidFill>
              </a:defRPr>
            </a:pPr>
            <a:r>
              <a:t>3 + 2 + 1 = 6</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195</a:t>
            </a:r>
          </a:p>
        </p:txBody>
      </p:sp>
      <p:sp>
        <p:nvSpPr>
          <p:cNvPr id="3" name="Content Placeholder 2"/>
          <p:cNvSpPr>
            <a:spLocks noGrp="1"/>
          </p:cNvSpPr>
          <p:nvPr>
            <p:ph idx="1"/>
          </p:nvPr>
        </p:nvSpPr>
        <p:spPr/>
        <p:txBody>
          <a:bodyPr/>
          <a:lstStyle/>
          <a:p/>
          <a:p>
            <a:pPr>
              <a:defRPr sz="1800">
                <a:solidFill>
                  <a:srgbClr val="000000"/>
                </a:solidFill>
              </a:defRPr>
            </a:pPr>
            <a:r>
              <a:t>Résultat final : 6B₁₆</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197</a:t>
            </a:r>
          </a:p>
        </p:txBody>
      </p:sp>
      <p:sp>
        <p:nvSpPr>
          <p:cNvPr id="3" name="Content Placeholder 2"/>
          <p:cNvSpPr>
            <a:spLocks noGrp="1"/>
          </p:cNvSpPr>
          <p:nvPr>
            <p:ph idx="1"/>
          </p:nvPr>
        </p:nvSpPr>
        <p:spPr/>
        <p:txBody>
          <a:bodyPr/>
          <a:lstStyle/>
          <a:p/>
          <a:p>
            <a:pPr>
              <a:defRPr sz="1800">
                <a:solidFill>
                  <a:srgbClr val="000000"/>
                </a:solidFill>
              </a:defRPr>
            </a:pPr>
            <a:r>
              <a:t>Vérification décimale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39</a:t>
            </a:r>
          </a:p>
        </p:txBody>
      </p:sp>
      <p:sp>
        <p:nvSpPr>
          <p:cNvPr id="3" name="Content Placeholder 2"/>
          <p:cNvSpPr>
            <a:spLocks noGrp="1"/>
          </p:cNvSpPr>
          <p:nvPr>
            <p:ph idx="1"/>
          </p:nvPr>
        </p:nvSpPr>
        <p:spPr/>
        <p:txBody>
          <a:bodyPr/>
          <a:lstStyle/>
          <a:p/>
          <a:p>
            <a:pPr>
              <a:defRPr sz="1800">
                <a:solidFill>
                  <a:srgbClr val="000000"/>
                </a:solidFill>
              </a:defRPr>
            </a:pPr>
            <a:r>
              <a:t>Binaire</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198</a:t>
            </a:r>
          </a:p>
        </p:txBody>
      </p:sp>
      <p:sp>
        <p:nvSpPr>
          <p:cNvPr id="3" name="Content Placeholder 2"/>
          <p:cNvSpPr>
            <a:spLocks noGrp="1"/>
          </p:cNvSpPr>
          <p:nvPr>
            <p:ph idx="1"/>
          </p:nvPr>
        </p:nvSpPr>
        <p:spPr/>
        <p:txBody>
          <a:bodyPr/>
          <a:lstStyle/>
          <a:p/>
          <a:p>
            <a:pPr>
              <a:defRPr sz="1800">
                <a:solidFill>
                  <a:srgbClr val="000000"/>
                </a:solidFill>
              </a:defRPr>
            </a:pPr>
            <a:r>
              <a:t>3C = 3×16 + 12 = 60</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199</a:t>
            </a:r>
          </a:p>
        </p:txBody>
      </p:sp>
      <p:sp>
        <p:nvSpPr>
          <p:cNvPr id="3" name="Content Placeholder 2"/>
          <p:cNvSpPr>
            <a:spLocks noGrp="1"/>
          </p:cNvSpPr>
          <p:nvPr>
            <p:ph idx="1"/>
          </p:nvPr>
        </p:nvSpPr>
        <p:spPr/>
        <p:txBody>
          <a:bodyPr/>
          <a:lstStyle/>
          <a:p/>
          <a:p>
            <a:pPr>
              <a:defRPr sz="1800">
                <a:solidFill>
                  <a:srgbClr val="000000"/>
                </a:solidFill>
              </a:defRPr>
            </a:pPr>
            <a:r>
              <a:t>2F = 2×16 + 15 = 47</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200</a:t>
            </a:r>
          </a:p>
        </p:txBody>
      </p:sp>
      <p:sp>
        <p:nvSpPr>
          <p:cNvPr id="3" name="Content Placeholder 2"/>
          <p:cNvSpPr>
            <a:spLocks noGrp="1"/>
          </p:cNvSpPr>
          <p:nvPr>
            <p:ph idx="1"/>
          </p:nvPr>
        </p:nvSpPr>
        <p:spPr/>
        <p:txBody>
          <a:bodyPr/>
          <a:lstStyle/>
          <a:p/>
          <a:p>
            <a:pPr>
              <a:defRPr sz="1800">
                <a:solidFill>
                  <a:srgbClr val="000000"/>
                </a:solidFill>
              </a:defRPr>
            </a:pPr>
            <a:r>
              <a:t>60 + 47 = 107</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201</a:t>
            </a:r>
          </a:p>
        </p:txBody>
      </p:sp>
      <p:sp>
        <p:nvSpPr>
          <p:cNvPr id="3" name="Content Placeholder 2"/>
          <p:cNvSpPr>
            <a:spLocks noGrp="1"/>
          </p:cNvSpPr>
          <p:nvPr>
            <p:ph idx="1"/>
          </p:nvPr>
        </p:nvSpPr>
        <p:spPr/>
        <p:txBody>
          <a:bodyPr/>
          <a:lstStyle/>
          <a:p/>
          <a:p>
            <a:pPr>
              <a:defRPr sz="1800">
                <a:solidFill>
                  <a:srgbClr val="000000"/>
                </a:solidFill>
              </a:defRPr>
            </a:pPr>
            <a:r>
              <a:t>107 en hex = 6B </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203</a:t>
            </a:r>
          </a:p>
        </p:txBody>
      </p:sp>
      <p:sp>
        <p:nvSpPr>
          <p:cNvPr id="3" name="Content Placeholder 2"/>
          <p:cNvSpPr>
            <a:spLocks noGrp="1"/>
          </p:cNvSpPr>
          <p:nvPr>
            <p:ph idx="1"/>
          </p:nvPr>
        </p:nvSpPr>
        <p:spPr/>
        <p:txBody>
          <a:bodyPr/>
          <a:lstStyle/>
          <a:p/>
          <a:p>
            <a:pPr>
              <a:defRPr sz="1800">
                <a:solidFill>
                  <a:srgbClr val="000000"/>
                </a:solidFill>
              </a:defRPr>
            </a:pPr>
            <a:r>
              <a:t>Exemple 3 : Addition avec propagation de retenue</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206</a:t>
            </a:r>
          </a:p>
        </p:txBody>
      </p:sp>
      <p:sp>
        <p:nvSpPr>
          <p:cNvPr id="3" name="Content Placeholder 2"/>
          <p:cNvSpPr>
            <a:spLocks noGrp="1"/>
          </p:cNvSpPr>
          <p:nvPr>
            <p:ph idx="1"/>
          </p:nvPr>
        </p:nvSpPr>
        <p:spPr/>
        <p:txBody>
          <a:bodyPr/>
          <a:lstStyle/>
          <a:p/>
          <a:p>
            <a:pPr>
              <a:defRPr sz="1800">
                <a:solidFill>
                  <a:srgbClr val="000000"/>
                </a:solidFill>
              </a:defRPr>
            </a:pPr>
            <a:r>
              <a:t>Colonne par colonne :</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207</a:t>
            </a:r>
          </a:p>
        </p:txBody>
      </p:sp>
      <p:sp>
        <p:nvSpPr>
          <p:cNvPr id="3" name="Content Placeholder 2"/>
          <p:cNvSpPr>
            <a:spLocks noGrp="1"/>
          </p:cNvSpPr>
          <p:nvPr>
            <p:ph idx="1"/>
          </p:nvPr>
        </p:nvSpPr>
        <p:spPr/>
        <p:txBody>
          <a:bodyPr/>
          <a:lstStyle/>
          <a:p/>
          <a:p>
            <a:pPr>
              <a:defRPr sz="1800">
                <a:solidFill>
                  <a:srgbClr val="000000"/>
                </a:solidFill>
              </a:defRPr>
            </a:pPr>
            <a:r>
              <a:t>F + 1 = 16 → 0 avec retenue 1</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208</a:t>
            </a:r>
          </a:p>
        </p:txBody>
      </p:sp>
      <p:sp>
        <p:nvSpPr>
          <p:cNvPr id="3" name="Content Placeholder 2"/>
          <p:cNvSpPr>
            <a:spLocks noGrp="1"/>
          </p:cNvSpPr>
          <p:nvPr>
            <p:ph idx="1"/>
          </p:nvPr>
        </p:nvSpPr>
        <p:spPr/>
        <p:txBody>
          <a:bodyPr/>
          <a:lstStyle/>
          <a:p/>
          <a:p>
            <a:pPr>
              <a:defRPr sz="1800">
                <a:solidFill>
                  <a:srgbClr val="000000"/>
                </a:solidFill>
              </a:defRPr>
            </a:pPr>
            <a:r>
              <a:t>F + 0 + 1 = 16 → 0 avec retenue 1</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209</a:t>
            </a:r>
          </a:p>
        </p:txBody>
      </p:sp>
      <p:sp>
        <p:nvSpPr>
          <p:cNvPr id="3" name="Content Placeholder 2"/>
          <p:cNvSpPr>
            <a:spLocks noGrp="1"/>
          </p:cNvSpPr>
          <p:nvPr>
            <p:ph idx="1"/>
          </p:nvPr>
        </p:nvSpPr>
        <p:spPr/>
        <p:txBody>
          <a:bodyPr/>
          <a:lstStyle/>
          <a:p/>
          <a:p>
            <a:pPr>
              <a:defRPr sz="1800">
                <a:solidFill>
                  <a:srgbClr val="000000"/>
                </a:solidFill>
              </a:defRPr>
            </a:pPr>
            <a:r>
              <a:t>Retenue finale : 1</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211</a:t>
            </a:r>
          </a:p>
        </p:txBody>
      </p:sp>
      <p:sp>
        <p:nvSpPr>
          <p:cNvPr id="3" name="Content Placeholder 2"/>
          <p:cNvSpPr>
            <a:spLocks noGrp="1"/>
          </p:cNvSpPr>
          <p:nvPr>
            <p:ph idx="1"/>
          </p:nvPr>
        </p:nvSpPr>
        <p:spPr/>
        <p:txBody>
          <a:bodyPr/>
          <a:lstStyle/>
          <a:p/>
          <a:p>
            <a:pPr>
              <a:defRPr sz="1800">
                <a:solidFill>
                  <a:srgbClr val="000000"/>
                </a:solidFill>
              </a:defRPr>
            </a:pPr>
            <a:r>
              <a:t>Résultat final : 100₁₆</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41</a:t>
            </a:r>
          </a:p>
        </p:txBody>
      </p:sp>
      <p:sp>
        <p:nvSpPr>
          <p:cNvPr id="3" name="Content Placeholder 2"/>
          <p:cNvSpPr>
            <a:spLocks noGrp="1"/>
          </p:cNvSpPr>
          <p:nvPr>
            <p:ph idx="1"/>
          </p:nvPr>
        </p:nvSpPr>
        <p:spPr/>
        <p:txBody>
          <a:bodyPr/>
          <a:lstStyle/>
          <a:p/>
          <a:p>
            <a:pPr>
              <a:defRPr sz="1800">
                <a:solidFill>
                  <a:srgbClr val="000000"/>
                </a:solidFill>
              </a:defRPr>
            </a:pPr>
            <a:r>
              <a:t>Principe de l’addition binaire</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213</a:t>
            </a:r>
          </a:p>
        </p:txBody>
      </p:sp>
      <p:sp>
        <p:nvSpPr>
          <p:cNvPr id="3" name="Content Placeholder 2"/>
          <p:cNvSpPr>
            <a:spLocks noGrp="1"/>
          </p:cNvSpPr>
          <p:nvPr>
            <p:ph idx="1"/>
          </p:nvPr>
        </p:nvSpPr>
        <p:spPr/>
        <p:txBody>
          <a:bodyPr/>
          <a:lstStyle/>
          <a:p/>
          <a:p>
            <a:pPr>
              <a:defRPr sz="1800">
                <a:solidFill>
                  <a:srgbClr val="000000"/>
                </a:solidFill>
              </a:defRPr>
            </a:pPr>
            <a:r>
              <a:t>Vérification décimale :</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214</a:t>
            </a:r>
          </a:p>
        </p:txBody>
      </p:sp>
      <p:sp>
        <p:nvSpPr>
          <p:cNvPr id="3" name="Content Placeholder 2"/>
          <p:cNvSpPr>
            <a:spLocks noGrp="1"/>
          </p:cNvSpPr>
          <p:nvPr>
            <p:ph idx="1"/>
          </p:nvPr>
        </p:nvSpPr>
        <p:spPr/>
        <p:txBody>
          <a:bodyPr/>
          <a:lstStyle/>
          <a:p/>
          <a:p>
            <a:pPr>
              <a:defRPr sz="1800">
                <a:solidFill>
                  <a:srgbClr val="000000"/>
                </a:solidFill>
              </a:defRPr>
            </a:pPr>
            <a:r>
              <a:t>FF = 255</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215</a:t>
            </a:r>
          </a:p>
        </p:txBody>
      </p:sp>
      <p:sp>
        <p:nvSpPr>
          <p:cNvPr id="3" name="Content Placeholder 2"/>
          <p:cNvSpPr>
            <a:spLocks noGrp="1"/>
          </p:cNvSpPr>
          <p:nvPr>
            <p:ph idx="1"/>
          </p:nvPr>
        </p:nvSpPr>
        <p:spPr/>
        <p:txBody>
          <a:bodyPr/>
          <a:lstStyle/>
          <a:p/>
          <a:p>
            <a:pPr>
              <a:defRPr sz="1800">
                <a:solidFill>
                  <a:srgbClr val="000000"/>
                </a:solidFill>
              </a:defRPr>
            </a:pPr>
            <a:r>
              <a:t>01 = 1</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216</a:t>
            </a:r>
          </a:p>
        </p:txBody>
      </p:sp>
      <p:sp>
        <p:nvSpPr>
          <p:cNvPr id="3" name="Content Placeholder 2"/>
          <p:cNvSpPr>
            <a:spLocks noGrp="1"/>
          </p:cNvSpPr>
          <p:nvPr>
            <p:ph idx="1"/>
          </p:nvPr>
        </p:nvSpPr>
        <p:spPr/>
        <p:txBody>
          <a:bodyPr/>
          <a:lstStyle/>
          <a:p/>
          <a:p>
            <a:pPr>
              <a:defRPr sz="1800">
                <a:solidFill>
                  <a:srgbClr val="000000"/>
                </a:solidFill>
              </a:defRPr>
            </a:pPr>
            <a:r>
              <a:t>255 + 1 = 256</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217</a:t>
            </a:r>
          </a:p>
        </p:txBody>
      </p:sp>
      <p:sp>
        <p:nvSpPr>
          <p:cNvPr id="3" name="Content Placeholder 2"/>
          <p:cNvSpPr>
            <a:spLocks noGrp="1"/>
          </p:cNvSpPr>
          <p:nvPr>
            <p:ph idx="1"/>
          </p:nvPr>
        </p:nvSpPr>
        <p:spPr/>
        <p:txBody>
          <a:bodyPr/>
          <a:lstStyle/>
          <a:p/>
          <a:p>
            <a:pPr>
              <a:defRPr sz="1800">
                <a:solidFill>
                  <a:srgbClr val="000000"/>
                </a:solidFill>
              </a:defRPr>
            </a:pPr>
            <a:r>
              <a:t>256 en hex = 100 </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219</a:t>
            </a:r>
          </a:p>
        </p:txBody>
      </p:sp>
      <p:sp>
        <p:nvSpPr>
          <p:cNvPr id="3" name="Content Placeholder 2"/>
          <p:cNvSpPr>
            <a:spLocks noGrp="1"/>
          </p:cNvSpPr>
          <p:nvPr>
            <p:ph idx="1"/>
          </p:nvPr>
        </p:nvSpPr>
        <p:spPr/>
        <p:txBody>
          <a:bodyPr/>
          <a:lstStyle/>
          <a:p/>
          <a:p>
            <a:pPr>
              <a:defRPr sz="1800">
                <a:solidFill>
                  <a:srgbClr val="000000"/>
                </a:solidFill>
              </a:defRPr>
            </a:pPr>
            <a:r>
              <a:t>Exemple 4 : 3 chiffres, retenue multiple</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222</a:t>
            </a:r>
          </a:p>
        </p:txBody>
      </p:sp>
      <p:sp>
        <p:nvSpPr>
          <p:cNvPr id="3" name="Content Placeholder 2"/>
          <p:cNvSpPr>
            <a:spLocks noGrp="1"/>
          </p:cNvSpPr>
          <p:nvPr>
            <p:ph idx="1"/>
          </p:nvPr>
        </p:nvSpPr>
        <p:spPr/>
        <p:txBody>
          <a:bodyPr/>
          <a:lstStyle/>
          <a:p/>
          <a:p>
            <a:pPr>
              <a:defRPr sz="1800">
                <a:solidFill>
                  <a:srgbClr val="000000"/>
                </a:solidFill>
              </a:defRPr>
            </a:pPr>
            <a:r>
              <a:t>Colonne par colonne :</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223</a:t>
            </a:r>
          </a:p>
        </p:txBody>
      </p:sp>
      <p:sp>
        <p:nvSpPr>
          <p:cNvPr id="3" name="Content Placeholder 2"/>
          <p:cNvSpPr>
            <a:spLocks noGrp="1"/>
          </p:cNvSpPr>
          <p:nvPr>
            <p:ph idx="1"/>
          </p:nvPr>
        </p:nvSpPr>
        <p:spPr/>
        <p:txBody>
          <a:bodyPr/>
          <a:lstStyle/>
          <a:p/>
          <a:p>
            <a:pPr>
              <a:defRPr sz="1800">
                <a:solidFill>
                  <a:srgbClr val="000000"/>
                </a:solidFill>
              </a:defRPr>
            </a:pPr>
            <a:r>
              <a:t>7 + E = 7 + 14 = 21 → 21 - 16 = 5, retenue 1</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224</a:t>
            </a:r>
          </a:p>
        </p:txBody>
      </p:sp>
      <p:sp>
        <p:nvSpPr>
          <p:cNvPr id="3" name="Content Placeholder 2"/>
          <p:cNvSpPr>
            <a:spLocks noGrp="1"/>
          </p:cNvSpPr>
          <p:nvPr>
            <p:ph idx="1"/>
          </p:nvPr>
        </p:nvSpPr>
        <p:spPr/>
        <p:txBody>
          <a:bodyPr/>
          <a:lstStyle/>
          <a:p/>
          <a:p>
            <a:pPr>
              <a:defRPr sz="1800">
                <a:solidFill>
                  <a:srgbClr val="000000"/>
                </a:solidFill>
              </a:defRPr>
            </a:pPr>
            <a:r>
              <a:t>A + B = 10 + 11 = 21 + 1 (retenue) = 22 → 22 - 16 = 6, retenue 1</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225</a:t>
            </a:r>
          </a:p>
        </p:txBody>
      </p:sp>
      <p:sp>
        <p:nvSpPr>
          <p:cNvPr id="3" name="Content Placeholder 2"/>
          <p:cNvSpPr>
            <a:spLocks noGrp="1"/>
          </p:cNvSpPr>
          <p:nvPr>
            <p:ph idx="1"/>
          </p:nvPr>
        </p:nvSpPr>
        <p:spPr/>
        <p:txBody>
          <a:bodyPr/>
          <a:lstStyle/>
          <a:p/>
          <a:p>
            <a:pPr>
              <a:defRPr sz="1800">
                <a:solidFill>
                  <a:srgbClr val="000000"/>
                </a:solidFill>
              </a:defRPr>
            </a:pPr>
            <a:r>
              <a:t>1 + 2 = 3 + 1 (retenue) = 4</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42</a:t>
            </a:r>
          </a:p>
        </p:txBody>
      </p:sp>
      <p:sp>
        <p:nvSpPr>
          <p:cNvPr id="3" name="Content Placeholder 2"/>
          <p:cNvSpPr>
            <a:spLocks noGrp="1"/>
          </p:cNvSpPr>
          <p:nvPr>
            <p:ph idx="1"/>
          </p:nvPr>
        </p:nvSpPr>
        <p:spPr/>
        <p:txBody>
          <a:bodyPr/>
          <a:lstStyle/>
          <a:p/>
          <a:p>
            <a:pPr>
              <a:defRPr sz="1800">
                <a:solidFill>
                  <a:srgbClr val="000000"/>
                </a:solidFill>
              </a:defRPr>
            </a:pPr>
            <a:r>
              <a:t>Le système binaire (base 2) n'utilise que deux chiffres :</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227</a:t>
            </a:r>
          </a:p>
        </p:txBody>
      </p:sp>
      <p:sp>
        <p:nvSpPr>
          <p:cNvPr id="3" name="Content Placeholder 2"/>
          <p:cNvSpPr>
            <a:spLocks noGrp="1"/>
          </p:cNvSpPr>
          <p:nvPr>
            <p:ph idx="1"/>
          </p:nvPr>
        </p:nvSpPr>
        <p:spPr/>
        <p:txBody>
          <a:bodyPr/>
          <a:lstStyle/>
          <a:p/>
          <a:p>
            <a:pPr>
              <a:defRPr sz="1800">
                <a:solidFill>
                  <a:srgbClr val="000000"/>
                </a:solidFill>
              </a:defRPr>
            </a:pPr>
            <a:r>
              <a:t>Résultat final : 465₁₆</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229</a:t>
            </a:r>
          </a:p>
        </p:txBody>
      </p:sp>
      <p:sp>
        <p:nvSpPr>
          <p:cNvPr id="3" name="Content Placeholder 2"/>
          <p:cNvSpPr>
            <a:spLocks noGrp="1"/>
          </p:cNvSpPr>
          <p:nvPr>
            <p:ph idx="1"/>
          </p:nvPr>
        </p:nvSpPr>
        <p:spPr/>
        <p:txBody>
          <a:bodyPr/>
          <a:lstStyle/>
          <a:p/>
          <a:p>
            <a:pPr>
              <a:defRPr sz="1800">
                <a:solidFill>
                  <a:srgbClr val="000000"/>
                </a:solidFill>
              </a:defRPr>
            </a:pPr>
            <a:r>
              <a:t>Vérification décimale :</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230</a:t>
            </a:r>
          </a:p>
        </p:txBody>
      </p:sp>
      <p:sp>
        <p:nvSpPr>
          <p:cNvPr id="3" name="Content Placeholder 2"/>
          <p:cNvSpPr>
            <a:spLocks noGrp="1"/>
          </p:cNvSpPr>
          <p:nvPr>
            <p:ph idx="1"/>
          </p:nvPr>
        </p:nvSpPr>
        <p:spPr/>
        <p:txBody>
          <a:bodyPr/>
          <a:lstStyle/>
          <a:p/>
          <a:p>
            <a:pPr>
              <a:defRPr sz="1800">
                <a:solidFill>
                  <a:srgbClr val="000000"/>
                </a:solidFill>
              </a:defRPr>
            </a:pPr>
            <a:r>
              <a:t>1A7 = 1×256 + 10×16 + 7 = 423</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231</a:t>
            </a:r>
          </a:p>
        </p:txBody>
      </p:sp>
      <p:sp>
        <p:nvSpPr>
          <p:cNvPr id="3" name="Content Placeholder 2"/>
          <p:cNvSpPr>
            <a:spLocks noGrp="1"/>
          </p:cNvSpPr>
          <p:nvPr>
            <p:ph idx="1"/>
          </p:nvPr>
        </p:nvSpPr>
        <p:spPr/>
        <p:txBody>
          <a:bodyPr/>
          <a:lstStyle/>
          <a:p/>
          <a:p>
            <a:pPr>
              <a:defRPr sz="1800">
                <a:solidFill>
                  <a:srgbClr val="000000"/>
                </a:solidFill>
              </a:defRPr>
            </a:pPr>
            <a:r>
              <a:t>2BE = 2×256 + 11×16 + 14 = 702</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232</a:t>
            </a:r>
          </a:p>
        </p:txBody>
      </p:sp>
      <p:sp>
        <p:nvSpPr>
          <p:cNvPr id="3" name="Content Placeholder 2"/>
          <p:cNvSpPr>
            <a:spLocks noGrp="1"/>
          </p:cNvSpPr>
          <p:nvPr>
            <p:ph idx="1"/>
          </p:nvPr>
        </p:nvSpPr>
        <p:spPr/>
        <p:txBody>
          <a:bodyPr/>
          <a:lstStyle/>
          <a:p/>
          <a:p>
            <a:pPr>
              <a:defRPr sz="1800">
                <a:solidFill>
                  <a:srgbClr val="000000"/>
                </a:solidFill>
              </a:defRPr>
            </a:pPr>
            <a:r>
              <a:t>423 + 702 = 1125</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233</a:t>
            </a:r>
          </a:p>
        </p:txBody>
      </p:sp>
      <p:sp>
        <p:nvSpPr>
          <p:cNvPr id="3" name="Content Placeholder 2"/>
          <p:cNvSpPr>
            <a:spLocks noGrp="1"/>
          </p:cNvSpPr>
          <p:nvPr>
            <p:ph idx="1"/>
          </p:nvPr>
        </p:nvSpPr>
        <p:spPr/>
        <p:txBody>
          <a:bodyPr/>
          <a:lstStyle/>
          <a:p/>
          <a:p>
            <a:pPr>
              <a:defRPr sz="1800">
                <a:solidFill>
                  <a:srgbClr val="000000"/>
                </a:solidFill>
              </a:defRPr>
            </a:pPr>
            <a:r>
              <a:t>1125₁₀ = 465₁₆ </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236</a:t>
            </a:r>
          </a:p>
        </p:txBody>
      </p:sp>
      <p:sp>
        <p:nvSpPr>
          <p:cNvPr id="3" name="Content Placeholder 2"/>
          <p:cNvSpPr>
            <a:spLocks noGrp="1"/>
          </p:cNvSpPr>
          <p:nvPr>
            <p:ph idx="1"/>
          </p:nvPr>
        </p:nvSpPr>
        <p:spPr/>
        <p:txBody>
          <a:bodyPr/>
          <a:lstStyle/>
          <a:p/>
          <a:p>
            <a:pPr>
              <a:defRPr sz="1800">
                <a:solidFill>
                  <a:srgbClr val="000000"/>
                </a:solidFill>
              </a:defRPr>
            </a:pPr>
            <a:r>
              <a:t> Soustraction</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238</a:t>
            </a:r>
          </a:p>
        </p:txBody>
      </p:sp>
      <p:sp>
        <p:nvSpPr>
          <p:cNvPr id="3" name="Content Placeholder 2"/>
          <p:cNvSpPr>
            <a:spLocks noGrp="1"/>
          </p:cNvSpPr>
          <p:nvPr>
            <p:ph idx="1"/>
          </p:nvPr>
        </p:nvSpPr>
        <p:spPr/>
        <p:txBody>
          <a:bodyPr/>
          <a:lstStyle/>
          <a:p/>
          <a:p>
            <a:pPr>
              <a:defRPr sz="1800">
                <a:solidFill>
                  <a:srgbClr val="000000"/>
                </a:solidFill>
              </a:defRPr>
            </a:pPr>
            <a:r>
              <a:t>Binaire</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239</a:t>
            </a:r>
          </a:p>
        </p:txBody>
      </p:sp>
      <p:sp>
        <p:nvSpPr>
          <p:cNvPr id="3" name="Content Placeholder 2"/>
          <p:cNvSpPr>
            <a:spLocks noGrp="1"/>
          </p:cNvSpPr>
          <p:nvPr>
            <p:ph idx="1"/>
          </p:nvPr>
        </p:nvSpPr>
        <p:spPr/>
        <p:txBody>
          <a:bodyPr/>
          <a:lstStyle/>
          <a:p/>
          <a:p>
            <a:pPr>
              <a:defRPr sz="1800">
                <a:solidFill>
                  <a:srgbClr val="000000"/>
                </a:solidFill>
              </a:defRPr>
            </a:pPr>
            <a:r>
              <a:t>Principe de la soustraction binaire</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240</a:t>
            </a:r>
          </a:p>
        </p:txBody>
      </p:sp>
      <p:sp>
        <p:nvSpPr>
          <p:cNvPr id="3" name="Content Placeholder 2"/>
          <p:cNvSpPr>
            <a:spLocks noGrp="1"/>
          </p:cNvSpPr>
          <p:nvPr>
            <p:ph idx="1"/>
          </p:nvPr>
        </p:nvSpPr>
        <p:spPr/>
        <p:txBody>
          <a:bodyPr/>
          <a:lstStyle/>
          <a:p/>
          <a:p>
            <a:pPr>
              <a:defRPr sz="1800">
                <a:solidFill>
                  <a:srgbClr val="000000"/>
                </a:solidFill>
              </a:defRPr>
            </a:pPr>
            <a:r>
              <a:t>Comme en base 10, la soustraction binaire consiste à soustraire bit par bit de droite à gauche. Mais en binaire, on ne dispose que de 0 et 1, donc il faut gérer des cas spécifiques, notamment lorsqu’on doit emprunter.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43</a:t>
            </a:r>
          </a:p>
        </p:txBody>
      </p:sp>
      <p:sp>
        <p:nvSpPr>
          <p:cNvPr id="3" name="Content Placeholder 2"/>
          <p:cNvSpPr>
            <a:spLocks noGrp="1"/>
          </p:cNvSpPr>
          <p:nvPr>
            <p:ph idx="1"/>
          </p:nvPr>
        </p:nvSpPr>
        <p:spPr/>
        <p:txBody>
          <a:bodyPr/>
          <a:lstStyle/>
          <a:p/>
          <a:p>
            <a:pPr>
              <a:defRPr sz="1800">
                <a:solidFill>
                  <a:srgbClr val="000000"/>
                </a:solidFill>
              </a:defRPr>
            </a:pPr>
            <a:r>
              <a:t>0 (zéro)</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242</a:t>
            </a:r>
          </a:p>
        </p:txBody>
      </p:sp>
      <p:sp>
        <p:nvSpPr>
          <p:cNvPr id="3" name="Content Placeholder 2"/>
          <p:cNvSpPr>
            <a:spLocks noGrp="1"/>
          </p:cNvSpPr>
          <p:nvPr>
            <p:ph idx="1"/>
          </p:nvPr>
        </p:nvSpPr>
        <p:spPr/>
        <p:txBody>
          <a:bodyPr/>
          <a:lstStyle/>
          <a:p/>
          <a:p>
            <a:pPr>
              <a:defRPr sz="1800">
                <a:solidFill>
                  <a:srgbClr val="000000"/>
                </a:solidFill>
              </a:defRPr>
            </a:pPr>
            <a:r>
              <a:t> Les cas possibles (règles de base)</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244</a:t>
            </a:r>
          </a:p>
        </p:txBody>
      </p:sp>
      <p:sp>
        <p:nvSpPr>
          <p:cNvPr id="3" name="Content Placeholder 2"/>
          <p:cNvSpPr>
            <a:spLocks noGrp="1"/>
          </p:cNvSpPr>
          <p:nvPr>
            <p:ph idx="1"/>
          </p:nvPr>
        </p:nvSpPr>
        <p:spPr/>
        <p:txBody>
          <a:bodyPr/>
          <a:lstStyle/>
          <a:p/>
          <a:p>
            <a:pPr>
              <a:defRPr sz="1800">
                <a:solidFill>
                  <a:srgbClr val="000000"/>
                </a:solidFill>
              </a:defRPr>
            </a:pPr>
            <a:r>
              <a:t>Explication du cas délicat : 0 – 1</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245</a:t>
            </a:r>
          </a:p>
        </p:txBody>
      </p:sp>
      <p:sp>
        <p:nvSpPr>
          <p:cNvPr id="3" name="Content Placeholder 2"/>
          <p:cNvSpPr>
            <a:spLocks noGrp="1"/>
          </p:cNvSpPr>
          <p:nvPr>
            <p:ph idx="1"/>
          </p:nvPr>
        </p:nvSpPr>
        <p:spPr/>
        <p:txBody>
          <a:bodyPr/>
          <a:lstStyle/>
          <a:p/>
          <a:p>
            <a:pPr>
              <a:defRPr sz="1800">
                <a:solidFill>
                  <a:srgbClr val="000000"/>
                </a:solidFill>
              </a:defRPr>
            </a:pPr>
            <a:r>
              <a:t>En binaire, 0 - 1 n’est pas possible directement, donc :</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246</a:t>
            </a:r>
          </a:p>
        </p:txBody>
      </p:sp>
      <p:sp>
        <p:nvSpPr>
          <p:cNvPr id="3" name="Content Placeholder 2"/>
          <p:cNvSpPr>
            <a:spLocks noGrp="1"/>
          </p:cNvSpPr>
          <p:nvPr>
            <p:ph idx="1"/>
          </p:nvPr>
        </p:nvSpPr>
        <p:spPr/>
        <p:txBody>
          <a:bodyPr/>
          <a:lstStyle/>
          <a:p/>
          <a:p>
            <a:pPr>
              <a:defRPr sz="1800">
                <a:solidFill>
                  <a:srgbClr val="000000"/>
                </a:solidFill>
              </a:defRPr>
            </a:pPr>
            <a:r>
              <a:t>On emprunte 1 au bit de gauche.</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247</a:t>
            </a:r>
          </a:p>
        </p:txBody>
      </p:sp>
      <p:sp>
        <p:nvSpPr>
          <p:cNvPr id="3" name="Content Placeholder 2"/>
          <p:cNvSpPr>
            <a:spLocks noGrp="1"/>
          </p:cNvSpPr>
          <p:nvPr>
            <p:ph idx="1"/>
          </p:nvPr>
        </p:nvSpPr>
        <p:spPr/>
        <p:txBody>
          <a:bodyPr/>
          <a:lstStyle/>
          <a:p/>
          <a:p>
            <a:pPr>
              <a:defRPr sz="1800">
                <a:solidFill>
                  <a:srgbClr val="000000"/>
                </a:solidFill>
              </a:defRPr>
            </a:pPr>
            <a:r>
              <a:t>En binaire, emprunter 1 revient à ajouter 2 (car en base 2, 10 = 2 en décimal).</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248</a:t>
            </a:r>
          </a:p>
        </p:txBody>
      </p:sp>
      <p:sp>
        <p:nvSpPr>
          <p:cNvPr id="3" name="Content Placeholder 2"/>
          <p:cNvSpPr>
            <a:spLocks noGrp="1"/>
          </p:cNvSpPr>
          <p:nvPr>
            <p:ph idx="1"/>
          </p:nvPr>
        </p:nvSpPr>
        <p:spPr/>
        <p:txBody>
          <a:bodyPr/>
          <a:lstStyle/>
          <a:p/>
          <a:p>
            <a:pPr>
              <a:defRPr sz="1800">
                <a:solidFill>
                  <a:srgbClr val="000000"/>
                </a:solidFill>
              </a:defRPr>
            </a:pPr>
            <a:r>
              <a:t>Donc 10 - 1 = 1</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250</a:t>
            </a:r>
          </a:p>
        </p:txBody>
      </p:sp>
      <p:sp>
        <p:nvSpPr>
          <p:cNvPr id="3" name="Content Placeholder 2"/>
          <p:cNvSpPr>
            <a:spLocks noGrp="1"/>
          </p:cNvSpPr>
          <p:nvPr>
            <p:ph idx="1"/>
          </p:nvPr>
        </p:nvSpPr>
        <p:spPr/>
        <p:txBody>
          <a:bodyPr/>
          <a:lstStyle/>
          <a:p/>
          <a:p>
            <a:pPr>
              <a:defRPr sz="1800">
                <a:solidFill>
                  <a:srgbClr val="000000"/>
                </a:solidFill>
              </a:defRPr>
            </a:pPr>
            <a:r>
              <a:t>Étapes pour soustraire deux nombres binaires</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251</a:t>
            </a:r>
          </a:p>
        </p:txBody>
      </p:sp>
      <p:sp>
        <p:nvSpPr>
          <p:cNvPr id="3" name="Content Placeholder 2"/>
          <p:cNvSpPr>
            <a:spLocks noGrp="1"/>
          </p:cNvSpPr>
          <p:nvPr>
            <p:ph idx="1"/>
          </p:nvPr>
        </p:nvSpPr>
        <p:spPr/>
        <p:txBody>
          <a:bodyPr/>
          <a:lstStyle/>
          <a:p/>
          <a:p>
            <a:pPr>
              <a:defRPr sz="1800">
                <a:solidFill>
                  <a:srgbClr val="000000"/>
                </a:solidFill>
              </a:defRPr>
            </a:pPr>
            <a:r>
              <a:t>1. Aligner les deux nombres à droite.</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252</a:t>
            </a:r>
          </a:p>
        </p:txBody>
      </p:sp>
      <p:sp>
        <p:nvSpPr>
          <p:cNvPr id="3" name="Content Placeholder 2"/>
          <p:cNvSpPr>
            <a:spLocks noGrp="1"/>
          </p:cNvSpPr>
          <p:nvPr>
            <p:ph idx="1"/>
          </p:nvPr>
        </p:nvSpPr>
        <p:spPr/>
        <p:txBody>
          <a:bodyPr/>
          <a:lstStyle/>
          <a:p/>
          <a:p>
            <a:pPr>
              <a:defRPr sz="1800">
                <a:solidFill>
                  <a:srgbClr val="000000"/>
                </a:solidFill>
              </a:defRPr>
            </a:pPr>
            <a:r>
              <a:t>2. Commencer par la colonne la plus à droite.</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253</a:t>
            </a:r>
          </a:p>
        </p:txBody>
      </p:sp>
      <p:sp>
        <p:nvSpPr>
          <p:cNvPr id="3" name="Content Placeholder 2"/>
          <p:cNvSpPr>
            <a:spLocks noGrp="1"/>
          </p:cNvSpPr>
          <p:nvPr>
            <p:ph idx="1"/>
          </p:nvPr>
        </p:nvSpPr>
        <p:spPr/>
        <p:txBody>
          <a:bodyPr/>
          <a:lstStyle/>
          <a:p/>
          <a:p>
            <a:pPr>
              <a:defRPr sz="1800">
                <a:solidFill>
                  <a:srgbClr val="000000"/>
                </a:solidFill>
              </a:defRPr>
            </a:pPr>
            <a:r>
              <a:t>3. Appliquer les règles ci-dessus pour chaque colonne.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44</a:t>
            </a:r>
          </a:p>
        </p:txBody>
      </p:sp>
      <p:sp>
        <p:nvSpPr>
          <p:cNvPr id="3" name="Content Placeholder 2"/>
          <p:cNvSpPr>
            <a:spLocks noGrp="1"/>
          </p:cNvSpPr>
          <p:nvPr>
            <p:ph idx="1"/>
          </p:nvPr>
        </p:nvSpPr>
        <p:spPr/>
        <p:txBody>
          <a:bodyPr/>
          <a:lstStyle/>
          <a:p/>
          <a:p>
            <a:pPr>
              <a:defRPr sz="1800">
                <a:solidFill>
                  <a:srgbClr val="000000"/>
                </a:solidFill>
              </a:defRPr>
            </a:pPr>
            <a:r>
              <a:t>1 (un)</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254</a:t>
            </a:r>
          </a:p>
        </p:txBody>
      </p:sp>
      <p:sp>
        <p:nvSpPr>
          <p:cNvPr id="3" name="Content Placeholder 2"/>
          <p:cNvSpPr>
            <a:spLocks noGrp="1"/>
          </p:cNvSpPr>
          <p:nvPr>
            <p:ph idx="1"/>
          </p:nvPr>
        </p:nvSpPr>
        <p:spPr/>
        <p:txBody>
          <a:bodyPr/>
          <a:lstStyle/>
          <a:p/>
          <a:p>
            <a:pPr>
              <a:defRPr sz="1800">
                <a:solidFill>
                  <a:srgbClr val="000000"/>
                </a:solidFill>
              </a:defRPr>
            </a:pPr>
            <a:r>
              <a:t>4. Emprunter si nécessaire à la colonne suivante (à gauche).</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256</a:t>
            </a:r>
          </a:p>
        </p:txBody>
      </p:sp>
      <p:sp>
        <p:nvSpPr>
          <p:cNvPr id="3" name="Content Placeholder 2"/>
          <p:cNvSpPr>
            <a:spLocks noGrp="1"/>
          </p:cNvSpPr>
          <p:nvPr>
            <p:ph idx="1"/>
          </p:nvPr>
        </p:nvSpPr>
        <p:spPr/>
        <p:txBody>
          <a:bodyPr/>
          <a:lstStyle/>
          <a:p/>
          <a:p>
            <a:pPr>
              <a:defRPr sz="1800">
                <a:solidFill>
                  <a:srgbClr val="000000"/>
                </a:solidFill>
              </a:defRPr>
            </a:pPr>
            <a:r>
              <a:t>Exemples détaillés</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257</a:t>
            </a:r>
          </a:p>
        </p:txBody>
      </p:sp>
      <p:sp>
        <p:nvSpPr>
          <p:cNvPr id="3" name="Content Placeholder 2"/>
          <p:cNvSpPr>
            <a:spLocks noGrp="1"/>
          </p:cNvSpPr>
          <p:nvPr>
            <p:ph idx="1"/>
          </p:nvPr>
        </p:nvSpPr>
        <p:spPr/>
        <p:txBody>
          <a:bodyPr/>
          <a:lstStyle/>
          <a:p/>
          <a:p>
            <a:pPr>
              <a:defRPr sz="1800">
                <a:solidFill>
                  <a:srgbClr val="000000"/>
                </a:solidFill>
              </a:defRPr>
            </a:pPr>
            <a:r>
              <a:t>Exemple 1 : Pas d’emprunt nécessaire</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260</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261</a:t>
            </a:r>
          </a:p>
        </p:txBody>
      </p:sp>
      <p:sp>
        <p:nvSpPr>
          <p:cNvPr id="3" name="Content Placeholder 2"/>
          <p:cNvSpPr>
            <a:spLocks noGrp="1"/>
          </p:cNvSpPr>
          <p:nvPr>
            <p:ph idx="1"/>
          </p:nvPr>
        </p:nvSpPr>
        <p:spPr/>
        <p:txBody>
          <a:bodyPr/>
          <a:lstStyle/>
          <a:p/>
          <a:p>
            <a:pPr>
              <a:defRPr sz="1800">
                <a:solidFill>
                  <a:srgbClr val="000000"/>
                </a:solidFill>
              </a:defRPr>
            </a:pPr>
            <a:r>
              <a:t>0 - 0 = 0</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262</a:t>
            </a:r>
          </a:p>
        </p:txBody>
      </p:sp>
      <p:sp>
        <p:nvSpPr>
          <p:cNvPr id="3" name="Content Placeholder 2"/>
          <p:cNvSpPr>
            <a:spLocks noGrp="1"/>
          </p:cNvSpPr>
          <p:nvPr>
            <p:ph idx="1"/>
          </p:nvPr>
        </p:nvSpPr>
        <p:spPr/>
        <p:txBody>
          <a:bodyPr/>
          <a:lstStyle/>
          <a:p/>
          <a:p>
            <a:pPr>
              <a:defRPr sz="1800">
                <a:solidFill>
                  <a:srgbClr val="000000"/>
                </a:solidFill>
              </a:defRPr>
            </a:pPr>
            <a:r>
              <a:t>1 - 1 = 0</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263</a:t>
            </a:r>
          </a:p>
        </p:txBody>
      </p:sp>
      <p:sp>
        <p:nvSpPr>
          <p:cNvPr id="3" name="Content Placeholder 2"/>
          <p:cNvSpPr>
            <a:spLocks noGrp="1"/>
          </p:cNvSpPr>
          <p:nvPr>
            <p:ph idx="1"/>
          </p:nvPr>
        </p:nvSpPr>
        <p:spPr/>
        <p:txBody>
          <a:bodyPr/>
          <a:lstStyle/>
          <a:p/>
          <a:p>
            <a:pPr>
              <a:defRPr sz="1800">
                <a:solidFill>
                  <a:srgbClr val="000000"/>
                </a:solidFill>
              </a:defRPr>
            </a:pPr>
            <a:r>
              <a:t>0 - 0 = 0</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264</a:t>
            </a:r>
          </a:p>
        </p:txBody>
      </p:sp>
      <p:sp>
        <p:nvSpPr>
          <p:cNvPr id="3" name="Content Placeholder 2"/>
          <p:cNvSpPr>
            <a:spLocks noGrp="1"/>
          </p:cNvSpPr>
          <p:nvPr>
            <p:ph idx="1"/>
          </p:nvPr>
        </p:nvSpPr>
        <p:spPr/>
        <p:txBody>
          <a:bodyPr/>
          <a:lstStyle/>
          <a:p/>
          <a:p>
            <a:pPr>
              <a:defRPr sz="1800">
                <a:solidFill>
                  <a:srgbClr val="000000"/>
                </a:solidFill>
              </a:defRPr>
            </a:pPr>
            <a:r>
              <a:t>1 - 0 = 1</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265</a:t>
            </a:r>
          </a:p>
        </p:txBody>
      </p:sp>
      <p:sp>
        <p:nvSpPr>
          <p:cNvPr id="3" name="Content Placeholder 2"/>
          <p:cNvSpPr>
            <a:spLocks noGrp="1"/>
          </p:cNvSpPr>
          <p:nvPr>
            <p:ph idx="1"/>
          </p:nvPr>
        </p:nvSpPr>
        <p:spPr/>
        <p:txBody>
          <a:bodyPr/>
          <a:lstStyle/>
          <a:p/>
          <a:p>
            <a:pPr>
              <a:defRPr sz="1800">
                <a:solidFill>
                  <a:srgbClr val="000000"/>
                </a:solidFill>
              </a:defRPr>
            </a:pPr>
            <a:r>
              <a:t>Exemple 2 : Avec un emprunt unique</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268</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46</a:t>
            </a:r>
          </a:p>
        </p:txBody>
      </p:sp>
      <p:sp>
        <p:nvSpPr>
          <p:cNvPr id="3" name="Content Placeholder 2"/>
          <p:cNvSpPr>
            <a:spLocks noGrp="1"/>
          </p:cNvSpPr>
          <p:nvPr>
            <p:ph idx="1"/>
          </p:nvPr>
        </p:nvSpPr>
        <p:spPr/>
        <p:txBody>
          <a:bodyPr/>
          <a:lstStyle/>
          <a:p/>
          <a:p>
            <a:pPr>
              <a:defRPr sz="1800">
                <a:solidFill>
                  <a:srgbClr val="000000"/>
                </a:solidFill>
              </a:defRPr>
            </a:pPr>
            <a:r>
              <a:t>L'addition binaire fonctionne comme l'addition décimale, mais elle suit des règles différentes à cause de la base 2.</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269</a:t>
            </a:r>
          </a:p>
        </p:txBody>
      </p:sp>
      <p:sp>
        <p:nvSpPr>
          <p:cNvPr id="3" name="Content Placeholder 2"/>
          <p:cNvSpPr>
            <a:spLocks noGrp="1"/>
          </p:cNvSpPr>
          <p:nvPr>
            <p:ph idx="1"/>
          </p:nvPr>
        </p:nvSpPr>
        <p:spPr/>
        <p:txBody>
          <a:bodyPr/>
          <a:lstStyle/>
          <a:p/>
          <a:p>
            <a:pPr>
              <a:defRPr sz="1800">
                <a:solidFill>
                  <a:srgbClr val="000000"/>
                </a:solidFill>
              </a:defRPr>
            </a:pPr>
            <a:r>
              <a:t>0 - 1 → emprunt → 10 - 1 = 1</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270</a:t>
            </a:r>
          </a:p>
        </p:txBody>
      </p:sp>
      <p:sp>
        <p:nvSpPr>
          <p:cNvPr id="3" name="Content Placeholder 2"/>
          <p:cNvSpPr>
            <a:spLocks noGrp="1"/>
          </p:cNvSpPr>
          <p:nvPr>
            <p:ph idx="1"/>
          </p:nvPr>
        </p:nvSpPr>
        <p:spPr/>
        <p:txBody>
          <a:bodyPr/>
          <a:lstStyle/>
          <a:p/>
          <a:p>
            <a:pPr>
              <a:defRPr sz="1800">
                <a:solidFill>
                  <a:srgbClr val="000000"/>
                </a:solidFill>
              </a:defRPr>
            </a:pPr>
            <a:r>
              <a:t>0 (empruntée) - 0 = 1</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271</a:t>
            </a:r>
          </a:p>
        </p:txBody>
      </p:sp>
      <p:sp>
        <p:nvSpPr>
          <p:cNvPr id="3" name="Content Placeholder 2"/>
          <p:cNvSpPr>
            <a:spLocks noGrp="1"/>
          </p:cNvSpPr>
          <p:nvPr>
            <p:ph idx="1"/>
          </p:nvPr>
        </p:nvSpPr>
        <p:spPr/>
        <p:txBody>
          <a:bodyPr/>
          <a:lstStyle/>
          <a:p/>
          <a:p>
            <a:pPr>
              <a:defRPr sz="1800">
                <a:solidFill>
                  <a:srgbClr val="000000"/>
                </a:solidFill>
              </a:defRPr>
            </a:pPr>
            <a:r>
              <a:t>0 - 0 = 0</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272</a:t>
            </a:r>
          </a:p>
        </p:txBody>
      </p:sp>
      <p:sp>
        <p:nvSpPr>
          <p:cNvPr id="3" name="Content Placeholder 2"/>
          <p:cNvSpPr>
            <a:spLocks noGrp="1"/>
          </p:cNvSpPr>
          <p:nvPr>
            <p:ph idx="1"/>
          </p:nvPr>
        </p:nvSpPr>
        <p:spPr/>
        <p:txBody>
          <a:bodyPr/>
          <a:lstStyle/>
          <a:p/>
          <a:p>
            <a:pPr>
              <a:defRPr sz="1800">
                <a:solidFill>
                  <a:srgbClr val="000000"/>
                </a:solidFill>
              </a:defRPr>
            </a:pPr>
            <a:r>
              <a:t>1 - 0 = 1</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274</a:t>
            </a:r>
          </a:p>
        </p:txBody>
      </p:sp>
      <p:sp>
        <p:nvSpPr>
          <p:cNvPr id="3" name="Content Placeholder 2"/>
          <p:cNvSpPr>
            <a:spLocks noGrp="1"/>
          </p:cNvSpPr>
          <p:nvPr>
            <p:ph idx="1"/>
          </p:nvPr>
        </p:nvSpPr>
        <p:spPr/>
        <p:txBody>
          <a:bodyPr/>
          <a:lstStyle/>
          <a:p/>
          <a:p>
            <a:pPr>
              <a:defRPr sz="1800">
                <a:solidFill>
                  <a:srgbClr val="000000"/>
                </a:solidFill>
              </a:defRPr>
            </a:pPr>
            <a:r>
              <a:t>Exemple 3 : Avec emprunt en chaîne</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277</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278</a:t>
            </a:r>
          </a:p>
        </p:txBody>
      </p:sp>
      <p:sp>
        <p:nvSpPr>
          <p:cNvPr id="3" name="Content Placeholder 2"/>
          <p:cNvSpPr>
            <a:spLocks noGrp="1"/>
          </p:cNvSpPr>
          <p:nvPr>
            <p:ph idx="1"/>
          </p:nvPr>
        </p:nvSpPr>
        <p:spPr/>
        <p:txBody>
          <a:bodyPr/>
          <a:lstStyle/>
          <a:p/>
          <a:p>
            <a:pPr>
              <a:defRPr sz="1800">
                <a:solidFill>
                  <a:srgbClr val="000000"/>
                </a:solidFill>
              </a:defRPr>
            </a:pPr>
            <a:r>
              <a:t>0 - 1 → emprunt → 10 - 1 = 1, on propage l’emprunt</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279</a:t>
            </a:r>
          </a:p>
        </p:txBody>
      </p:sp>
      <p:sp>
        <p:nvSpPr>
          <p:cNvPr id="3" name="Content Placeholder 2"/>
          <p:cNvSpPr>
            <a:spLocks noGrp="1"/>
          </p:cNvSpPr>
          <p:nvPr>
            <p:ph idx="1"/>
          </p:nvPr>
        </p:nvSpPr>
        <p:spPr/>
        <p:txBody>
          <a:bodyPr/>
          <a:lstStyle/>
          <a:p/>
          <a:p>
            <a:pPr>
              <a:defRPr sz="1800">
                <a:solidFill>
                  <a:srgbClr val="000000"/>
                </a:solidFill>
              </a:defRPr>
            </a:pPr>
            <a:r>
              <a:t>0 - 0 (avec emprunt) → emprunt → 10 - 0 - 1 = 1</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280</a:t>
            </a:r>
          </a:p>
        </p:txBody>
      </p:sp>
      <p:sp>
        <p:nvSpPr>
          <p:cNvPr id="3" name="Content Placeholder 2"/>
          <p:cNvSpPr>
            <a:spLocks noGrp="1"/>
          </p:cNvSpPr>
          <p:nvPr>
            <p:ph idx="1"/>
          </p:nvPr>
        </p:nvSpPr>
        <p:spPr/>
        <p:txBody>
          <a:bodyPr/>
          <a:lstStyle/>
          <a:p/>
          <a:p>
            <a:pPr>
              <a:defRPr sz="1800">
                <a:solidFill>
                  <a:srgbClr val="000000"/>
                </a:solidFill>
              </a:defRPr>
            </a:pPr>
            <a:r>
              <a:t>Cela continue jusqu’au bit 1 le plus à gauche</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282</a:t>
            </a:r>
          </a:p>
        </p:txBody>
      </p:sp>
      <p:sp>
        <p:nvSpPr>
          <p:cNvPr id="3" name="Content Placeholder 2"/>
          <p:cNvSpPr>
            <a:spLocks noGrp="1"/>
          </p:cNvSpPr>
          <p:nvPr>
            <p:ph idx="1"/>
          </p:nvPr>
        </p:nvSpPr>
        <p:spPr/>
        <p:txBody>
          <a:bodyPr/>
          <a:lstStyle/>
          <a:p/>
          <a:p>
            <a:pPr>
              <a:defRPr sz="1800">
                <a:solidFill>
                  <a:srgbClr val="000000"/>
                </a:solidFill>
              </a:defRPr>
            </a:pPr>
            <a:r>
              <a:t>Résultat : 01111</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48</a:t>
            </a:r>
          </a:p>
        </p:txBody>
      </p:sp>
      <p:sp>
        <p:nvSpPr>
          <p:cNvPr id="3" name="Content Placeholder 2"/>
          <p:cNvSpPr>
            <a:spLocks noGrp="1"/>
          </p:cNvSpPr>
          <p:nvPr>
            <p:ph idx="1"/>
          </p:nvPr>
        </p:nvSpPr>
        <p:spPr/>
        <p:txBody>
          <a:bodyPr/>
          <a:lstStyle/>
          <a:p/>
          <a:p>
            <a:pPr>
              <a:defRPr sz="1800">
                <a:solidFill>
                  <a:srgbClr val="000000"/>
                </a:solidFill>
              </a:defRPr>
            </a:pPr>
            <a:r>
              <a:t>Les 4 règles de base de l’addition binaire</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284</a:t>
            </a:r>
          </a:p>
        </p:txBody>
      </p:sp>
      <p:sp>
        <p:nvSpPr>
          <p:cNvPr id="3" name="Content Placeholder 2"/>
          <p:cNvSpPr>
            <a:spLocks noGrp="1"/>
          </p:cNvSpPr>
          <p:nvPr>
            <p:ph idx="1"/>
          </p:nvPr>
        </p:nvSpPr>
        <p:spPr/>
        <p:txBody>
          <a:bodyPr/>
          <a:lstStyle/>
          <a:p/>
          <a:p>
            <a:pPr>
              <a:defRPr sz="1800">
                <a:solidFill>
                  <a:srgbClr val="000000"/>
                </a:solidFill>
              </a:defRPr>
            </a:pPr>
            <a:r>
              <a:t>Exemple 4 : Soustraction avec des nombres de tailles différentes</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287</a:t>
            </a:r>
          </a:p>
        </p:txBody>
      </p:sp>
      <p:sp>
        <p:nvSpPr>
          <p:cNvPr id="3" name="Content Placeholder 2"/>
          <p:cNvSpPr>
            <a:spLocks noGrp="1"/>
          </p:cNvSpPr>
          <p:nvPr>
            <p:ph idx="1"/>
          </p:nvPr>
        </p:nvSpPr>
        <p:spPr/>
        <p:txBody>
          <a:bodyPr/>
          <a:lstStyle/>
          <a:p/>
          <a:p>
            <a:pPr>
              <a:defRPr sz="1800">
                <a:solidFill>
                  <a:srgbClr val="000000"/>
                </a:solidFill>
              </a:defRPr>
            </a:pPr>
            <a:r>
              <a:t>On aligne à droite :</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288</a:t>
            </a:r>
          </a:p>
        </p:txBody>
      </p:sp>
      <p:sp>
        <p:nvSpPr>
          <p:cNvPr id="3" name="Content Placeholder 2"/>
          <p:cNvSpPr>
            <a:spLocks noGrp="1"/>
          </p:cNvSpPr>
          <p:nvPr>
            <p:ph idx="1"/>
          </p:nvPr>
        </p:nvSpPr>
        <p:spPr/>
        <p:txBody>
          <a:bodyPr/>
          <a:lstStyle/>
          <a:p/>
          <a:p>
            <a:pPr>
              <a:defRPr sz="1800">
                <a:solidFill>
                  <a:srgbClr val="000000"/>
                </a:solidFill>
              </a:defRPr>
            </a:pPr>
            <a:r>
              <a:t>  10101</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289</a:t>
            </a:r>
          </a:p>
        </p:txBody>
      </p:sp>
      <p:sp>
        <p:nvSpPr>
          <p:cNvPr id="3" name="Content Placeholder 2"/>
          <p:cNvSpPr>
            <a:spLocks noGrp="1"/>
          </p:cNvSpPr>
          <p:nvPr>
            <p:ph idx="1"/>
          </p:nvPr>
        </p:nvSpPr>
        <p:spPr/>
        <p:txBody>
          <a:bodyPr/>
          <a:lstStyle/>
          <a:p/>
          <a:p>
            <a:pPr>
              <a:defRPr sz="1800">
                <a:solidFill>
                  <a:srgbClr val="000000"/>
                </a:solidFill>
              </a:defRPr>
            </a:pPr>
            <a:r>
              <a:t>- 00110</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291</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292</a:t>
            </a:r>
          </a:p>
        </p:txBody>
      </p:sp>
      <p:sp>
        <p:nvSpPr>
          <p:cNvPr id="3" name="Content Placeholder 2"/>
          <p:cNvSpPr>
            <a:spLocks noGrp="1"/>
          </p:cNvSpPr>
          <p:nvPr>
            <p:ph idx="1"/>
          </p:nvPr>
        </p:nvSpPr>
        <p:spPr/>
        <p:txBody>
          <a:bodyPr/>
          <a:lstStyle/>
          <a:p/>
          <a:p>
            <a:pPr>
              <a:defRPr sz="1800">
                <a:solidFill>
                  <a:srgbClr val="000000"/>
                </a:solidFill>
              </a:defRPr>
            </a:pPr>
            <a:r>
              <a:t>1 - 0 = 1</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293</a:t>
            </a:r>
          </a:p>
        </p:txBody>
      </p:sp>
      <p:sp>
        <p:nvSpPr>
          <p:cNvPr id="3" name="Content Placeholder 2"/>
          <p:cNvSpPr>
            <a:spLocks noGrp="1"/>
          </p:cNvSpPr>
          <p:nvPr>
            <p:ph idx="1"/>
          </p:nvPr>
        </p:nvSpPr>
        <p:spPr/>
        <p:txBody>
          <a:bodyPr/>
          <a:lstStyle/>
          <a:p/>
          <a:p>
            <a:pPr>
              <a:defRPr sz="1800">
                <a:solidFill>
                  <a:srgbClr val="000000"/>
                </a:solidFill>
              </a:defRPr>
            </a:pPr>
            <a:r>
              <a:t>0 - 1 → emprunt → 10 - 1 = 1</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294</a:t>
            </a:r>
          </a:p>
        </p:txBody>
      </p:sp>
      <p:sp>
        <p:nvSpPr>
          <p:cNvPr id="3" name="Content Placeholder 2"/>
          <p:cNvSpPr>
            <a:spLocks noGrp="1"/>
          </p:cNvSpPr>
          <p:nvPr>
            <p:ph idx="1"/>
          </p:nvPr>
        </p:nvSpPr>
        <p:spPr/>
        <p:txBody>
          <a:bodyPr/>
          <a:lstStyle/>
          <a:p/>
          <a:p>
            <a:pPr>
              <a:defRPr sz="1800">
                <a:solidFill>
                  <a:srgbClr val="000000"/>
                </a:solidFill>
              </a:defRPr>
            </a:pPr>
            <a:r>
              <a:t>1 (emprunté) - 1 = 0</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295</a:t>
            </a:r>
          </a:p>
        </p:txBody>
      </p:sp>
      <p:sp>
        <p:nvSpPr>
          <p:cNvPr id="3" name="Content Placeholder 2"/>
          <p:cNvSpPr>
            <a:spLocks noGrp="1"/>
          </p:cNvSpPr>
          <p:nvPr>
            <p:ph idx="1"/>
          </p:nvPr>
        </p:nvSpPr>
        <p:spPr/>
        <p:txBody>
          <a:bodyPr/>
          <a:lstStyle/>
          <a:p/>
          <a:p>
            <a:pPr>
              <a:defRPr sz="1800">
                <a:solidFill>
                  <a:srgbClr val="000000"/>
                </a:solidFill>
              </a:defRPr>
            </a:pPr>
            <a:r>
              <a:t>0 - 0 = 0</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296</a:t>
            </a:r>
          </a:p>
        </p:txBody>
      </p:sp>
      <p:sp>
        <p:nvSpPr>
          <p:cNvPr id="3" name="Content Placeholder 2"/>
          <p:cNvSpPr>
            <a:spLocks noGrp="1"/>
          </p:cNvSpPr>
          <p:nvPr>
            <p:ph idx="1"/>
          </p:nvPr>
        </p:nvSpPr>
        <p:spPr/>
        <p:txBody>
          <a:bodyPr/>
          <a:lstStyle/>
          <a:p/>
          <a:p>
            <a:pPr>
              <a:defRPr sz="1800">
                <a:solidFill>
                  <a:srgbClr val="000000"/>
                </a:solidFill>
              </a:defRPr>
            </a:pPr>
            <a:r>
              <a:t>1 - 0 = 1</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25</a:t>
            </a:r>
          </a:p>
        </p:txBody>
      </p:sp>
      <p:sp>
        <p:nvSpPr>
          <p:cNvPr id="3" name="Content Placeholder 2"/>
          <p:cNvSpPr>
            <a:spLocks noGrp="1"/>
          </p:cNvSpPr>
          <p:nvPr>
            <p:ph idx="1"/>
          </p:nvPr>
        </p:nvSpPr>
        <p:spPr/>
        <p:txBody>
          <a:bodyPr/>
          <a:lstStyle/>
          <a:p/>
          <a:p>
            <a:pPr>
              <a:defRPr sz="1800">
                <a:solidFill>
                  <a:srgbClr val="000000"/>
                </a:solidFill>
              </a:defRPr>
            </a:pPr>
            <a:r>
              <a:t>Spécialité : Informatique Niveau 4</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50</a:t>
            </a:r>
          </a:p>
        </p:txBody>
      </p:sp>
      <p:sp>
        <p:nvSpPr>
          <p:cNvPr id="3" name="Content Placeholder 2"/>
          <p:cNvSpPr>
            <a:spLocks noGrp="1"/>
          </p:cNvSpPr>
          <p:nvPr>
            <p:ph idx="1"/>
          </p:nvPr>
        </p:nvSpPr>
        <p:spPr/>
        <p:txBody>
          <a:bodyPr/>
          <a:lstStyle/>
          <a:p/>
          <a:p>
            <a:pPr>
              <a:defRPr sz="1800">
                <a:solidFill>
                  <a:srgbClr val="000000"/>
                </a:solidFill>
              </a:defRPr>
            </a:pPr>
            <a:r>
              <a:t>Méthode pas à pas</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297</a:t>
            </a:r>
          </a:p>
        </p:txBody>
      </p:sp>
      <p:sp>
        <p:nvSpPr>
          <p:cNvPr id="3" name="Content Placeholder 2"/>
          <p:cNvSpPr>
            <a:spLocks noGrp="1"/>
          </p:cNvSpPr>
          <p:nvPr>
            <p:ph idx="1"/>
          </p:nvPr>
        </p:nvSpPr>
        <p:spPr/>
        <p:txBody>
          <a:bodyPr/>
          <a:lstStyle/>
          <a:p/>
          <a:p>
            <a:pPr>
              <a:defRPr sz="1800">
                <a:solidFill>
                  <a:srgbClr val="000000"/>
                </a:solidFill>
              </a:defRPr>
            </a:pPr>
            <a:r>
              <a:t>Résultat final : 01111</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299</a:t>
            </a:r>
          </a:p>
        </p:txBody>
      </p:sp>
      <p:sp>
        <p:nvSpPr>
          <p:cNvPr id="3" name="Content Placeholder 2"/>
          <p:cNvSpPr>
            <a:spLocks noGrp="1"/>
          </p:cNvSpPr>
          <p:nvPr>
            <p:ph idx="1"/>
          </p:nvPr>
        </p:nvSpPr>
        <p:spPr/>
        <p:txBody>
          <a:bodyPr/>
          <a:lstStyle/>
          <a:p/>
          <a:p>
            <a:pPr>
              <a:defRPr sz="1800">
                <a:solidFill>
                  <a:srgbClr val="000000"/>
                </a:solidFill>
              </a:defRPr>
            </a:pPr>
            <a:r>
              <a:t>Résumé des cas possibles</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301</a:t>
            </a:r>
          </a:p>
        </p:txBody>
      </p:sp>
      <p:sp>
        <p:nvSpPr>
          <p:cNvPr id="3" name="Content Placeholder 2"/>
          <p:cNvSpPr>
            <a:spLocks noGrp="1"/>
          </p:cNvSpPr>
          <p:nvPr>
            <p:ph idx="1"/>
          </p:nvPr>
        </p:nvSpPr>
        <p:spPr/>
        <p:txBody>
          <a:bodyPr/>
          <a:lstStyle/>
          <a:p/>
          <a:p>
            <a:pPr>
              <a:defRPr sz="1800">
                <a:solidFill>
                  <a:srgbClr val="000000"/>
                </a:solidFill>
              </a:defRPr>
            </a:pPr>
            <a:r>
              <a:t>Octal</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302</a:t>
            </a:r>
          </a:p>
        </p:txBody>
      </p:sp>
      <p:sp>
        <p:nvSpPr>
          <p:cNvPr id="3" name="Content Placeholder 2"/>
          <p:cNvSpPr>
            <a:spLocks noGrp="1"/>
          </p:cNvSpPr>
          <p:nvPr>
            <p:ph idx="1"/>
          </p:nvPr>
        </p:nvSpPr>
        <p:spPr/>
        <p:txBody>
          <a:bodyPr/>
          <a:lstStyle/>
          <a:p/>
          <a:p>
            <a:pPr>
              <a:defRPr sz="1800">
                <a:solidFill>
                  <a:srgbClr val="000000"/>
                </a:solidFill>
              </a:defRPr>
            </a:pPr>
            <a:r>
              <a:t>La soustraction en base 8 fonctionne comme en base 10, sauf qu’on ne peut emprunter que 8 unités, et chaque chiffre varie de 0 à 7.</a:t>
            </a:r>
            <a:br/>
            <a:r>
              <a:t>Lorsqu’un chiffre du haut est inférieur à celui du bas, on effectue un emprunt sur la colonne de gauche.</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303</a:t>
            </a:r>
          </a:p>
        </p:txBody>
      </p:sp>
      <p:sp>
        <p:nvSpPr>
          <p:cNvPr id="3" name="Content Placeholder 2"/>
          <p:cNvSpPr>
            <a:spLocks noGrp="1"/>
          </p:cNvSpPr>
          <p:nvPr>
            <p:ph idx="1"/>
          </p:nvPr>
        </p:nvSpPr>
        <p:spPr/>
        <p:txBody>
          <a:bodyPr/>
          <a:lstStyle/>
          <a:p/>
          <a:p>
            <a:pPr>
              <a:defRPr sz="1800">
                <a:solidFill>
                  <a:srgbClr val="000000"/>
                </a:solidFill>
              </a:defRPr>
            </a:pPr>
            <a:r>
              <a:t>Rappel : le système octal</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304</a:t>
            </a:r>
          </a:p>
        </p:txBody>
      </p:sp>
      <p:sp>
        <p:nvSpPr>
          <p:cNvPr id="3" name="Content Placeholder 2"/>
          <p:cNvSpPr>
            <a:spLocks noGrp="1"/>
          </p:cNvSpPr>
          <p:nvPr>
            <p:ph idx="1"/>
          </p:nvPr>
        </p:nvSpPr>
        <p:spPr/>
        <p:txBody>
          <a:bodyPr/>
          <a:lstStyle/>
          <a:p/>
          <a:p>
            <a:pPr>
              <a:defRPr sz="1800">
                <a:solidFill>
                  <a:srgbClr val="000000"/>
                </a:solidFill>
              </a:defRPr>
            </a:pPr>
            <a:r>
              <a:t>Base : 8</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305</a:t>
            </a:r>
          </a:p>
        </p:txBody>
      </p:sp>
      <p:sp>
        <p:nvSpPr>
          <p:cNvPr id="3" name="Content Placeholder 2"/>
          <p:cNvSpPr>
            <a:spLocks noGrp="1"/>
          </p:cNvSpPr>
          <p:nvPr>
            <p:ph idx="1"/>
          </p:nvPr>
        </p:nvSpPr>
        <p:spPr/>
        <p:txBody>
          <a:bodyPr/>
          <a:lstStyle/>
          <a:p/>
          <a:p>
            <a:pPr>
              <a:defRPr sz="1800">
                <a:solidFill>
                  <a:srgbClr val="000000"/>
                </a:solidFill>
              </a:defRPr>
            </a:pPr>
            <a:r>
              <a:t>Chiffres utilisés : 0 à 7</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306</a:t>
            </a:r>
          </a:p>
        </p:txBody>
      </p:sp>
      <p:sp>
        <p:nvSpPr>
          <p:cNvPr id="3" name="Content Placeholder 2"/>
          <p:cNvSpPr>
            <a:spLocks noGrp="1"/>
          </p:cNvSpPr>
          <p:nvPr>
            <p:ph idx="1"/>
          </p:nvPr>
        </p:nvSpPr>
        <p:spPr/>
        <p:txBody>
          <a:bodyPr/>
          <a:lstStyle/>
          <a:p/>
          <a:p>
            <a:pPr>
              <a:defRPr sz="1800">
                <a:solidFill>
                  <a:srgbClr val="000000"/>
                </a:solidFill>
              </a:defRPr>
            </a:pPr>
            <a:r>
              <a:t>Lorsqu’un emprunt est nécessaire, on ajoute 8 à la case actuelle et on retire 1 à la colonne de gauche.</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308</a:t>
            </a:r>
          </a:p>
        </p:txBody>
      </p:sp>
      <p:sp>
        <p:nvSpPr>
          <p:cNvPr id="3" name="Content Placeholder 2"/>
          <p:cNvSpPr>
            <a:spLocks noGrp="1"/>
          </p:cNvSpPr>
          <p:nvPr>
            <p:ph idx="1"/>
          </p:nvPr>
        </p:nvSpPr>
        <p:spPr/>
        <p:txBody>
          <a:bodyPr/>
          <a:lstStyle/>
          <a:p/>
          <a:p>
            <a:pPr>
              <a:defRPr sz="1800">
                <a:solidFill>
                  <a:srgbClr val="000000"/>
                </a:solidFill>
              </a:defRPr>
            </a:pPr>
            <a:r>
              <a:t>Table de soustraction octale de base</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310</a:t>
            </a:r>
          </a:p>
        </p:txBody>
      </p:sp>
      <p:sp>
        <p:nvSpPr>
          <p:cNvPr id="3" name="Content Placeholder 2"/>
          <p:cNvSpPr>
            <a:spLocks noGrp="1"/>
          </p:cNvSpPr>
          <p:nvPr>
            <p:ph idx="1"/>
          </p:nvPr>
        </p:nvSpPr>
        <p:spPr/>
        <p:txBody>
          <a:bodyPr/>
          <a:lstStyle/>
          <a:p/>
          <a:p>
            <a:pPr>
              <a:defRPr sz="1800">
                <a:solidFill>
                  <a:srgbClr val="000000"/>
                </a:solidFill>
              </a:defRPr>
            </a:pPr>
            <a:r>
              <a:t>Étapes de la soustraction octale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51</a:t>
            </a:r>
          </a:p>
        </p:txBody>
      </p:sp>
      <p:sp>
        <p:nvSpPr>
          <p:cNvPr id="3" name="Content Placeholder 2"/>
          <p:cNvSpPr>
            <a:spLocks noGrp="1"/>
          </p:cNvSpPr>
          <p:nvPr>
            <p:ph idx="1"/>
          </p:nvPr>
        </p:nvSpPr>
        <p:spPr/>
        <p:txBody>
          <a:bodyPr/>
          <a:lstStyle/>
          <a:p/>
          <a:p>
            <a:pPr>
              <a:defRPr sz="1800">
                <a:solidFill>
                  <a:srgbClr val="000000"/>
                </a:solidFill>
              </a:defRPr>
            </a:pPr>
            <a:r>
              <a:t>On aligne les deux nombres binaires à droite comme en base 10, </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311</a:t>
            </a:r>
          </a:p>
        </p:txBody>
      </p:sp>
      <p:sp>
        <p:nvSpPr>
          <p:cNvPr id="3" name="Content Placeholder 2"/>
          <p:cNvSpPr>
            <a:spLocks noGrp="1"/>
          </p:cNvSpPr>
          <p:nvPr>
            <p:ph idx="1"/>
          </p:nvPr>
        </p:nvSpPr>
        <p:spPr/>
        <p:txBody>
          <a:bodyPr/>
          <a:lstStyle/>
          <a:p/>
          <a:p>
            <a:pPr>
              <a:defRPr sz="1800">
                <a:solidFill>
                  <a:srgbClr val="000000"/>
                </a:solidFill>
              </a:defRPr>
            </a:pPr>
            <a:r>
              <a:t>Écrire les deux nombres alignés à droite.</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312</a:t>
            </a:r>
          </a:p>
        </p:txBody>
      </p:sp>
      <p:sp>
        <p:nvSpPr>
          <p:cNvPr id="3" name="Content Placeholder 2"/>
          <p:cNvSpPr>
            <a:spLocks noGrp="1"/>
          </p:cNvSpPr>
          <p:nvPr>
            <p:ph idx="1"/>
          </p:nvPr>
        </p:nvSpPr>
        <p:spPr/>
        <p:txBody>
          <a:bodyPr/>
          <a:lstStyle/>
          <a:p/>
          <a:p>
            <a:pPr>
              <a:defRPr sz="1800">
                <a:solidFill>
                  <a:srgbClr val="000000"/>
                </a:solidFill>
              </a:defRPr>
            </a:pPr>
            <a:r>
              <a:t>Soustraire chiffre par chiffre, de droite à gauche.</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313</a:t>
            </a:r>
          </a:p>
        </p:txBody>
      </p:sp>
      <p:sp>
        <p:nvSpPr>
          <p:cNvPr id="3" name="Content Placeholder 2"/>
          <p:cNvSpPr>
            <a:spLocks noGrp="1"/>
          </p:cNvSpPr>
          <p:nvPr>
            <p:ph idx="1"/>
          </p:nvPr>
        </p:nvSpPr>
        <p:spPr/>
        <p:txBody>
          <a:bodyPr/>
          <a:lstStyle/>
          <a:p/>
          <a:p>
            <a:pPr>
              <a:defRPr sz="1800">
                <a:solidFill>
                  <a:srgbClr val="000000"/>
                </a:solidFill>
              </a:defRPr>
            </a:pPr>
            <a:r>
              <a:t>Si le chiffre du haut &lt; celui du bas → emprunt : ajouter 8 au chiffre actuel et enlever 1 à la colonne de gauche.</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314</a:t>
            </a:r>
          </a:p>
        </p:txBody>
      </p:sp>
      <p:sp>
        <p:nvSpPr>
          <p:cNvPr id="3" name="Content Placeholder 2"/>
          <p:cNvSpPr>
            <a:spLocks noGrp="1"/>
          </p:cNvSpPr>
          <p:nvPr>
            <p:ph idx="1"/>
          </p:nvPr>
        </p:nvSpPr>
        <p:spPr/>
        <p:txBody>
          <a:bodyPr/>
          <a:lstStyle/>
          <a:p/>
          <a:p>
            <a:pPr>
              <a:defRPr sz="1800">
                <a:solidFill>
                  <a:srgbClr val="000000"/>
                </a:solidFill>
              </a:defRPr>
            </a:pPr>
            <a:r>
              <a:t>Répéter jusqu’au chiffre de gauche.</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315</a:t>
            </a:r>
          </a:p>
        </p:txBody>
      </p:sp>
      <p:sp>
        <p:nvSpPr>
          <p:cNvPr id="3" name="Content Placeholder 2"/>
          <p:cNvSpPr>
            <a:spLocks noGrp="1"/>
          </p:cNvSpPr>
          <p:nvPr>
            <p:ph idx="1"/>
          </p:nvPr>
        </p:nvSpPr>
        <p:spPr/>
        <p:txBody>
          <a:bodyPr/>
          <a:lstStyle/>
          <a:p/>
          <a:p>
            <a:pPr>
              <a:defRPr sz="1800">
                <a:solidFill>
                  <a:srgbClr val="000000"/>
                </a:solidFill>
              </a:defRPr>
            </a:pPr>
            <a:r>
              <a:t>Supprimer les zéros inutiles à gauche du résultat.</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317</a:t>
            </a:r>
          </a:p>
        </p:txBody>
      </p:sp>
      <p:sp>
        <p:nvSpPr>
          <p:cNvPr id="3" name="Content Placeholder 2"/>
          <p:cNvSpPr>
            <a:spLocks noGrp="1"/>
          </p:cNvSpPr>
          <p:nvPr>
            <p:ph idx="1"/>
          </p:nvPr>
        </p:nvSpPr>
        <p:spPr/>
        <p:txBody>
          <a:bodyPr/>
          <a:lstStyle/>
          <a:p/>
          <a:p>
            <a:pPr>
              <a:defRPr sz="1800">
                <a:solidFill>
                  <a:srgbClr val="000000"/>
                </a:solidFill>
              </a:defRPr>
            </a:pPr>
            <a:r>
              <a:t>Exemples détaillés</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318</a:t>
            </a:r>
          </a:p>
        </p:txBody>
      </p:sp>
      <p:sp>
        <p:nvSpPr>
          <p:cNvPr id="3" name="Content Placeholder 2"/>
          <p:cNvSpPr>
            <a:spLocks noGrp="1"/>
          </p:cNvSpPr>
          <p:nvPr>
            <p:ph idx="1"/>
          </p:nvPr>
        </p:nvSpPr>
        <p:spPr/>
        <p:txBody>
          <a:bodyPr/>
          <a:lstStyle/>
          <a:p/>
          <a:p>
            <a:pPr>
              <a:defRPr sz="1800">
                <a:solidFill>
                  <a:srgbClr val="000000"/>
                </a:solidFill>
              </a:defRPr>
            </a:pPr>
            <a:r>
              <a:t>Exemple 1 : Pas d’emprunt</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321</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322</a:t>
            </a:r>
          </a:p>
        </p:txBody>
      </p:sp>
      <p:sp>
        <p:nvSpPr>
          <p:cNvPr id="3" name="Content Placeholder 2"/>
          <p:cNvSpPr>
            <a:spLocks noGrp="1"/>
          </p:cNvSpPr>
          <p:nvPr>
            <p:ph idx="1"/>
          </p:nvPr>
        </p:nvSpPr>
        <p:spPr/>
        <p:txBody>
          <a:bodyPr/>
          <a:lstStyle/>
          <a:p/>
          <a:p>
            <a:pPr>
              <a:defRPr sz="1800">
                <a:solidFill>
                  <a:srgbClr val="000000"/>
                </a:solidFill>
              </a:defRPr>
            </a:pPr>
            <a:r>
              <a:t>3 - 1 = 2</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323</a:t>
            </a:r>
          </a:p>
        </p:txBody>
      </p:sp>
      <p:sp>
        <p:nvSpPr>
          <p:cNvPr id="3" name="Content Placeholder 2"/>
          <p:cNvSpPr>
            <a:spLocks noGrp="1"/>
          </p:cNvSpPr>
          <p:nvPr>
            <p:ph idx="1"/>
          </p:nvPr>
        </p:nvSpPr>
        <p:spPr/>
        <p:txBody>
          <a:bodyPr/>
          <a:lstStyle/>
          <a:p/>
          <a:p>
            <a:pPr>
              <a:defRPr sz="1800">
                <a:solidFill>
                  <a:srgbClr val="000000"/>
                </a:solidFill>
              </a:defRPr>
            </a:pPr>
            <a:r>
              <a:t>4 - 2 = 2</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52</a:t>
            </a:r>
          </a:p>
        </p:txBody>
      </p:sp>
      <p:sp>
        <p:nvSpPr>
          <p:cNvPr id="3" name="Content Placeholder 2"/>
          <p:cNvSpPr>
            <a:spLocks noGrp="1"/>
          </p:cNvSpPr>
          <p:nvPr>
            <p:ph idx="1"/>
          </p:nvPr>
        </p:nvSpPr>
        <p:spPr/>
        <p:txBody>
          <a:bodyPr/>
          <a:lstStyle/>
          <a:p/>
          <a:p>
            <a:pPr>
              <a:defRPr sz="1800">
                <a:solidFill>
                  <a:srgbClr val="000000"/>
                </a:solidFill>
              </a:defRPr>
            </a:pPr>
            <a:r>
              <a:t>Puis on additionne bit par bit de droite à gauche, en tenant compte d'une éventuelle retenue.</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324</a:t>
            </a:r>
          </a:p>
        </p:txBody>
      </p:sp>
      <p:sp>
        <p:nvSpPr>
          <p:cNvPr id="3" name="Content Placeholder 2"/>
          <p:cNvSpPr>
            <a:spLocks noGrp="1"/>
          </p:cNvSpPr>
          <p:nvPr>
            <p:ph idx="1"/>
          </p:nvPr>
        </p:nvSpPr>
        <p:spPr/>
        <p:txBody>
          <a:bodyPr/>
          <a:lstStyle/>
          <a:p/>
          <a:p>
            <a:pPr>
              <a:defRPr sz="1800">
                <a:solidFill>
                  <a:srgbClr val="000000"/>
                </a:solidFill>
              </a:defRPr>
            </a:pPr>
            <a:r>
              <a:t>5 - 3 = 2</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325</a:t>
            </a:r>
          </a:p>
        </p:txBody>
      </p:sp>
      <p:sp>
        <p:nvSpPr>
          <p:cNvPr id="3" name="Content Placeholder 2"/>
          <p:cNvSpPr>
            <a:spLocks noGrp="1"/>
          </p:cNvSpPr>
          <p:nvPr>
            <p:ph idx="1"/>
          </p:nvPr>
        </p:nvSpPr>
        <p:spPr/>
        <p:txBody>
          <a:bodyPr/>
          <a:lstStyle/>
          <a:p/>
          <a:p>
            <a:pPr>
              <a:defRPr sz="1800">
                <a:solidFill>
                  <a:srgbClr val="000000"/>
                </a:solidFill>
              </a:defRPr>
            </a:pPr>
            <a:r>
              <a:t>Résultat final : 222₈</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327</a:t>
            </a:r>
          </a:p>
        </p:txBody>
      </p:sp>
      <p:sp>
        <p:nvSpPr>
          <p:cNvPr id="3" name="Content Placeholder 2"/>
          <p:cNvSpPr>
            <a:spLocks noGrp="1"/>
          </p:cNvSpPr>
          <p:nvPr>
            <p:ph idx="1"/>
          </p:nvPr>
        </p:nvSpPr>
        <p:spPr/>
        <p:txBody>
          <a:bodyPr/>
          <a:lstStyle/>
          <a:p/>
          <a:p>
            <a:pPr>
              <a:defRPr sz="1800">
                <a:solidFill>
                  <a:srgbClr val="000000"/>
                </a:solidFill>
              </a:defRPr>
            </a:pPr>
            <a:r>
              <a:t>Exemple 2 : Emprunt simple</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330</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331</a:t>
            </a:r>
          </a:p>
        </p:txBody>
      </p:sp>
      <p:sp>
        <p:nvSpPr>
          <p:cNvPr id="3" name="Content Placeholder 2"/>
          <p:cNvSpPr>
            <a:spLocks noGrp="1"/>
          </p:cNvSpPr>
          <p:nvPr>
            <p:ph idx="1"/>
          </p:nvPr>
        </p:nvSpPr>
        <p:spPr/>
        <p:txBody>
          <a:bodyPr/>
          <a:lstStyle/>
          <a:p/>
          <a:p>
            <a:pPr>
              <a:defRPr sz="1800">
                <a:solidFill>
                  <a:srgbClr val="000000"/>
                </a:solidFill>
              </a:defRPr>
            </a:pPr>
            <a:r>
              <a:t>1 - 4 → impossible</a:t>
            </a:r>
            <a:br/>
            <a:r>
              <a:t>→ emprunt : 1 + 8 = 9, 9 - 4 = 5</a:t>
            </a:r>
            <a:br/>
            <a:r>
              <a:t>→ le 5 devient 4</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332</a:t>
            </a:r>
          </a:p>
        </p:txBody>
      </p:sp>
      <p:sp>
        <p:nvSpPr>
          <p:cNvPr id="3" name="Content Placeholder 2"/>
          <p:cNvSpPr>
            <a:spLocks noGrp="1"/>
          </p:cNvSpPr>
          <p:nvPr>
            <p:ph idx="1"/>
          </p:nvPr>
        </p:nvSpPr>
        <p:spPr/>
        <p:txBody>
          <a:bodyPr/>
          <a:lstStyle/>
          <a:p/>
          <a:p>
            <a:pPr>
              <a:defRPr sz="1800">
                <a:solidFill>
                  <a:srgbClr val="000000"/>
                </a:solidFill>
              </a:defRPr>
            </a:pPr>
            <a:r>
              <a:t>4 - 7 → impossible</a:t>
            </a:r>
            <a:br/>
            <a:r>
              <a:t>→ emprunt : 4 + 8 = 12, 12 - 7 = 5</a:t>
            </a:r>
            <a:br/>
            <a:r>
              <a:t>→ le 2 devient 1</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333</a:t>
            </a:r>
          </a:p>
        </p:txBody>
      </p:sp>
      <p:sp>
        <p:nvSpPr>
          <p:cNvPr id="3" name="Content Placeholder 2"/>
          <p:cNvSpPr>
            <a:spLocks noGrp="1"/>
          </p:cNvSpPr>
          <p:nvPr>
            <p:ph idx="1"/>
          </p:nvPr>
        </p:nvSpPr>
        <p:spPr/>
        <p:txBody>
          <a:bodyPr/>
          <a:lstStyle/>
          <a:p/>
          <a:p>
            <a:pPr>
              <a:defRPr sz="1800">
                <a:solidFill>
                  <a:srgbClr val="000000"/>
                </a:solidFill>
              </a:defRPr>
            </a:pPr>
            <a:r>
              <a:t>1 - 0 = 1</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334</a:t>
            </a:r>
          </a:p>
        </p:txBody>
      </p:sp>
      <p:sp>
        <p:nvSpPr>
          <p:cNvPr id="3" name="Content Placeholder 2"/>
          <p:cNvSpPr>
            <a:spLocks noGrp="1"/>
          </p:cNvSpPr>
          <p:nvPr>
            <p:ph idx="1"/>
          </p:nvPr>
        </p:nvSpPr>
        <p:spPr/>
        <p:txBody>
          <a:bodyPr/>
          <a:lstStyle/>
          <a:p/>
          <a:p>
            <a:pPr>
              <a:defRPr sz="1800">
                <a:solidFill>
                  <a:srgbClr val="000000"/>
                </a:solidFill>
              </a:defRPr>
            </a:pPr>
            <a:r>
              <a:t>Résultat final : 155₈</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336</a:t>
            </a:r>
          </a:p>
        </p:txBody>
      </p:sp>
      <p:sp>
        <p:nvSpPr>
          <p:cNvPr id="3" name="Content Placeholder 2"/>
          <p:cNvSpPr>
            <a:spLocks noGrp="1"/>
          </p:cNvSpPr>
          <p:nvPr>
            <p:ph idx="1"/>
          </p:nvPr>
        </p:nvSpPr>
        <p:spPr/>
        <p:txBody>
          <a:bodyPr/>
          <a:lstStyle/>
          <a:p/>
          <a:p>
            <a:pPr>
              <a:defRPr sz="1800">
                <a:solidFill>
                  <a:srgbClr val="000000"/>
                </a:solidFill>
              </a:defRPr>
            </a:pPr>
            <a:r>
              <a:t>Exemple 3 : Emprunts en cascade</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339</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54</a:t>
            </a:r>
          </a:p>
        </p:txBody>
      </p:sp>
      <p:sp>
        <p:nvSpPr>
          <p:cNvPr id="3" name="Content Placeholder 2"/>
          <p:cNvSpPr>
            <a:spLocks noGrp="1"/>
          </p:cNvSpPr>
          <p:nvPr>
            <p:ph idx="1"/>
          </p:nvPr>
        </p:nvSpPr>
        <p:spPr/>
        <p:txBody>
          <a:bodyPr/>
          <a:lstStyle/>
          <a:p/>
          <a:p>
            <a:pPr>
              <a:defRPr sz="1800">
                <a:solidFill>
                  <a:srgbClr val="000000"/>
                </a:solidFill>
              </a:defRPr>
            </a:pPr>
            <a:r>
              <a:t>Exemples détaillés</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340</a:t>
            </a:r>
          </a:p>
        </p:txBody>
      </p:sp>
      <p:sp>
        <p:nvSpPr>
          <p:cNvPr id="3" name="Content Placeholder 2"/>
          <p:cNvSpPr>
            <a:spLocks noGrp="1"/>
          </p:cNvSpPr>
          <p:nvPr>
            <p:ph idx="1"/>
          </p:nvPr>
        </p:nvSpPr>
        <p:spPr/>
        <p:txBody>
          <a:bodyPr/>
          <a:lstStyle/>
          <a:p/>
          <a:p>
            <a:pPr>
              <a:defRPr sz="1800">
                <a:solidFill>
                  <a:srgbClr val="000000"/>
                </a:solidFill>
              </a:defRPr>
            </a:pPr>
            <a:r>
              <a:t>4 - 7 → impossible</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341</a:t>
            </a:r>
          </a:p>
        </p:txBody>
      </p:sp>
      <p:sp>
        <p:nvSpPr>
          <p:cNvPr id="3" name="Content Placeholder 2"/>
          <p:cNvSpPr>
            <a:spLocks noGrp="1"/>
          </p:cNvSpPr>
          <p:nvPr>
            <p:ph idx="1"/>
          </p:nvPr>
        </p:nvSpPr>
        <p:spPr/>
        <p:txBody>
          <a:bodyPr/>
          <a:lstStyle/>
          <a:p/>
          <a:p>
            <a:pPr>
              <a:defRPr sz="1800">
                <a:solidFill>
                  <a:srgbClr val="000000"/>
                </a:solidFill>
              </a:defRPr>
            </a:pPr>
            <a:r>
              <a:t>        → emprunt : 4 + 8 = 12, 12 - 7 = 5</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342</a:t>
            </a:r>
          </a:p>
        </p:txBody>
      </p:sp>
      <p:sp>
        <p:nvSpPr>
          <p:cNvPr id="3" name="Content Placeholder 2"/>
          <p:cNvSpPr>
            <a:spLocks noGrp="1"/>
          </p:cNvSpPr>
          <p:nvPr>
            <p:ph idx="1"/>
          </p:nvPr>
        </p:nvSpPr>
        <p:spPr/>
        <p:txBody>
          <a:bodyPr/>
          <a:lstStyle/>
          <a:p/>
          <a:p>
            <a:pPr>
              <a:defRPr sz="1800">
                <a:solidFill>
                  <a:srgbClr val="000000"/>
                </a:solidFill>
              </a:defRPr>
            </a:pPr>
            <a:r>
              <a:t>        → le 0 devient -1 (impossible) → on continue l’emprunt</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343</a:t>
            </a:r>
          </a:p>
        </p:txBody>
      </p:sp>
      <p:sp>
        <p:nvSpPr>
          <p:cNvPr id="3" name="Content Placeholder 2"/>
          <p:cNvSpPr>
            <a:spLocks noGrp="1"/>
          </p:cNvSpPr>
          <p:nvPr>
            <p:ph idx="1"/>
          </p:nvPr>
        </p:nvSpPr>
        <p:spPr/>
        <p:txBody>
          <a:bodyPr/>
          <a:lstStyle/>
          <a:p/>
          <a:p>
            <a:pPr>
              <a:defRPr sz="1800">
                <a:solidFill>
                  <a:srgbClr val="000000"/>
                </a:solidFill>
              </a:defRPr>
            </a:pPr>
            <a:r>
              <a:t>0 (après emprunt) = -1 → on emprunte à gauche :</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344</a:t>
            </a:r>
          </a:p>
        </p:txBody>
      </p:sp>
      <p:sp>
        <p:nvSpPr>
          <p:cNvPr id="3" name="Content Placeholder 2"/>
          <p:cNvSpPr>
            <a:spLocks noGrp="1"/>
          </p:cNvSpPr>
          <p:nvPr>
            <p:ph idx="1"/>
          </p:nvPr>
        </p:nvSpPr>
        <p:spPr/>
        <p:txBody>
          <a:bodyPr/>
          <a:lstStyle/>
          <a:p/>
          <a:p>
            <a:pPr>
              <a:defRPr sz="1800">
                <a:solidFill>
                  <a:srgbClr val="000000"/>
                </a:solidFill>
              </a:defRPr>
            </a:pPr>
            <a:r>
              <a:t>2 devient 1</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345</a:t>
            </a:r>
          </a:p>
        </p:txBody>
      </p:sp>
      <p:sp>
        <p:nvSpPr>
          <p:cNvPr id="3" name="Content Placeholder 2"/>
          <p:cNvSpPr>
            <a:spLocks noGrp="1"/>
          </p:cNvSpPr>
          <p:nvPr>
            <p:ph idx="1"/>
          </p:nvPr>
        </p:nvSpPr>
        <p:spPr/>
        <p:txBody>
          <a:bodyPr/>
          <a:lstStyle/>
          <a:p/>
          <a:p>
            <a:pPr>
              <a:defRPr sz="1800">
                <a:solidFill>
                  <a:srgbClr val="000000"/>
                </a:solidFill>
              </a:defRPr>
            </a:pPr>
            <a:r>
              <a:t>-1 + 8 = 7 ; 7 - 2 = 5</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346</a:t>
            </a:r>
          </a:p>
        </p:txBody>
      </p:sp>
      <p:sp>
        <p:nvSpPr>
          <p:cNvPr id="3" name="Content Placeholder 2"/>
          <p:cNvSpPr>
            <a:spLocks noGrp="1"/>
          </p:cNvSpPr>
          <p:nvPr>
            <p:ph idx="1"/>
          </p:nvPr>
        </p:nvSpPr>
        <p:spPr/>
        <p:txBody>
          <a:bodyPr/>
          <a:lstStyle/>
          <a:p/>
          <a:p>
            <a:pPr>
              <a:defRPr sz="1800">
                <a:solidFill>
                  <a:srgbClr val="000000"/>
                </a:solidFill>
              </a:defRPr>
            </a:pPr>
            <a:r>
              <a:t>1 - 1 = 0</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347</a:t>
            </a:r>
          </a:p>
        </p:txBody>
      </p:sp>
      <p:sp>
        <p:nvSpPr>
          <p:cNvPr id="3" name="Content Placeholder 2"/>
          <p:cNvSpPr>
            <a:spLocks noGrp="1"/>
          </p:cNvSpPr>
          <p:nvPr>
            <p:ph idx="1"/>
          </p:nvPr>
        </p:nvSpPr>
        <p:spPr/>
        <p:txBody>
          <a:bodyPr/>
          <a:lstStyle/>
          <a:p/>
          <a:p>
            <a:pPr>
              <a:defRPr sz="1800">
                <a:solidFill>
                  <a:srgbClr val="000000"/>
                </a:solidFill>
              </a:defRPr>
            </a:pPr>
            <a:r>
              <a:t>Résultat final : 055₈ (ou 55₈ sans le zéro inutile)</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348</a:t>
            </a:r>
          </a:p>
        </p:txBody>
      </p:sp>
      <p:sp>
        <p:nvSpPr>
          <p:cNvPr id="3" name="Content Placeholder 2"/>
          <p:cNvSpPr>
            <a:spLocks noGrp="1"/>
          </p:cNvSpPr>
          <p:nvPr>
            <p:ph idx="1"/>
          </p:nvPr>
        </p:nvSpPr>
        <p:spPr/>
        <p:txBody>
          <a:bodyPr/>
          <a:lstStyle/>
          <a:p/>
          <a:p>
            <a:pPr>
              <a:defRPr sz="1800">
                <a:solidFill>
                  <a:srgbClr val="000000"/>
                </a:solidFill>
              </a:defRPr>
            </a:pPr>
            <a:r>
              <a:t> Vérification avec conversion en décimal</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349</a:t>
            </a:r>
          </a:p>
        </p:txBody>
      </p:sp>
      <p:sp>
        <p:nvSpPr>
          <p:cNvPr id="3" name="Content Placeholder 2"/>
          <p:cNvSpPr>
            <a:spLocks noGrp="1"/>
          </p:cNvSpPr>
          <p:nvPr>
            <p:ph idx="1"/>
          </p:nvPr>
        </p:nvSpPr>
        <p:spPr/>
        <p:txBody>
          <a:bodyPr/>
          <a:lstStyle/>
          <a:p/>
          <a:p>
            <a:pPr>
              <a:defRPr sz="1800">
                <a:solidFill>
                  <a:srgbClr val="000000"/>
                </a:solidFill>
              </a:defRPr>
            </a:pPr>
            <a:r>
              <a:t>Exemple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55</a:t>
            </a:r>
          </a:p>
        </p:txBody>
      </p:sp>
      <p:sp>
        <p:nvSpPr>
          <p:cNvPr id="3" name="Content Placeholder 2"/>
          <p:cNvSpPr>
            <a:spLocks noGrp="1"/>
          </p:cNvSpPr>
          <p:nvPr>
            <p:ph idx="1"/>
          </p:nvPr>
        </p:nvSpPr>
        <p:spPr/>
        <p:txBody>
          <a:bodyPr/>
          <a:lstStyle/>
          <a:p/>
          <a:p>
            <a:pPr>
              <a:defRPr sz="1800">
                <a:solidFill>
                  <a:srgbClr val="000000"/>
                </a:solidFill>
              </a:defRPr>
            </a:pPr>
            <a:r>
              <a:t>Exemple 1 : Addition simple sans retenue</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350</a:t>
            </a:r>
          </a:p>
        </p:txBody>
      </p:sp>
      <p:sp>
        <p:nvSpPr>
          <p:cNvPr id="3" name="Content Placeholder 2"/>
          <p:cNvSpPr>
            <a:spLocks noGrp="1"/>
          </p:cNvSpPr>
          <p:nvPr>
            <p:ph idx="1"/>
          </p:nvPr>
        </p:nvSpPr>
        <p:spPr/>
        <p:txBody>
          <a:bodyPr/>
          <a:lstStyle/>
          <a:p/>
          <a:p>
            <a:pPr>
              <a:defRPr sz="1800">
                <a:solidFill>
                  <a:srgbClr val="000000"/>
                </a:solidFill>
              </a:defRPr>
            </a:pPr>
            <a:r>
              <a:t>204₈ = 2×64 + 0×8 + 4 = 128 + 0 + 4 = 132  </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351</a:t>
            </a:r>
          </a:p>
        </p:txBody>
      </p:sp>
      <p:sp>
        <p:nvSpPr>
          <p:cNvPr id="3" name="Content Placeholder 2"/>
          <p:cNvSpPr>
            <a:spLocks noGrp="1"/>
          </p:cNvSpPr>
          <p:nvPr>
            <p:ph idx="1"/>
          </p:nvPr>
        </p:nvSpPr>
        <p:spPr/>
        <p:txBody>
          <a:bodyPr/>
          <a:lstStyle/>
          <a:p/>
          <a:p>
            <a:pPr>
              <a:defRPr sz="1800">
                <a:solidFill>
                  <a:srgbClr val="000000"/>
                </a:solidFill>
              </a:defRPr>
            </a:pPr>
            <a:r>
              <a:t>127₈ = 1×64 + 2×8 + 7 = 64 + 16 + 7 = 87  </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352</a:t>
            </a:r>
          </a:p>
        </p:txBody>
      </p:sp>
      <p:sp>
        <p:nvSpPr>
          <p:cNvPr id="3" name="Content Placeholder 2"/>
          <p:cNvSpPr>
            <a:spLocks noGrp="1"/>
          </p:cNvSpPr>
          <p:nvPr>
            <p:ph idx="1"/>
          </p:nvPr>
        </p:nvSpPr>
        <p:spPr/>
        <p:txBody>
          <a:bodyPr/>
          <a:lstStyle/>
          <a:p/>
          <a:p>
            <a:pPr>
              <a:defRPr sz="1800">
                <a:solidFill>
                  <a:srgbClr val="000000"/>
                </a:solidFill>
              </a:defRPr>
            </a:pPr>
            <a:r>
              <a:t>132 - 87 = 45  </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353</a:t>
            </a:r>
          </a:p>
        </p:txBody>
      </p:sp>
      <p:sp>
        <p:nvSpPr>
          <p:cNvPr id="3" name="Content Placeholder 2"/>
          <p:cNvSpPr>
            <a:spLocks noGrp="1"/>
          </p:cNvSpPr>
          <p:nvPr>
            <p:ph idx="1"/>
          </p:nvPr>
        </p:nvSpPr>
        <p:spPr/>
        <p:txBody>
          <a:bodyPr/>
          <a:lstStyle/>
          <a:p/>
          <a:p>
            <a:pPr>
              <a:defRPr sz="1800">
                <a:solidFill>
                  <a:srgbClr val="000000"/>
                </a:solidFill>
              </a:defRPr>
            </a:pPr>
            <a:r>
              <a:t>45 en octal = 55₈ </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355</a:t>
            </a:r>
          </a:p>
        </p:txBody>
      </p:sp>
      <p:sp>
        <p:nvSpPr>
          <p:cNvPr id="3" name="Content Placeholder 2"/>
          <p:cNvSpPr>
            <a:spLocks noGrp="1"/>
          </p:cNvSpPr>
          <p:nvPr>
            <p:ph idx="1"/>
          </p:nvPr>
        </p:nvSpPr>
        <p:spPr/>
        <p:txBody>
          <a:bodyPr/>
          <a:lstStyle/>
          <a:p/>
          <a:p>
            <a:pPr>
              <a:defRPr sz="1800">
                <a:solidFill>
                  <a:srgbClr val="000000"/>
                </a:solidFill>
              </a:defRPr>
            </a:pPr>
            <a:r>
              <a:t>Hexadécimal</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357</a:t>
            </a:r>
          </a:p>
        </p:txBody>
      </p:sp>
      <p:sp>
        <p:nvSpPr>
          <p:cNvPr id="3" name="Content Placeholder 2"/>
          <p:cNvSpPr>
            <a:spLocks noGrp="1"/>
          </p:cNvSpPr>
          <p:nvPr>
            <p:ph idx="1"/>
          </p:nvPr>
        </p:nvSpPr>
        <p:spPr/>
        <p:txBody>
          <a:bodyPr/>
          <a:lstStyle/>
          <a:p/>
          <a:p>
            <a:pPr>
              <a:defRPr sz="1800">
                <a:solidFill>
                  <a:srgbClr val="000000"/>
                </a:solidFill>
              </a:defRPr>
            </a:pPr>
            <a:r>
              <a:t>La soustraction en hexadécimal (base 16) fonctionne comme en base 10, mais avec les chiffres allant de 0 à F : Chiffres hexadécimaux : 0, 1, 2, 3, 4, 5, 6, 7, 8, 9, A (10), B (11), C (12), D (13), E (14), F (15)</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358</a:t>
            </a:r>
          </a:p>
        </p:txBody>
      </p:sp>
      <p:sp>
        <p:nvSpPr>
          <p:cNvPr id="3" name="Content Placeholder 2"/>
          <p:cNvSpPr>
            <a:spLocks noGrp="1"/>
          </p:cNvSpPr>
          <p:nvPr>
            <p:ph idx="1"/>
          </p:nvPr>
        </p:nvSpPr>
        <p:spPr/>
        <p:txBody>
          <a:bodyPr/>
          <a:lstStyle/>
          <a:p/>
          <a:p>
            <a:pPr>
              <a:defRPr sz="1800">
                <a:solidFill>
                  <a:srgbClr val="000000"/>
                </a:solidFill>
              </a:defRPr>
            </a:pPr>
            <a:r>
              <a:t>Quand le chiffre du haut est plus petit que celui du bas, on effectue un emprunt à la colonne de gauche (comme en base 10).</a:t>
            </a:r>
            <a:br/>
            <a:r>
              <a:t>Mais ici, l’emprunt ajoute 16 au chiffre à droite, puisque nous sommes en base 16.</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360</a:t>
            </a:r>
          </a:p>
        </p:txBody>
      </p:sp>
      <p:sp>
        <p:nvSpPr>
          <p:cNvPr id="3" name="Content Placeholder 2"/>
          <p:cNvSpPr>
            <a:spLocks noGrp="1"/>
          </p:cNvSpPr>
          <p:nvPr>
            <p:ph idx="1"/>
          </p:nvPr>
        </p:nvSpPr>
        <p:spPr/>
        <p:txBody>
          <a:bodyPr/>
          <a:lstStyle/>
          <a:p/>
          <a:p>
            <a:pPr>
              <a:defRPr sz="1800">
                <a:solidFill>
                  <a:srgbClr val="000000"/>
                </a:solidFill>
              </a:defRPr>
            </a:pPr>
            <a:r>
              <a:t>Étapes générales pour une soustraction en base 16</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361</a:t>
            </a:r>
          </a:p>
        </p:txBody>
      </p:sp>
      <p:sp>
        <p:nvSpPr>
          <p:cNvPr id="3" name="Content Placeholder 2"/>
          <p:cNvSpPr>
            <a:spLocks noGrp="1"/>
          </p:cNvSpPr>
          <p:nvPr>
            <p:ph idx="1"/>
          </p:nvPr>
        </p:nvSpPr>
        <p:spPr/>
        <p:txBody>
          <a:bodyPr/>
          <a:lstStyle/>
          <a:p/>
          <a:p>
            <a:pPr>
              <a:defRPr sz="1800">
                <a:solidFill>
                  <a:srgbClr val="000000"/>
                </a:solidFill>
              </a:defRPr>
            </a:pPr>
            <a:r>
              <a:t>Aligner les deux nombres à droite.</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362</a:t>
            </a:r>
          </a:p>
        </p:txBody>
      </p:sp>
      <p:sp>
        <p:nvSpPr>
          <p:cNvPr id="3" name="Content Placeholder 2"/>
          <p:cNvSpPr>
            <a:spLocks noGrp="1"/>
          </p:cNvSpPr>
          <p:nvPr>
            <p:ph idx="1"/>
          </p:nvPr>
        </p:nvSpPr>
        <p:spPr/>
        <p:txBody>
          <a:bodyPr/>
          <a:lstStyle/>
          <a:p/>
          <a:p>
            <a:pPr>
              <a:defRPr sz="1800">
                <a:solidFill>
                  <a:srgbClr val="000000"/>
                </a:solidFill>
              </a:defRPr>
            </a:pPr>
            <a:r>
              <a:t>Commencer par la colonne de droite.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58</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363</a:t>
            </a:r>
          </a:p>
        </p:txBody>
      </p:sp>
      <p:sp>
        <p:nvSpPr>
          <p:cNvPr id="3" name="Content Placeholder 2"/>
          <p:cNvSpPr>
            <a:spLocks noGrp="1"/>
          </p:cNvSpPr>
          <p:nvPr>
            <p:ph idx="1"/>
          </p:nvPr>
        </p:nvSpPr>
        <p:spPr/>
        <p:txBody>
          <a:bodyPr/>
          <a:lstStyle/>
          <a:p/>
          <a:p>
            <a:pPr>
              <a:defRPr sz="1800">
                <a:solidFill>
                  <a:srgbClr val="000000"/>
                </a:solidFill>
              </a:defRPr>
            </a:pPr>
            <a:r>
              <a:t>Si le chiffre du haut ≥ chiffre du bas → on soustrait normalement.</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364</a:t>
            </a:r>
          </a:p>
        </p:txBody>
      </p:sp>
      <p:sp>
        <p:nvSpPr>
          <p:cNvPr id="3" name="Content Placeholder 2"/>
          <p:cNvSpPr>
            <a:spLocks noGrp="1"/>
          </p:cNvSpPr>
          <p:nvPr>
            <p:ph idx="1"/>
          </p:nvPr>
        </p:nvSpPr>
        <p:spPr/>
        <p:txBody>
          <a:bodyPr/>
          <a:lstStyle/>
          <a:p/>
          <a:p>
            <a:pPr>
              <a:defRPr sz="1800">
                <a:solidFill>
                  <a:srgbClr val="000000"/>
                </a:solidFill>
              </a:defRPr>
            </a:pPr>
            <a:r>
              <a:t>Si le chiffre du haut &lt; chiffre du bas → on emprunte 1 à la colonne de gauche :</a:t>
            </a: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365</a:t>
            </a:r>
          </a:p>
        </p:txBody>
      </p:sp>
      <p:sp>
        <p:nvSpPr>
          <p:cNvPr id="3" name="Content Placeholder 2"/>
          <p:cNvSpPr>
            <a:spLocks noGrp="1"/>
          </p:cNvSpPr>
          <p:nvPr>
            <p:ph idx="1"/>
          </p:nvPr>
        </p:nvSpPr>
        <p:spPr/>
        <p:txBody>
          <a:bodyPr/>
          <a:lstStyle/>
          <a:p/>
          <a:p>
            <a:pPr>
              <a:defRPr sz="1800">
                <a:solidFill>
                  <a:srgbClr val="000000"/>
                </a:solidFill>
              </a:defRPr>
            </a:pPr>
            <a:r>
              <a:t>Cela ajoute 16 au chiffre courant</a:t>
            </a: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366</a:t>
            </a:r>
          </a:p>
        </p:txBody>
      </p:sp>
      <p:sp>
        <p:nvSpPr>
          <p:cNvPr id="3" name="Content Placeholder 2"/>
          <p:cNvSpPr>
            <a:spLocks noGrp="1"/>
          </p:cNvSpPr>
          <p:nvPr>
            <p:ph idx="1"/>
          </p:nvPr>
        </p:nvSpPr>
        <p:spPr/>
        <p:txBody>
          <a:bodyPr/>
          <a:lstStyle/>
          <a:p/>
          <a:p>
            <a:pPr>
              <a:defRPr sz="1800">
                <a:solidFill>
                  <a:srgbClr val="000000"/>
                </a:solidFill>
              </a:defRPr>
            </a:pPr>
            <a:r>
              <a:t>Et diminue de 1 la colonne de gauche</a:t>
            </a: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367</a:t>
            </a:r>
          </a:p>
        </p:txBody>
      </p:sp>
      <p:sp>
        <p:nvSpPr>
          <p:cNvPr id="3" name="Content Placeholder 2"/>
          <p:cNvSpPr>
            <a:spLocks noGrp="1"/>
          </p:cNvSpPr>
          <p:nvPr>
            <p:ph idx="1"/>
          </p:nvPr>
        </p:nvSpPr>
        <p:spPr/>
        <p:txBody>
          <a:bodyPr/>
          <a:lstStyle/>
          <a:p/>
          <a:p>
            <a:pPr>
              <a:defRPr sz="1800">
                <a:solidFill>
                  <a:srgbClr val="000000"/>
                </a:solidFill>
              </a:defRPr>
            </a:pPr>
            <a:r>
              <a:t>Répéter jusqu'à la colonne la plus à gauche.</a:t>
            </a: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369</a:t>
            </a:r>
          </a:p>
        </p:txBody>
      </p:sp>
      <p:sp>
        <p:nvSpPr>
          <p:cNvPr id="3" name="Content Placeholder 2"/>
          <p:cNvSpPr>
            <a:spLocks noGrp="1"/>
          </p:cNvSpPr>
          <p:nvPr>
            <p:ph idx="1"/>
          </p:nvPr>
        </p:nvSpPr>
        <p:spPr/>
        <p:txBody>
          <a:bodyPr/>
          <a:lstStyle/>
          <a:p/>
          <a:p>
            <a:pPr>
              <a:defRPr sz="1800">
                <a:solidFill>
                  <a:srgbClr val="000000"/>
                </a:solidFill>
              </a:defRPr>
            </a:pPr>
            <a:r>
              <a:t>Exemples détaillés</a:t>
            </a: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370</a:t>
            </a:r>
          </a:p>
        </p:txBody>
      </p:sp>
      <p:sp>
        <p:nvSpPr>
          <p:cNvPr id="3" name="Content Placeholder 2"/>
          <p:cNvSpPr>
            <a:spLocks noGrp="1"/>
          </p:cNvSpPr>
          <p:nvPr>
            <p:ph idx="1"/>
          </p:nvPr>
        </p:nvSpPr>
        <p:spPr/>
        <p:txBody>
          <a:bodyPr/>
          <a:lstStyle/>
          <a:p/>
          <a:p>
            <a:pPr>
              <a:defRPr sz="1800">
                <a:solidFill>
                  <a:srgbClr val="000000"/>
                </a:solidFill>
              </a:defRPr>
            </a:pPr>
            <a:r>
              <a:t>Exemple 1 : Pas d’emprunt</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373</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374</a:t>
            </a:r>
          </a:p>
        </p:txBody>
      </p:sp>
      <p:sp>
        <p:nvSpPr>
          <p:cNvPr id="3" name="Content Placeholder 2"/>
          <p:cNvSpPr>
            <a:spLocks noGrp="1"/>
          </p:cNvSpPr>
          <p:nvPr>
            <p:ph idx="1"/>
          </p:nvPr>
        </p:nvSpPr>
        <p:spPr/>
        <p:txBody>
          <a:bodyPr/>
          <a:lstStyle/>
          <a:p/>
          <a:p>
            <a:pPr>
              <a:defRPr sz="1800">
                <a:solidFill>
                  <a:srgbClr val="000000"/>
                </a:solidFill>
              </a:defRPr>
            </a:pPr>
            <a:r>
              <a:t>C (12) – A (10) = 2</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375</a:t>
            </a:r>
          </a:p>
        </p:txBody>
      </p:sp>
      <p:sp>
        <p:nvSpPr>
          <p:cNvPr id="3" name="Content Placeholder 2"/>
          <p:cNvSpPr>
            <a:spLocks noGrp="1"/>
          </p:cNvSpPr>
          <p:nvPr>
            <p:ph idx="1"/>
          </p:nvPr>
        </p:nvSpPr>
        <p:spPr/>
        <p:txBody>
          <a:bodyPr/>
          <a:lstStyle/>
          <a:p/>
          <a:p>
            <a:pPr>
              <a:defRPr sz="1800">
                <a:solidFill>
                  <a:srgbClr val="000000"/>
                </a:solidFill>
              </a:defRPr>
            </a:pPr>
            <a:r>
              <a:t>3 – 1 = 2</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59</a:t>
            </a:r>
          </a:p>
        </p:txBody>
      </p:sp>
      <p:sp>
        <p:nvSpPr>
          <p:cNvPr id="3" name="Content Placeholder 2"/>
          <p:cNvSpPr>
            <a:spLocks noGrp="1"/>
          </p:cNvSpPr>
          <p:nvPr>
            <p:ph idx="1"/>
          </p:nvPr>
        </p:nvSpPr>
        <p:spPr/>
        <p:txBody>
          <a:bodyPr/>
          <a:lstStyle/>
          <a:p/>
          <a:p>
            <a:pPr>
              <a:defRPr sz="1800">
                <a:solidFill>
                  <a:srgbClr val="000000"/>
                </a:solidFill>
              </a:defRPr>
            </a:pPr>
            <a:r>
              <a:t>1 + 0 = 1</a:t>
            </a: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377</a:t>
            </a:r>
          </a:p>
        </p:txBody>
      </p:sp>
      <p:sp>
        <p:nvSpPr>
          <p:cNvPr id="3" name="Content Placeholder 2"/>
          <p:cNvSpPr>
            <a:spLocks noGrp="1"/>
          </p:cNvSpPr>
          <p:nvPr>
            <p:ph idx="1"/>
          </p:nvPr>
        </p:nvSpPr>
        <p:spPr/>
        <p:txBody>
          <a:bodyPr/>
          <a:lstStyle/>
          <a:p/>
          <a:p>
            <a:pPr>
              <a:defRPr sz="1800">
                <a:solidFill>
                  <a:srgbClr val="000000"/>
                </a:solidFill>
              </a:defRPr>
            </a:pPr>
            <a:r>
              <a:t>Résultat final : 22₁₆</a:t>
            </a: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378</a:t>
            </a:r>
          </a:p>
        </p:txBody>
      </p:sp>
      <p:sp>
        <p:nvSpPr>
          <p:cNvPr id="3" name="Content Placeholder 2"/>
          <p:cNvSpPr>
            <a:spLocks noGrp="1"/>
          </p:cNvSpPr>
          <p:nvPr>
            <p:ph idx="1"/>
          </p:nvPr>
        </p:nvSpPr>
        <p:spPr/>
        <p:txBody>
          <a:bodyPr/>
          <a:lstStyle/>
          <a:p/>
          <a:p>
            <a:pPr>
              <a:defRPr sz="1800">
                <a:solidFill>
                  <a:srgbClr val="000000"/>
                </a:solidFill>
              </a:defRPr>
            </a:pPr>
            <a:r>
              <a:t>Vérification en décimal :</a:t>
            </a: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379</a:t>
            </a:r>
          </a:p>
        </p:txBody>
      </p:sp>
      <p:sp>
        <p:nvSpPr>
          <p:cNvPr id="3" name="Content Placeholder 2"/>
          <p:cNvSpPr>
            <a:spLocks noGrp="1"/>
          </p:cNvSpPr>
          <p:nvPr>
            <p:ph idx="1"/>
          </p:nvPr>
        </p:nvSpPr>
        <p:spPr/>
        <p:txBody>
          <a:bodyPr/>
          <a:lstStyle/>
          <a:p/>
          <a:p>
            <a:pPr>
              <a:defRPr sz="1800">
                <a:solidFill>
                  <a:srgbClr val="000000"/>
                </a:solidFill>
              </a:defRPr>
            </a:pPr>
            <a:r>
              <a:t>3C = 3×16 + 12 = 60</a:t>
            </a: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380</a:t>
            </a:r>
          </a:p>
        </p:txBody>
      </p:sp>
      <p:sp>
        <p:nvSpPr>
          <p:cNvPr id="3" name="Content Placeholder 2"/>
          <p:cNvSpPr>
            <a:spLocks noGrp="1"/>
          </p:cNvSpPr>
          <p:nvPr>
            <p:ph idx="1"/>
          </p:nvPr>
        </p:nvSpPr>
        <p:spPr/>
        <p:txBody>
          <a:bodyPr/>
          <a:lstStyle/>
          <a:p/>
          <a:p>
            <a:pPr>
              <a:defRPr sz="1800">
                <a:solidFill>
                  <a:srgbClr val="000000"/>
                </a:solidFill>
              </a:defRPr>
            </a:pPr>
            <a:r>
              <a:t>1A = 1×16 + 10 = 26</a:t>
            </a: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381</a:t>
            </a:r>
          </a:p>
        </p:txBody>
      </p:sp>
      <p:sp>
        <p:nvSpPr>
          <p:cNvPr id="3" name="Content Placeholder 2"/>
          <p:cNvSpPr>
            <a:spLocks noGrp="1"/>
          </p:cNvSpPr>
          <p:nvPr>
            <p:ph idx="1"/>
          </p:nvPr>
        </p:nvSpPr>
        <p:spPr/>
        <p:txBody>
          <a:bodyPr/>
          <a:lstStyle/>
          <a:p/>
          <a:p>
            <a:pPr>
              <a:defRPr sz="1800">
                <a:solidFill>
                  <a:srgbClr val="000000"/>
                </a:solidFill>
              </a:defRPr>
            </a:pPr>
            <a:r>
              <a:t>60 – 26 = 34 → 22₁₆ </a:t>
            </a: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383</a:t>
            </a:r>
          </a:p>
        </p:txBody>
      </p:sp>
      <p:sp>
        <p:nvSpPr>
          <p:cNvPr id="3" name="Content Placeholder 2"/>
          <p:cNvSpPr>
            <a:spLocks noGrp="1"/>
          </p:cNvSpPr>
          <p:nvPr>
            <p:ph idx="1"/>
          </p:nvPr>
        </p:nvSpPr>
        <p:spPr/>
        <p:txBody>
          <a:bodyPr/>
          <a:lstStyle/>
          <a:p/>
          <a:p>
            <a:pPr>
              <a:defRPr sz="1800">
                <a:solidFill>
                  <a:srgbClr val="000000"/>
                </a:solidFill>
              </a:defRPr>
            </a:pPr>
            <a:r>
              <a:t>Exemple 2 : Avec emprunt</a:t>
            </a: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386</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387</a:t>
            </a:r>
          </a:p>
        </p:txBody>
      </p:sp>
      <p:sp>
        <p:nvSpPr>
          <p:cNvPr id="3" name="Content Placeholder 2"/>
          <p:cNvSpPr>
            <a:spLocks noGrp="1"/>
          </p:cNvSpPr>
          <p:nvPr>
            <p:ph idx="1"/>
          </p:nvPr>
        </p:nvSpPr>
        <p:spPr/>
        <p:txBody>
          <a:bodyPr/>
          <a:lstStyle/>
          <a:p/>
          <a:p>
            <a:pPr>
              <a:defRPr sz="1800">
                <a:solidFill>
                  <a:srgbClr val="000000"/>
                </a:solidFill>
              </a:defRPr>
            </a:pPr>
            <a:r>
              <a:t>C (12) – F (15) → impossible → on emprunte :</a:t>
            </a: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388</a:t>
            </a:r>
          </a:p>
        </p:txBody>
      </p:sp>
      <p:sp>
        <p:nvSpPr>
          <p:cNvPr id="3" name="Content Placeholder 2"/>
          <p:cNvSpPr>
            <a:spLocks noGrp="1"/>
          </p:cNvSpPr>
          <p:nvPr>
            <p:ph idx="1"/>
          </p:nvPr>
        </p:nvSpPr>
        <p:spPr/>
        <p:txBody>
          <a:bodyPr/>
          <a:lstStyle/>
          <a:p/>
          <a:p>
            <a:pPr>
              <a:defRPr sz="1800">
                <a:solidFill>
                  <a:srgbClr val="000000"/>
                </a:solidFill>
              </a:defRPr>
            </a:pPr>
            <a:r>
              <a:t>C + 16 = 28</a:t>
            </a: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389</a:t>
            </a:r>
          </a:p>
        </p:txBody>
      </p:sp>
      <p:sp>
        <p:nvSpPr>
          <p:cNvPr id="3" name="Content Placeholder 2"/>
          <p:cNvSpPr>
            <a:spLocks noGrp="1"/>
          </p:cNvSpPr>
          <p:nvPr>
            <p:ph idx="1"/>
          </p:nvPr>
        </p:nvSpPr>
        <p:spPr/>
        <p:txBody>
          <a:bodyPr/>
          <a:lstStyle/>
          <a:p/>
          <a:p>
            <a:pPr>
              <a:defRPr sz="1800">
                <a:solidFill>
                  <a:srgbClr val="000000"/>
                </a:solidFill>
              </a:defRPr>
            </a:pPr>
            <a:r>
              <a:t>28 – 15 = 13 (D)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60</a:t>
            </a:r>
          </a:p>
        </p:txBody>
      </p:sp>
      <p:sp>
        <p:nvSpPr>
          <p:cNvPr id="3" name="Content Placeholder 2"/>
          <p:cNvSpPr>
            <a:spLocks noGrp="1"/>
          </p:cNvSpPr>
          <p:nvPr>
            <p:ph idx="1"/>
          </p:nvPr>
        </p:nvSpPr>
        <p:spPr/>
        <p:txBody>
          <a:bodyPr/>
          <a:lstStyle/>
          <a:p/>
          <a:p>
            <a:pPr>
              <a:defRPr sz="1800">
                <a:solidFill>
                  <a:srgbClr val="000000"/>
                </a:solidFill>
              </a:defRPr>
            </a:pPr>
            <a:r>
              <a:t>0 + 1 = 1</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390</a:t>
            </a:r>
          </a:p>
        </p:txBody>
      </p:sp>
      <p:sp>
        <p:nvSpPr>
          <p:cNvPr id="3" name="Content Placeholder 2"/>
          <p:cNvSpPr>
            <a:spLocks noGrp="1"/>
          </p:cNvSpPr>
          <p:nvPr>
            <p:ph idx="1"/>
          </p:nvPr>
        </p:nvSpPr>
        <p:spPr/>
        <p:txBody>
          <a:bodyPr/>
          <a:lstStyle/>
          <a:p/>
          <a:p>
            <a:pPr>
              <a:defRPr sz="1800">
                <a:solidFill>
                  <a:srgbClr val="000000"/>
                </a:solidFill>
              </a:defRPr>
            </a:pPr>
            <a:r>
              <a:t>Colonne précédente : 3 devient 2</a:t>
            </a: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391</a:t>
            </a:r>
          </a:p>
        </p:txBody>
      </p:sp>
      <p:sp>
        <p:nvSpPr>
          <p:cNvPr id="3" name="Content Placeholder 2"/>
          <p:cNvSpPr>
            <a:spLocks noGrp="1"/>
          </p:cNvSpPr>
          <p:nvPr>
            <p:ph idx="1"/>
          </p:nvPr>
        </p:nvSpPr>
        <p:spPr/>
        <p:txBody>
          <a:bodyPr/>
          <a:lstStyle/>
          <a:p/>
          <a:p>
            <a:pPr>
              <a:defRPr sz="1800">
                <a:solidFill>
                  <a:srgbClr val="000000"/>
                </a:solidFill>
              </a:defRPr>
            </a:pPr>
            <a:r>
              <a:t>2 – 2 = 0</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393</a:t>
            </a:r>
          </a:p>
        </p:txBody>
      </p:sp>
      <p:sp>
        <p:nvSpPr>
          <p:cNvPr id="3" name="Content Placeholder 2"/>
          <p:cNvSpPr>
            <a:spLocks noGrp="1"/>
          </p:cNvSpPr>
          <p:nvPr>
            <p:ph idx="1"/>
          </p:nvPr>
        </p:nvSpPr>
        <p:spPr/>
        <p:txBody>
          <a:bodyPr/>
          <a:lstStyle/>
          <a:p/>
          <a:p>
            <a:pPr>
              <a:defRPr sz="1800">
                <a:solidFill>
                  <a:srgbClr val="000000"/>
                </a:solidFill>
              </a:defRPr>
            </a:pPr>
            <a:r>
              <a:t>Résultat final : 0D₁₆</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394</a:t>
            </a:r>
          </a:p>
        </p:txBody>
      </p:sp>
      <p:sp>
        <p:nvSpPr>
          <p:cNvPr id="3" name="Content Placeholder 2"/>
          <p:cNvSpPr>
            <a:spLocks noGrp="1"/>
          </p:cNvSpPr>
          <p:nvPr>
            <p:ph idx="1"/>
          </p:nvPr>
        </p:nvSpPr>
        <p:spPr/>
        <p:txBody>
          <a:bodyPr/>
          <a:lstStyle/>
          <a:p/>
          <a:p>
            <a:pPr>
              <a:defRPr sz="1800">
                <a:solidFill>
                  <a:srgbClr val="000000"/>
                </a:solidFill>
              </a:defRPr>
            </a:pPr>
            <a:r>
              <a:t>Vérification décimale :</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395</a:t>
            </a:r>
          </a:p>
        </p:txBody>
      </p:sp>
      <p:sp>
        <p:nvSpPr>
          <p:cNvPr id="3" name="Content Placeholder 2"/>
          <p:cNvSpPr>
            <a:spLocks noGrp="1"/>
          </p:cNvSpPr>
          <p:nvPr>
            <p:ph idx="1"/>
          </p:nvPr>
        </p:nvSpPr>
        <p:spPr/>
        <p:txBody>
          <a:bodyPr/>
          <a:lstStyle/>
          <a:p/>
          <a:p>
            <a:pPr>
              <a:defRPr sz="1800">
                <a:solidFill>
                  <a:srgbClr val="000000"/>
                </a:solidFill>
              </a:defRPr>
            </a:pPr>
            <a:r>
              <a:t>3C = 60</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396</a:t>
            </a:r>
          </a:p>
        </p:txBody>
      </p:sp>
      <p:sp>
        <p:nvSpPr>
          <p:cNvPr id="3" name="Content Placeholder 2"/>
          <p:cNvSpPr>
            <a:spLocks noGrp="1"/>
          </p:cNvSpPr>
          <p:nvPr>
            <p:ph idx="1"/>
          </p:nvPr>
        </p:nvSpPr>
        <p:spPr/>
        <p:txBody>
          <a:bodyPr/>
          <a:lstStyle/>
          <a:p/>
          <a:p>
            <a:pPr>
              <a:defRPr sz="1800">
                <a:solidFill>
                  <a:srgbClr val="000000"/>
                </a:solidFill>
              </a:defRPr>
            </a:pPr>
            <a:r>
              <a:t>2F = 47</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397</a:t>
            </a:r>
          </a:p>
        </p:txBody>
      </p:sp>
      <p:sp>
        <p:nvSpPr>
          <p:cNvPr id="3" name="Content Placeholder 2"/>
          <p:cNvSpPr>
            <a:spLocks noGrp="1"/>
          </p:cNvSpPr>
          <p:nvPr>
            <p:ph idx="1"/>
          </p:nvPr>
        </p:nvSpPr>
        <p:spPr/>
        <p:txBody>
          <a:bodyPr/>
          <a:lstStyle/>
          <a:p/>
          <a:p>
            <a:pPr>
              <a:defRPr sz="1800">
                <a:solidFill>
                  <a:srgbClr val="000000"/>
                </a:solidFill>
              </a:defRPr>
            </a:pPr>
            <a:r>
              <a:t>60 – 47 = 13 → D₁₆ </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399</a:t>
            </a:r>
          </a:p>
        </p:txBody>
      </p:sp>
      <p:sp>
        <p:nvSpPr>
          <p:cNvPr id="3" name="Content Placeholder 2"/>
          <p:cNvSpPr>
            <a:spLocks noGrp="1"/>
          </p:cNvSpPr>
          <p:nvPr>
            <p:ph idx="1"/>
          </p:nvPr>
        </p:nvSpPr>
        <p:spPr/>
        <p:txBody>
          <a:bodyPr/>
          <a:lstStyle/>
          <a:p/>
          <a:p>
            <a:pPr>
              <a:defRPr sz="1800">
                <a:solidFill>
                  <a:srgbClr val="000000"/>
                </a:solidFill>
              </a:defRPr>
            </a:pPr>
            <a:r>
              <a:t>Exemple 3 : Emprunt en chaîne</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402</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403</a:t>
            </a:r>
          </a:p>
        </p:txBody>
      </p:sp>
      <p:sp>
        <p:nvSpPr>
          <p:cNvPr id="3" name="Content Placeholder 2"/>
          <p:cNvSpPr>
            <a:spLocks noGrp="1"/>
          </p:cNvSpPr>
          <p:nvPr>
            <p:ph idx="1"/>
          </p:nvPr>
        </p:nvSpPr>
        <p:spPr/>
        <p:txBody>
          <a:bodyPr/>
          <a:lstStyle/>
          <a:p/>
          <a:p>
            <a:pPr>
              <a:defRPr sz="1800">
                <a:solidFill>
                  <a:srgbClr val="000000"/>
                </a:solidFill>
              </a:defRPr>
            </a:pPr>
            <a:r>
              <a:t>0 – F (15) : impossible → emprunt : 0 + 16 = 16 → 16 – 15 = 1, colonne précédente devient -1</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61</a:t>
            </a:r>
          </a:p>
        </p:txBody>
      </p:sp>
      <p:sp>
        <p:nvSpPr>
          <p:cNvPr id="3" name="Content Placeholder 2"/>
          <p:cNvSpPr>
            <a:spLocks noGrp="1"/>
          </p:cNvSpPr>
          <p:nvPr>
            <p:ph idx="1"/>
          </p:nvPr>
        </p:nvSpPr>
        <p:spPr/>
        <p:txBody>
          <a:bodyPr/>
          <a:lstStyle/>
          <a:p/>
          <a:p>
            <a:pPr>
              <a:defRPr sz="1800">
                <a:solidFill>
                  <a:srgbClr val="000000"/>
                </a:solidFill>
              </a:defRPr>
            </a:pPr>
            <a:r>
              <a:t>1 + 0 = 1</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404</a:t>
            </a:r>
          </a:p>
        </p:txBody>
      </p:sp>
      <p:sp>
        <p:nvSpPr>
          <p:cNvPr id="3" name="Content Placeholder 2"/>
          <p:cNvSpPr>
            <a:spLocks noGrp="1"/>
          </p:cNvSpPr>
          <p:nvPr>
            <p:ph idx="1"/>
          </p:nvPr>
        </p:nvSpPr>
        <p:spPr/>
        <p:txBody>
          <a:bodyPr/>
          <a:lstStyle/>
          <a:p/>
          <a:p>
            <a:pPr>
              <a:defRPr sz="1800">
                <a:solidFill>
                  <a:srgbClr val="000000"/>
                </a:solidFill>
              </a:defRPr>
            </a:pPr>
            <a:r>
              <a:t>Colonne du milieu : 0 – F avec -1 → -1 + 16 = 15 → 15 – 15 = 0</a:t>
            </a: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405</a:t>
            </a:r>
          </a:p>
        </p:txBody>
      </p:sp>
      <p:sp>
        <p:nvSpPr>
          <p:cNvPr id="3" name="Content Placeholder 2"/>
          <p:cNvSpPr>
            <a:spLocks noGrp="1"/>
          </p:cNvSpPr>
          <p:nvPr>
            <p:ph idx="1"/>
          </p:nvPr>
        </p:nvSpPr>
        <p:spPr/>
        <p:txBody>
          <a:bodyPr/>
          <a:lstStyle/>
          <a:p/>
          <a:p>
            <a:pPr>
              <a:defRPr sz="1800">
                <a:solidFill>
                  <a:srgbClr val="000000"/>
                </a:solidFill>
              </a:defRPr>
            </a:pPr>
            <a:r>
              <a:t>Colonne de gauche : 2 – 1 (emprunt précédent) = 1</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407</a:t>
            </a:r>
          </a:p>
        </p:txBody>
      </p:sp>
      <p:sp>
        <p:nvSpPr>
          <p:cNvPr id="3" name="Content Placeholder 2"/>
          <p:cNvSpPr>
            <a:spLocks noGrp="1"/>
          </p:cNvSpPr>
          <p:nvPr>
            <p:ph idx="1"/>
          </p:nvPr>
        </p:nvSpPr>
        <p:spPr/>
        <p:txBody>
          <a:bodyPr/>
          <a:lstStyle/>
          <a:p/>
          <a:p>
            <a:pPr>
              <a:defRPr sz="1800">
                <a:solidFill>
                  <a:srgbClr val="000000"/>
                </a:solidFill>
              </a:defRPr>
            </a:pPr>
            <a:r>
              <a:t>Résultat final : 101₁₆</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408</a:t>
            </a:r>
          </a:p>
        </p:txBody>
      </p:sp>
      <p:sp>
        <p:nvSpPr>
          <p:cNvPr id="3" name="Content Placeholder 2"/>
          <p:cNvSpPr>
            <a:spLocks noGrp="1"/>
          </p:cNvSpPr>
          <p:nvPr>
            <p:ph idx="1"/>
          </p:nvPr>
        </p:nvSpPr>
        <p:spPr/>
        <p:txBody>
          <a:bodyPr/>
          <a:lstStyle/>
          <a:p/>
          <a:p>
            <a:pPr>
              <a:defRPr sz="1800">
                <a:solidFill>
                  <a:srgbClr val="000000"/>
                </a:solidFill>
              </a:defRPr>
            </a:pPr>
            <a:r>
              <a:t>Vérification décimale :</a:t>
            </a: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409</a:t>
            </a:r>
          </a:p>
        </p:txBody>
      </p:sp>
      <p:sp>
        <p:nvSpPr>
          <p:cNvPr id="3" name="Content Placeholder 2"/>
          <p:cNvSpPr>
            <a:spLocks noGrp="1"/>
          </p:cNvSpPr>
          <p:nvPr>
            <p:ph idx="1"/>
          </p:nvPr>
        </p:nvSpPr>
        <p:spPr/>
        <p:txBody>
          <a:bodyPr/>
          <a:lstStyle/>
          <a:p/>
          <a:p>
            <a:pPr>
              <a:defRPr sz="1800">
                <a:solidFill>
                  <a:srgbClr val="000000"/>
                </a:solidFill>
              </a:defRPr>
            </a:pPr>
            <a:r>
              <a:t>200 = 2×256 = 512</a:t>
            </a: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410</a:t>
            </a:r>
          </a:p>
        </p:txBody>
      </p:sp>
      <p:sp>
        <p:nvSpPr>
          <p:cNvPr id="3" name="Content Placeholder 2"/>
          <p:cNvSpPr>
            <a:spLocks noGrp="1"/>
          </p:cNvSpPr>
          <p:nvPr>
            <p:ph idx="1"/>
          </p:nvPr>
        </p:nvSpPr>
        <p:spPr/>
        <p:txBody>
          <a:bodyPr/>
          <a:lstStyle/>
          <a:p/>
          <a:p>
            <a:pPr>
              <a:defRPr sz="1800">
                <a:solidFill>
                  <a:srgbClr val="000000"/>
                </a:solidFill>
              </a:defRPr>
            </a:pPr>
            <a:r>
              <a:t>0FF = 15×1 + 15×16 = 255</a:t>
            </a: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411</a:t>
            </a:r>
          </a:p>
        </p:txBody>
      </p:sp>
      <p:sp>
        <p:nvSpPr>
          <p:cNvPr id="3" name="Content Placeholder 2"/>
          <p:cNvSpPr>
            <a:spLocks noGrp="1"/>
          </p:cNvSpPr>
          <p:nvPr>
            <p:ph idx="1"/>
          </p:nvPr>
        </p:nvSpPr>
        <p:spPr/>
        <p:txBody>
          <a:bodyPr/>
          <a:lstStyle/>
          <a:p/>
          <a:p>
            <a:pPr>
              <a:defRPr sz="1800">
                <a:solidFill>
                  <a:srgbClr val="000000"/>
                </a:solidFill>
              </a:defRPr>
            </a:pPr>
            <a:r>
              <a:t>512 – 255 = 257 → 101₁₆ </a:t>
            </a: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413</a:t>
            </a:r>
          </a:p>
        </p:txBody>
      </p:sp>
      <p:sp>
        <p:nvSpPr>
          <p:cNvPr id="3" name="Content Placeholder 2"/>
          <p:cNvSpPr>
            <a:spLocks noGrp="1"/>
          </p:cNvSpPr>
          <p:nvPr>
            <p:ph idx="1"/>
          </p:nvPr>
        </p:nvSpPr>
        <p:spPr/>
        <p:txBody>
          <a:bodyPr/>
          <a:lstStyle/>
          <a:p/>
          <a:p>
            <a:pPr>
              <a:defRPr sz="1800">
                <a:solidFill>
                  <a:srgbClr val="000000"/>
                </a:solidFill>
              </a:defRPr>
            </a:pPr>
            <a:r>
              <a:t>Exemple 4 : Avec lettres et chaînes d’emprunt</a:t>
            </a: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416</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417</a:t>
            </a:r>
          </a:p>
        </p:txBody>
      </p:sp>
      <p:sp>
        <p:nvSpPr>
          <p:cNvPr id="3" name="Content Placeholder 2"/>
          <p:cNvSpPr>
            <a:spLocks noGrp="1"/>
          </p:cNvSpPr>
          <p:nvPr>
            <p:ph idx="1"/>
          </p:nvPr>
        </p:nvSpPr>
        <p:spPr/>
        <p:txBody>
          <a:bodyPr/>
          <a:lstStyle/>
          <a:p/>
          <a:p>
            <a:pPr>
              <a:defRPr sz="1800">
                <a:solidFill>
                  <a:srgbClr val="000000"/>
                </a:solidFill>
              </a:defRPr>
            </a:pPr>
            <a:r>
              <a:t>0 – E (14) → emprunt : 16 – 14 = 2, colonne suivante -1</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62</a:t>
            </a:r>
          </a:p>
        </p:txBody>
      </p:sp>
      <p:sp>
        <p:nvSpPr>
          <p:cNvPr id="3" name="Content Placeholder 2"/>
          <p:cNvSpPr>
            <a:spLocks noGrp="1"/>
          </p:cNvSpPr>
          <p:nvPr>
            <p:ph idx="1"/>
          </p:nvPr>
        </p:nvSpPr>
        <p:spPr/>
        <p:txBody>
          <a:bodyPr/>
          <a:lstStyle/>
          <a:p/>
          <a:p>
            <a:pPr>
              <a:defRPr sz="1800">
                <a:solidFill>
                  <a:srgbClr val="000000"/>
                </a:solidFill>
              </a:defRPr>
            </a:pPr>
            <a:r>
              <a:t>0 + 0 = 0</a:t>
            </a: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418</a:t>
            </a:r>
          </a:p>
        </p:txBody>
      </p:sp>
      <p:sp>
        <p:nvSpPr>
          <p:cNvPr id="3" name="Content Placeholder 2"/>
          <p:cNvSpPr>
            <a:spLocks noGrp="1"/>
          </p:cNvSpPr>
          <p:nvPr>
            <p:ph idx="1"/>
          </p:nvPr>
        </p:nvSpPr>
        <p:spPr/>
        <p:txBody>
          <a:bodyPr/>
          <a:lstStyle/>
          <a:p/>
          <a:p>
            <a:pPr>
              <a:defRPr sz="1800">
                <a:solidFill>
                  <a:srgbClr val="000000"/>
                </a:solidFill>
              </a:defRPr>
            </a:pPr>
            <a:r>
              <a:t>A (10) – B (11) → avec emprunt → 10 – 11 + 16 = 15 → F, colonne de gauche -1</a:t>
            </a: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419</a:t>
            </a:r>
          </a:p>
        </p:txBody>
      </p:sp>
      <p:sp>
        <p:nvSpPr>
          <p:cNvPr id="3" name="Content Placeholder 2"/>
          <p:cNvSpPr>
            <a:spLocks noGrp="1"/>
          </p:cNvSpPr>
          <p:nvPr>
            <p:ph idx="1"/>
          </p:nvPr>
        </p:nvSpPr>
        <p:spPr/>
        <p:txBody>
          <a:bodyPr/>
          <a:lstStyle/>
          <a:p/>
          <a:p>
            <a:pPr>
              <a:defRPr sz="1800">
                <a:solidFill>
                  <a:srgbClr val="000000"/>
                </a:solidFill>
              </a:defRPr>
            </a:pPr>
            <a:r>
              <a:t>1 – 0 – 1 (emprunt) = 0</a:t>
            </a: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421</a:t>
            </a:r>
          </a:p>
        </p:txBody>
      </p:sp>
      <p:sp>
        <p:nvSpPr>
          <p:cNvPr id="3" name="Content Placeholder 2"/>
          <p:cNvSpPr>
            <a:spLocks noGrp="1"/>
          </p:cNvSpPr>
          <p:nvPr>
            <p:ph idx="1"/>
          </p:nvPr>
        </p:nvSpPr>
        <p:spPr/>
        <p:txBody>
          <a:bodyPr/>
          <a:lstStyle/>
          <a:p/>
          <a:p>
            <a:pPr>
              <a:defRPr sz="1800">
                <a:solidFill>
                  <a:srgbClr val="000000"/>
                </a:solidFill>
              </a:defRPr>
            </a:pPr>
            <a:r>
              <a:t>Résultat final : 0F2₁₆</a:t>
            </a: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422</a:t>
            </a:r>
          </a:p>
        </p:txBody>
      </p:sp>
      <p:sp>
        <p:nvSpPr>
          <p:cNvPr id="3" name="Content Placeholder 2"/>
          <p:cNvSpPr>
            <a:spLocks noGrp="1"/>
          </p:cNvSpPr>
          <p:nvPr>
            <p:ph idx="1"/>
          </p:nvPr>
        </p:nvSpPr>
        <p:spPr/>
        <p:txBody>
          <a:bodyPr/>
          <a:lstStyle/>
          <a:p/>
          <a:p>
            <a:pPr>
              <a:defRPr sz="1800">
                <a:solidFill>
                  <a:srgbClr val="000000"/>
                </a:solidFill>
              </a:defRPr>
            </a:pPr>
            <a:r>
              <a:t>Vérification décimale :</a:t>
            </a: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423</a:t>
            </a:r>
          </a:p>
        </p:txBody>
      </p:sp>
      <p:sp>
        <p:nvSpPr>
          <p:cNvPr id="3" name="Content Placeholder 2"/>
          <p:cNvSpPr>
            <a:spLocks noGrp="1"/>
          </p:cNvSpPr>
          <p:nvPr>
            <p:ph idx="1"/>
          </p:nvPr>
        </p:nvSpPr>
        <p:spPr/>
        <p:txBody>
          <a:bodyPr/>
          <a:lstStyle/>
          <a:p/>
          <a:p>
            <a:pPr>
              <a:defRPr sz="1800">
                <a:solidFill>
                  <a:srgbClr val="000000"/>
                </a:solidFill>
              </a:defRPr>
            </a:pPr>
            <a:r>
              <a:t>1A0 = 1×256 + 10×16 + 0 = 416</a:t>
            </a: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424</a:t>
            </a:r>
          </a:p>
        </p:txBody>
      </p:sp>
      <p:sp>
        <p:nvSpPr>
          <p:cNvPr id="3" name="Content Placeholder 2"/>
          <p:cNvSpPr>
            <a:spLocks noGrp="1"/>
          </p:cNvSpPr>
          <p:nvPr>
            <p:ph idx="1"/>
          </p:nvPr>
        </p:nvSpPr>
        <p:spPr/>
        <p:txBody>
          <a:bodyPr/>
          <a:lstStyle/>
          <a:p/>
          <a:p>
            <a:pPr>
              <a:defRPr sz="1800">
                <a:solidFill>
                  <a:srgbClr val="000000"/>
                </a:solidFill>
              </a:defRPr>
            </a:pPr>
            <a:r>
              <a:t>0BE = 11×16 + 14 = 190</a:t>
            </a: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425</a:t>
            </a:r>
          </a:p>
        </p:txBody>
      </p:sp>
      <p:sp>
        <p:nvSpPr>
          <p:cNvPr id="3" name="Content Placeholder 2"/>
          <p:cNvSpPr>
            <a:spLocks noGrp="1"/>
          </p:cNvSpPr>
          <p:nvPr>
            <p:ph idx="1"/>
          </p:nvPr>
        </p:nvSpPr>
        <p:spPr/>
        <p:txBody>
          <a:bodyPr/>
          <a:lstStyle/>
          <a:p/>
          <a:p>
            <a:pPr>
              <a:defRPr sz="1800">
                <a:solidFill>
                  <a:srgbClr val="000000"/>
                </a:solidFill>
              </a:defRPr>
            </a:pPr>
            <a:r>
              <a:t>416 – 190 = 226 → 0F2₁₆ </a:t>
            </a: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429</a:t>
            </a:r>
          </a:p>
        </p:txBody>
      </p:sp>
      <p:sp>
        <p:nvSpPr>
          <p:cNvPr id="3" name="Content Placeholder 2"/>
          <p:cNvSpPr>
            <a:spLocks noGrp="1"/>
          </p:cNvSpPr>
          <p:nvPr>
            <p:ph idx="1"/>
          </p:nvPr>
        </p:nvSpPr>
        <p:spPr/>
        <p:txBody>
          <a:bodyPr/>
          <a:lstStyle/>
          <a:p/>
          <a:p>
            <a:pPr>
              <a:defRPr sz="1800">
                <a:solidFill>
                  <a:srgbClr val="000000"/>
                </a:solidFill>
              </a:defRPr>
            </a:pPr>
            <a:r>
              <a:t>Division et Multiplication d’entiers</a:t>
            </a: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430</a:t>
            </a:r>
          </a:p>
        </p:txBody>
      </p:sp>
      <p:sp>
        <p:nvSpPr>
          <p:cNvPr id="3" name="Content Placeholder 2"/>
          <p:cNvSpPr>
            <a:spLocks noGrp="1"/>
          </p:cNvSpPr>
          <p:nvPr>
            <p:ph idx="1"/>
          </p:nvPr>
        </p:nvSpPr>
        <p:spPr/>
        <p:txBody>
          <a:bodyPr/>
          <a:lstStyle/>
          <a:p/>
          <a:p>
            <a:pPr>
              <a:defRPr sz="1800">
                <a:solidFill>
                  <a:srgbClr val="000000"/>
                </a:solidFill>
              </a:defRPr>
            </a:pPr>
            <a:r>
              <a:t> Division d’Entiers</a:t>
            </a: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431</a:t>
            </a:r>
          </a:p>
        </p:txBody>
      </p:sp>
      <p:sp>
        <p:nvSpPr>
          <p:cNvPr id="3" name="Content Placeholder 2"/>
          <p:cNvSpPr>
            <a:spLocks noGrp="1"/>
          </p:cNvSpPr>
          <p:nvPr>
            <p:ph idx="1"/>
          </p:nvPr>
        </p:nvSpPr>
        <p:spPr/>
        <p:txBody>
          <a:bodyPr/>
          <a:lstStyle/>
          <a:p/>
          <a:p>
            <a:pPr>
              <a:defRPr sz="1800">
                <a:solidFill>
                  <a:srgbClr val="000000"/>
                </a:solidFill>
              </a:defRPr>
            </a:pPr>
            <a:r>
              <a:t>Binaire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26</a:t>
            </a:r>
          </a:p>
        </p:txBody>
      </p:sp>
      <p:sp>
        <p:nvSpPr>
          <p:cNvPr id="3" name="Content Placeholder 2"/>
          <p:cNvSpPr>
            <a:spLocks noGrp="1"/>
          </p:cNvSpPr>
          <p:nvPr>
            <p:ph idx="1"/>
          </p:nvPr>
        </p:nvSpPr>
        <p:spPr/>
        <p:txBody>
          <a:bodyPr/>
          <a:lstStyle/>
          <a:p/>
          <a:p>
            <a:pPr>
              <a:defRPr sz="1800">
                <a:solidFill>
                  <a:srgbClr val="000000"/>
                </a:solidFill>
              </a:defRPr>
            </a:pPr>
            <a:r>
              <a:t>Code : INFO4221</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63</a:t>
            </a:r>
          </a:p>
        </p:txBody>
      </p:sp>
      <p:sp>
        <p:nvSpPr>
          <p:cNvPr id="3" name="Content Placeholder 2"/>
          <p:cNvSpPr>
            <a:spLocks noGrp="1"/>
          </p:cNvSpPr>
          <p:nvPr>
            <p:ph idx="1"/>
          </p:nvPr>
        </p:nvSpPr>
        <p:spPr/>
        <p:txBody>
          <a:bodyPr/>
          <a:lstStyle/>
          <a:p/>
          <a:p>
            <a:pPr>
              <a:defRPr sz="1800">
                <a:solidFill>
                  <a:srgbClr val="000000"/>
                </a:solidFill>
              </a:defRPr>
            </a:pPr>
            <a:r>
              <a:t>Aucune retenue à gérer.</a:t>
            </a: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433</a:t>
            </a:r>
          </a:p>
        </p:txBody>
      </p:sp>
      <p:sp>
        <p:nvSpPr>
          <p:cNvPr id="3" name="Content Placeholder 2"/>
          <p:cNvSpPr>
            <a:spLocks noGrp="1"/>
          </p:cNvSpPr>
          <p:nvPr>
            <p:ph idx="1"/>
          </p:nvPr>
        </p:nvSpPr>
        <p:spPr/>
        <p:txBody>
          <a:bodyPr/>
          <a:lstStyle/>
          <a:p/>
          <a:p>
            <a:pPr>
              <a:defRPr sz="1800">
                <a:solidFill>
                  <a:srgbClr val="000000"/>
                </a:solidFill>
              </a:defRPr>
            </a:pPr>
            <a:r>
              <a:t>Principe de la division binaire</a:t>
            </a: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434</a:t>
            </a:r>
          </a:p>
        </p:txBody>
      </p:sp>
      <p:sp>
        <p:nvSpPr>
          <p:cNvPr id="3" name="Content Placeholder 2"/>
          <p:cNvSpPr>
            <a:spLocks noGrp="1"/>
          </p:cNvSpPr>
          <p:nvPr>
            <p:ph idx="1"/>
          </p:nvPr>
        </p:nvSpPr>
        <p:spPr/>
        <p:txBody>
          <a:bodyPr/>
          <a:lstStyle/>
          <a:p/>
          <a:p>
            <a:pPr>
              <a:defRPr sz="1800">
                <a:solidFill>
                  <a:srgbClr val="000000"/>
                </a:solidFill>
              </a:defRPr>
            </a:pPr>
            <a:r>
              <a:t>La division binaire fonctionne comme la division en base 10, mais elle utilise uniquement les chiffres 0 et 1. On utilise la méthode de division longue par soustraction répétée :</a:t>
            </a: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435</a:t>
            </a:r>
          </a:p>
        </p:txBody>
      </p:sp>
      <p:sp>
        <p:nvSpPr>
          <p:cNvPr id="3" name="Content Placeholder 2"/>
          <p:cNvSpPr>
            <a:spLocks noGrp="1"/>
          </p:cNvSpPr>
          <p:nvPr>
            <p:ph idx="1"/>
          </p:nvPr>
        </p:nvSpPr>
        <p:spPr/>
        <p:txBody>
          <a:bodyPr/>
          <a:lstStyle/>
          <a:p/>
          <a:p>
            <a:pPr>
              <a:defRPr sz="1800">
                <a:solidFill>
                  <a:srgbClr val="000000"/>
                </a:solidFill>
              </a:defRPr>
            </a:pPr>
            <a:r>
              <a:t>Comparer le dividende au diviseur.</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436</a:t>
            </a:r>
          </a:p>
        </p:txBody>
      </p:sp>
      <p:sp>
        <p:nvSpPr>
          <p:cNvPr id="3" name="Content Placeholder 2"/>
          <p:cNvSpPr>
            <a:spLocks noGrp="1"/>
          </p:cNvSpPr>
          <p:nvPr>
            <p:ph idx="1"/>
          </p:nvPr>
        </p:nvSpPr>
        <p:spPr/>
        <p:txBody>
          <a:bodyPr/>
          <a:lstStyle/>
          <a:p/>
          <a:p>
            <a:pPr>
              <a:defRPr sz="1800">
                <a:solidFill>
                  <a:srgbClr val="000000"/>
                </a:solidFill>
              </a:defRPr>
            </a:pPr>
            <a:r>
              <a:t>Si le diviseur entre dans la portion courante, on soustrait et on note 1.</a:t>
            </a: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437</a:t>
            </a:r>
          </a:p>
        </p:txBody>
      </p:sp>
      <p:sp>
        <p:nvSpPr>
          <p:cNvPr id="3" name="Content Placeholder 2"/>
          <p:cNvSpPr>
            <a:spLocks noGrp="1"/>
          </p:cNvSpPr>
          <p:nvPr>
            <p:ph idx="1"/>
          </p:nvPr>
        </p:nvSpPr>
        <p:spPr/>
        <p:txBody>
          <a:bodyPr/>
          <a:lstStyle/>
          <a:p/>
          <a:p>
            <a:pPr>
              <a:defRPr sz="1800">
                <a:solidFill>
                  <a:srgbClr val="000000"/>
                </a:solidFill>
              </a:defRPr>
            </a:pPr>
            <a:r>
              <a:t>Sinon, on note 0 et on abaisse le bit suivant.</a:t>
            </a: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438</a:t>
            </a:r>
          </a:p>
        </p:txBody>
      </p:sp>
      <p:sp>
        <p:nvSpPr>
          <p:cNvPr id="3" name="Content Placeholder 2"/>
          <p:cNvSpPr>
            <a:spLocks noGrp="1"/>
          </p:cNvSpPr>
          <p:nvPr>
            <p:ph idx="1"/>
          </p:nvPr>
        </p:nvSpPr>
        <p:spPr/>
        <p:txBody>
          <a:bodyPr/>
          <a:lstStyle/>
          <a:p/>
          <a:p>
            <a:pPr>
              <a:defRPr sz="1800">
                <a:solidFill>
                  <a:srgbClr val="000000"/>
                </a:solidFill>
              </a:defRPr>
            </a:pPr>
            <a:r>
              <a:t>On répète jusqu'à la fin.</a:t>
            </a: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440</a:t>
            </a:r>
          </a:p>
        </p:txBody>
      </p:sp>
      <p:sp>
        <p:nvSpPr>
          <p:cNvPr id="3" name="Content Placeholder 2"/>
          <p:cNvSpPr>
            <a:spLocks noGrp="1"/>
          </p:cNvSpPr>
          <p:nvPr>
            <p:ph idx="1"/>
          </p:nvPr>
        </p:nvSpPr>
        <p:spPr/>
        <p:txBody>
          <a:bodyPr/>
          <a:lstStyle/>
          <a:p/>
          <a:p>
            <a:pPr>
              <a:defRPr sz="1800">
                <a:solidFill>
                  <a:srgbClr val="000000"/>
                </a:solidFill>
              </a:defRPr>
            </a:pPr>
            <a:r>
              <a:t>Étapes générales</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441</a:t>
            </a:r>
          </a:p>
        </p:txBody>
      </p:sp>
      <p:sp>
        <p:nvSpPr>
          <p:cNvPr id="3" name="Content Placeholder 2"/>
          <p:cNvSpPr>
            <a:spLocks noGrp="1"/>
          </p:cNvSpPr>
          <p:nvPr>
            <p:ph idx="1"/>
          </p:nvPr>
        </p:nvSpPr>
        <p:spPr/>
        <p:txBody>
          <a:bodyPr/>
          <a:lstStyle/>
          <a:p/>
          <a:p>
            <a:pPr>
              <a:defRPr sz="1800">
                <a:solidFill>
                  <a:srgbClr val="000000"/>
                </a:solidFill>
              </a:defRPr>
            </a:pPr>
            <a:r>
              <a:t>Identifier les bits du dividende suffisants pour être plus grands ou égaux au diviseur.</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442</a:t>
            </a:r>
          </a:p>
        </p:txBody>
      </p:sp>
      <p:sp>
        <p:nvSpPr>
          <p:cNvPr id="3" name="Content Placeholder 2"/>
          <p:cNvSpPr>
            <a:spLocks noGrp="1"/>
          </p:cNvSpPr>
          <p:nvPr>
            <p:ph idx="1"/>
          </p:nvPr>
        </p:nvSpPr>
        <p:spPr/>
        <p:txBody>
          <a:bodyPr/>
          <a:lstStyle/>
          <a:p/>
          <a:p>
            <a:pPr>
              <a:defRPr sz="1800">
                <a:solidFill>
                  <a:srgbClr val="000000"/>
                </a:solidFill>
              </a:defRPr>
            </a:pPr>
            <a:r>
              <a:t>Comparer cette portion au diviseur.</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443</a:t>
            </a:r>
          </a:p>
        </p:txBody>
      </p:sp>
      <p:sp>
        <p:nvSpPr>
          <p:cNvPr id="3" name="Content Placeholder 2"/>
          <p:cNvSpPr>
            <a:spLocks noGrp="1"/>
          </p:cNvSpPr>
          <p:nvPr>
            <p:ph idx="1"/>
          </p:nvPr>
        </p:nvSpPr>
        <p:spPr/>
        <p:txBody>
          <a:bodyPr/>
          <a:lstStyle/>
          <a:p/>
          <a:p>
            <a:pPr>
              <a:defRPr sz="1800">
                <a:solidFill>
                  <a:srgbClr val="000000"/>
                </a:solidFill>
              </a:defRPr>
            </a:pPr>
            <a:r>
              <a:t>Si elle est supérieure ou égale, on soustrait et note 1 dans le quotient.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65</a:t>
            </a:r>
          </a:p>
        </p:txBody>
      </p:sp>
      <p:sp>
        <p:nvSpPr>
          <p:cNvPr id="3" name="Content Placeholder 2"/>
          <p:cNvSpPr>
            <a:spLocks noGrp="1"/>
          </p:cNvSpPr>
          <p:nvPr>
            <p:ph idx="1"/>
          </p:nvPr>
        </p:nvSpPr>
        <p:spPr/>
        <p:txBody>
          <a:bodyPr/>
          <a:lstStyle/>
          <a:p/>
          <a:p>
            <a:pPr>
              <a:defRPr sz="1800">
                <a:solidFill>
                  <a:srgbClr val="000000"/>
                </a:solidFill>
              </a:defRPr>
            </a:pPr>
            <a:r>
              <a:t>Exemple 2 : Avec une retenue unique</a:t>
            </a: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444</a:t>
            </a:r>
          </a:p>
        </p:txBody>
      </p:sp>
      <p:sp>
        <p:nvSpPr>
          <p:cNvPr id="3" name="Content Placeholder 2"/>
          <p:cNvSpPr>
            <a:spLocks noGrp="1"/>
          </p:cNvSpPr>
          <p:nvPr>
            <p:ph idx="1"/>
          </p:nvPr>
        </p:nvSpPr>
        <p:spPr/>
        <p:txBody>
          <a:bodyPr/>
          <a:lstStyle/>
          <a:p/>
          <a:p>
            <a:pPr>
              <a:defRPr sz="1800">
                <a:solidFill>
                  <a:srgbClr val="000000"/>
                </a:solidFill>
              </a:defRPr>
            </a:pPr>
            <a:r>
              <a:t>Sinon, on note 0 dans le quotient.</a:t>
            </a: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445</a:t>
            </a:r>
          </a:p>
        </p:txBody>
      </p:sp>
      <p:sp>
        <p:nvSpPr>
          <p:cNvPr id="3" name="Content Placeholder 2"/>
          <p:cNvSpPr>
            <a:spLocks noGrp="1"/>
          </p:cNvSpPr>
          <p:nvPr>
            <p:ph idx="1"/>
          </p:nvPr>
        </p:nvSpPr>
        <p:spPr/>
        <p:txBody>
          <a:bodyPr/>
          <a:lstStyle/>
          <a:p/>
          <a:p>
            <a:pPr>
              <a:defRPr sz="1800">
                <a:solidFill>
                  <a:srgbClr val="000000"/>
                </a:solidFill>
              </a:defRPr>
            </a:pPr>
            <a:r>
              <a:t>Descendre le bit suivant et répéter.</a:t>
            </a: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447</a:t>
            </a:r>
          </a:p>
        </p:txBody>
      </p:sp>
      <p:sp>
        <p:nvSpPr>
          <p:cNvPr id="3" name="Content Placeholder 2"/>
          <p:cNvSpPr>
            <a:spLocks noGrp="1"/>
          </p:cNvSpPr>
          <p:nvPr>
            <p:ph idx="1"/>
          </p:nvPr>
        </p:nvSpPr>
        <p:spPr/>
        <p:txBody>
          <a:bodyPr/>
          <a:lstStyle/>
          <a:p/>
          <a:p>
            <a:pPr>
              <a:defRPr sz="1800">
                <a:solidFill>
                  <a:srgbClr val="000000"/>
                </a:solidFill>
              </a:defRPr>
            </a:pPr>
            <a:r>
              <a:t>Exemples détaillés</a:t>
            </a: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448</a:t>
            </a:r>
          </a:p>
        </p:txBody>
      </p:sp>
      <p:sp>
        <p:nvSpPr>
          <p:cNvPr id="3" name="Content Placeholder 2"/>
          <p:cNvSpPr>
            <a:spLocks noGrp="1"/>
          </p:cNvSpPr>
          <p:nvPr>
            <p:ph idx="1"/>
          </p:nvPr>
        </p:nvSpPr>
        <p:spPr/>
        <p:txBody>
          <a:bodyPr/>
          <a:lstStyle/>
          <a:p/>
          <a:p>
            <a:pPr>
              <a:defRPr sz="1800">
                <a:solidFill>
                  <a:srgbClr val="000000"/>
                </a:solidFill>
              </a:defRPr>
            </a:pPr>
            <a:r>
              <a:t>Exemple 1 (division simple) : 1010 (10) ÷ 10 (2)</a:t>
            </a: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450</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451</a:t>
            </a:r>
          </a:p>
        </p:txBody>
      </p:sp>
      <p:sp>
        <p:nvSpPr>
          <p:cNvPr id="3" name="Content Placeholder 2"/>
          <p:cNvSpPr>
            <a:spLocks noGrp="1"/>
          </p:cNvSpPr>
          <p:nvPr>
            <p:ph idx="1"/>
          </p:nvPr>
        </p:nvSpPr>
        <p:spPr/>
        <p:txBody>
          <a:bodyPr/>
          <a:lstStyle/>
          <a:p/>
          <a:p>
            <a:pPr>
              <a:defRPr sz="1800">
                <a:solidFill>
                  <a:srgbClr val="000000"/>
                </a:solidFill>
              </a:defRPr>
            </a:pPr>
            <a:r>
              <a:t>On prend un nombre de bit identique au diviseur : première niveau 10 = 10 donc</a:t>
            </a: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452</a:t>
            </a:r>
          </a:p>
        </p:txBody>
      </p:sp>
      <p:sp>
        <p:nvSpPr>
          <p:cNvPr id="3" name="Content Placeholder 2"/>
          <p:cNvSpPr>
            <a:spLocks noGrp="1"/>
          </p:cNvSpPr>
          <p:nvPr>
            <p:ph idx="1"/>
          </p:nvPr>
        </p:nvSpPr>
        <p:spPr/>
        <p:txBody>
          <a:bodyPr/>
          <a:lstStyle/>
          <a:p/>
          <a:p>
            <a:pPr>
              <a:defRPr sz="1800">
                <a:solidFill>
                  <a:srgbClr val="000000"/>
                </a:solidFill>
              </a:defRPr>
            </a:pPr>
            <a:r>
              <a:t>10 * 1 =10 || 10 – 10 = 0</a:t>
            </a: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453</a:t>
            </a:r>
          </a:p>
        </p:txBody>
      </p:sp>
      <p:sp>
        <p:nvSpPr>
          <p:cNvPr id="3" name="Content Placeholder 2"/>
          <p:cNvSpPr>
            <a:spLocks noGrp="1"/>
          </p:cNvSpPr>
          <p:nvPr>
            <p:ph idx="1"/>
          </p:nvPr>
        </p:nvSpPr>
        <p:spPr/>
        <p:txBody>
          <a:bodyPr/>
          <a:lstStyle/>
          <a:p/>
          <a:p>
            <a:pPr>
              <a:defRPr sz="1800">
                <a:solidFill>
                  <a:srgbClr val="000000"/>
                </a:solidFill>
              </a:defRPr>
            </a:pPr>
            <a:r>
              <a:t>Reste : 0, on descend 1 : deuxième niveau 01 &lt; 10 donc </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454</a:t>
            </a:r>
          </a:p>
        </p:txBody>
      </p:sp>
      <p:sp>
        <p:nvSpPr>
          <p:cNvPr id="3" name="Content Placeholder 2"/>
          <p:cNvSpPr>
            <a:spLocks noGrp="1"/>
          </p:cNvSpPr>
          <p:nvPr>
            <p:ph idx="1"/>
          </p:nvPr>
        </p:nvSpPr>
        <p:spPr/>
        <p:txBody>
          <a:bodyPr/>
          <a:lstStyle/>
          <a:p/>
          <a:p>
            <a:pPr>
              <a:defRPr sz="1800">
                <a:solidFill>
                  <a:srgbClr val="000000"/>
                </a:solidFill>
              </a:defRPr>
            </a:pPr>
            <a:r>
              <a:t>10 * 0 = 0 || 01-00 = 1</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455</a:t>
            </a:r>
          </a:p>
        </p:txBody>
      </p:sp>
      <p:sp>
        <p:nvSpPr>
          <p:cNvPr id="3" name="Content Placeholder 2"/>
          <p:cNvSpPr>
            <a:spLocks noGrp="1"/>
          </p:cNvSpPr>
          <p:nvPr>
            <p:ph idx="1"/>
          </p:nvPr>
        </p:nvSpPr>
        <p:spPr/>
        <p:txBody>
          <a:bodyPr/>
          <a:lstStyle/>
          <a:p/>
          <a:p>
            <a:pPr>
              <a:defRPr sz="1800">
                <a:solidFill>
                  <a:srgbClr val="000000"/>
                </a:solidFill>
              </a:defRPr>
            </a:pPr>
            <a:r>
              <a:t>On descend 0 : troisième niveau 10 = 10 donc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68</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456</a:t>
            </a:r>
          </a:p>
        </p:txBody>
      </p:sp>
      <p:sp>
        <p:nvSpPr>
          <p:cNvPr id="3" name="Content Placeholder 2"/>
          <p:cNvSpPr>
            <a:spLocks noGrp="1"/>
          </p:cNvSpPr>
          <p:nvPr>
            <p:ph idx="1"/>
          </p:nvPr>
        </p:nvSpPr>
        <p:spPr/>
        <p:txBody>
          <a:bodyPr/>
          <a:lstStyle/>
          <a:p/>
          <a:p>
            <a:pPr>
              <a:defRPr sz="1800">
                <a:solidFill>
                  <a:srgbClr val="000000"/>
                </a:solidFill>
              </a:defRPr>
            </a:pPr>
            <a:r>
              <a:t>10 * 1 = 10 || 10 – 10 = 0</a:t>
            </a: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458</a:t>
            </a:r>
          </a:p>
        </p:txBody>
      </p:sp>
      <p:sp>
        <p:nvSpPr>
          <p:cNvPr id="3" name="Content Placeholder 2"/>
          <p:cNvSpPr>
            <a:spLocks noGrp="1"/>
          </p:cNvSpPr>
          <p:nvPr>
            <p:ph idx="1"/>
          </p:nvPr>
        </p:nvSpPr>
        <p:spPr/>
        <p:txBody>
          <a:bodyPr/>
          <a:lstStyle/>
          <a:p/>
          <a:p>
            <a:pPr>
              <a:defRPr sz="1800">
                <a:solidFill>
                  <a:srgbClr val="000000"/>
                </a:solidFill>
              </a:defRPr>
            </a:pPr>
            <a:r>
              <a:t>Résultat : Quotient = 101 (5), Reste = 0</a:t>
            </a: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460</a:t>
            </a:r>
          </a:p>
        </p:txBody>
      </p:sp>
      <p:sp>
        <p:nvSpPr>
          <p:cNvPr id="3" name="Content Placeholder 2"/>
          <p:cNvSpPr>
            <a:spLocks noGrp="1"/>
          </p:cNvSpPr>
          <p:nvPr>
            <p:ph idx="1"/>
          </p:nvPr>
        </p:nvSpPr>
        <p:spPr/>
        <p:txBody>
          <a:bodyPr/>
          <a:lstStyle/>
          <a:p/>
          <a:p>
            <a:pPr>
              <a:defRPr sz="1800">
                <a:solidFill>
                  <a:srgbClr val="000000"/>
                </a:solidFill>
              </a:defRPr>
            </a:pPr>
            <a:r>
              <a:t>Exemple 2 (Division avec reste): 1110 (14) ÷ 11 (3)</a:t>
            </a: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462</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463</a:t>
            </a:r>
          </a:p>
        </p:txBody>
      </p:sp>
      <p:sp>
        <p:nvSpPr>
          <p:cNvPr id="3" name="Content Placeholder 2"/>
          <p:cNvSpPr>
            <a:spLocks noGrp="1"/>
          </p:cNvSpPr>
          <p:nvPr>
            <p:ph idx="1"/>
          </p:nvPr>
        </p:nvSpPr>
        <p:spPr/>
        <p:txBody>
          <a:bodyPr/>
          <a:lstStyle/>
          <a:p/>
          <a:p>
            <a:pPr>
              <a:defRPr sz="1800">
                <a:solidFill>
                  <a:srgbClr val="000000"/>
                </a:solidFill>
              </a:defRPr>
            </a:pPr>
            <a:r>
              <a:t>On prend un nombre de bit identique au diviseur : première niveau 11 = 11 donc</a:t>
            </a: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464</a:t>
            </a:r>
          </a:p>
        </p:txBody>
      </p:sp>
      <p:sp>
        <p:nvSpPr>
          <p:cNvPr id="3" name="Content Placeholder 2"/>
          <p:cNvSpPr>
            <a:spLocks noGrp="1"/>
          </p:cNvSpPr>
          <p:nvPr>
            <p:ph idx="1"/>
          </p:nvPr>
        </p:nvSpPr>
        <p:spPr/>
        <p:txBody>
          <a:bodyPr/>
          <a:lstStyle/>
          <a:p/>
          <a:p>
            <a:pPr>
              <a:defRPr sz="1800">
                <a:solidFill>
                  <a:srgbClr val="000000"/>
                </a:solidFill>
              </a:defRPr>
            </a:pPr>
            <a:r>
              <a:t>11 * 1 =10 || 10 – 10 = 0</a:t>
            </a: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465</a:t>
            </a:r>
          </a:p>
        </p:txBody>
      </p:sp>
      <p:sp>
        <p:nvSpPr>
          <p:cNvPr id="3" name="Content Placeholder 2"/>
          <p:cNvSpPr>
            <a:spLocks noGrp="1"/>
          </p:cNvSpPr>
          <p:nvPr>
            <p:ph idx="1"/>
          </p:nvPr>
        </p:nvSpPr>
        <p:spPr/>
        <p:txBody>
          <a:bodyPr/>
          <a:lstStyle/>
          <a:p/>
          <a:p>
            <a:pPr>
              <a:defRPr sz="1800">
                <a:solidFill>
                  <a:srgbClr val="000000"/>
                </a:solidFill>
              </a:defRPr>
            </a:pPr>
            <a:r>
              <a:t>Reste : 0, on descend 1 : deuxième niveau 01 &lt; 11 donc </a:t>
            </a: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466</a:t>
            </a:r>
          </a:p>
        </p:txBody>
      </p:sp>
      <p:sp>
        <p:nvSpPr>
          <p:cNvPr id="3" name="Content Placeholder 2"/>
          <p:cNvSpPr>
            <a:spLocks noGrp="1"/>
          </p:cNvSpPr>
          <p:nvPr>
            <p:ph idx="1"/>
          </p:nvPr>
        </p:nvSpPr>
        <p:spPr/>
        <p:txBody>
          <a:bodyPr/>
          <a:lstStyle/>
          <a:p/>
          <a:p>
            <a:pPr>
              <a:defRPr sz="1800">
                <a:solidFill>
                  <a:srgbClr val="000000"/>
                </a:solidFill>
              </a:defRPr>
            </a:pPr>
            <a:r>
              <a:t>11 * 0 = 00 || 01-00 = 1</a:t>
            </a: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467</a:t>
            </a:r>
          </a:p>
        </p:txBody>
      </p:sp>
      <p:sp>
        <p:nvSpPr>
          <p:cNvPr id="3" name="Content Placeholder 2"/>
          <p:cNvSpPr>
            <a:spLocks noGrp="1"/>
          </p:cNvSpPr>
          <p:nvPr>
            <p:ph idx="1"/>
          </p:nvPr>
        </p:nvSpPr>
        <p:spPr/>
        <p:txBody>
          <a:bodyPr/>
          <a:lstStyle/>
          <a:p/>
          <a:p>
            <a:pPr>
              <a:defRPr sz="1800">
                <a:solidFill>
                  <a:srgbClr val="000000"/>
                </a:solidFill>
              </a:defRPr>
            </a:pPr>
            <a:r>
              <a:t>On descend 0 : troisième niveau 10 &lt; 11 donc </a:t>
            </a: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468</a:t>
            </a:r>
          </a:p>
        </p:txBody>
      </p:sp>
      <p:sp>
        <p:nvSpPr>
          <p:cNvPr id="3" name="Content Placeholder 2"/>
          <p:cNvSpPr>
            <a:spLocks noGrp="1"/>
          </p:cNvSpPr>
          <p:nvPr>
            <p:ph idx="1"/>
          </p:nvPr>
        </p:nvSpPr>
        <p:spPr/>
        <p:txBody>
          <a:bodyPr/>
          <a:lstStyle/>
          <a:p/>
          <a:p>
            <a:pPr>
              <a:defRPr sz="1800">
                <a:solidFill>
                  <a:srgbClr val="000000"/>
                </a:solidFill>
              </a:defRPr>
            </a:pPr>
            <a:r>
              <a:t>11 * 0 = 00 || 10 – 00 = 10</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69</a:t>
            </a:r>
          </a:p>
        </p:txBody>
      </p:sp>
      <p:sp>
        <p:nvSpPr>
          <p:cNvPr id="3" name="Content Placeholder 2"/>
          <p:cNvSpPr>
            <a:spLocks noGrp="1"/>
          </p:cNvSpPr>
          <p:nvPr>
            <p:ph idx="1"/>
          </p:nvPr>
        </p:nvSpPr>
        <p:spPr/>
        <p:txBody>
          <a:bodyPr/>
          <a:lstStyle/>
          <a:p/>
          <a:p>
            <a:pPr>
              <a:defRPr sz="1800">
                <a:solidFill>
                  <a:srgbClr val="000000"/>
                </a:solidFill>
              </a:defRPr>
            </a:pPr>
            <a:r>
              <a:t>1 + 1 = 0 (retenue 1)</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470</a:t>
            </a:r>
          </a:p>
        </p:txBody>
      </p:sp>
      <p:sp>
        <p:nvSpPr>
          <p:cNvPr id="3" name="Content Placeholder 2"/>
          <p:cNvSpPr>
            <a:spLocks noGrp="1"/>
          </p:cNvSpPr>
          <p:nvPr>
            <p:ph idx="1"/>
          </p:nvPr>
        </p:nvSpPr>
        <p:spPr/>
        <p:txBody>
          <a:bodyPr/>
          <a:lstStyle/>
          <a:p/>
          <a:p>
            <a:pPr>
              <a:defRPr sz="1800">
                <a:solidFill>
                  <a:srgbClr val="000000"/>
                </a:solidFill>
              </a:defRPr>
            </a:pPr>
            <a:r>
              <a:t>Résultat : Quotient = 100 (4), Reste = 10 (2)</a:t>
            </a:r>
            <a:b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471</a:t>
            </a:r>
          </a:p>
        </p:txBody>
      </p:sp>
      <p:sp>
        <p:nvSpPr>
          <p:cNvPr id="3" name="Content Placeholder 2"/>
          <p:cNvSpPr>
            <a:spLocks noGrp="1"/>
          </p:cNvSpPr>
          <p:nvPr>
            <p:ph idx="1"/>
          </p:nvPr>
        </p:nvSpPr>
        <p:spPr/>
        <p:txBody>
          <a:bodyPr/>
          <a:lstStyle/>
          <a:p/>
          <a:p>
            <a:pPr>
              <a:defRPr sz="1800">
                <a:solidFill>
                  <a:srgbClr val="000000"/>
                </a:solidFill>
              </a:defRPr>
            </a:pPr>
            <a:r>
              <a:t>Exemple 3 (Division avec Zéro Intermédiaire): 1010 (10) ÷ 101 (5)</a:t>
            </a: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473</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474</a:t>
            </a:r>
          </a:p>
        </p:txBody>
      </p:sp>
      <p:sp>
        <p:nvSpPr>
          <p:cNvPr id="3" name="Content Placeholder 2"/>
          <p:cNvSpPr>
            <a:spLocks noGrp="1"/>
          </p:cNvSpPr>
          <p:nvPr>
            <p:ph idx="1"/>
          </p:nvPr>
        </p:nvSpPr>
        <p:spPr/>
        <p:txBody>
          <a:bodyPr/>
          <a:lstStyle/>
          <a:p/>
          <a:p>
            <a:pPr>
              <a:defRPr sz="1800">
                <a:solidFill>
                  <a:srgbClr val="000000"/>
                </a:solidFill>
              </a:defRPr>
            </a:pPr>
            <a:r>
              <a:t>On prend un nombre de bit identique au diviseur : première niveau 101 = 101 donc</a:t>
            </a: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475</a:t>
            </a:r>
          </a:p>
        </p:txBody>
      </p:sp>
      <p:sp>
        <p:nvSpPr>
          <p:cNvPr id="3" name="Content Placeholder 2"/>
          <p:cNvSpPr>
            <a:spLocks noGrp="1"/>
          </p:cNvSpPr>
          <p:nvPr>
            <p:ph idx="1"/>
          </p:nvPr>
        </p:nvSpPr>
        <p:spPr/>
        <p:txBody>
          <a:bodyPr/>
          <a:lstStyle/>
          <a:p/>
          <a:p>
            <a:pPr>
              <a:defRPr sz="1800">
                <a:solidFill>
                  <a:srgbClr val="000000"/>
                </a:solidFill>
              </a:defRPr>
            </a:pPr>
            <a:r>
              <a:t>101 * 1 =101 || 101 – 101 = 0</a:t>
            </a: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476</a:t>
            </a:r>
          </a:p>
        </p:txBody>
      </p:sp>
      <p:sp>
        <p:nvSpPr>
          <p:cNvPr id="3" name="Content Placeholder 2"/>
          <p:cNvSpPr>
            <a:spLocks noGrp="1"/>
          </p:cNvSpPr>
          <p:nvPr>
            <p:ph idx="1"/>
          </p:nvPr>
        </p:nvSpPr>
        <p:spPr/>
        <p:txBody>
          <a:bodyPr/>
          <a:lstStyle/>
          <a:p/>
          <a:p>
            <a:pPr>
              <a:defRPr sz="1800">
                <a:solidFill>
                  <a:srgbClr val="000000"/>
                </a:solidFill>
              </a:defRPr>
            </a:pPr>
            <a:r>
              <a:t>Reste : 0, on descend 1 : deuxième niveau 000 &lt; 101 donc </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477</a:t>
            </a:r>
          </a:p>
        </p:txBody>
      </p:sp>
      <p:sp>
        <p:nvSpPr>
          <p:cNvPr id="3" name="Content Placeholder 2"/>
          <p:cNvSpPr>
            <a:spLocks noGrp="1"/>
          </p:cNvSpPr>
          <p:nvPr>
            <p:ph idx="1"/>
          </p:nvPr>
        </p:nvSpPr>
        <p:spPr/>
        <p:txBody>
          <a:bodyPr/>
          <a:lstStyle/>
          <a:p/>
          <a:p>
            <a:pPr>
              <a:defRPr sz="1800">
                <a:solidFill>
                  <a:srgbClr val="000000"/>
                </a:solidFill>
              </a:defRPr>
            </a:pPr>
            <a:r>
              <a:t>101 * 0 = 000 || 000-000 = 0</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478</a:t>
            </a:r>
          </a:p>
        </p:txBody>
      </p:sp>
      <p:sp>
        <p:nvSpPr>
          <p:cNvPr id="3" name="Content Placeholder 2"/>
          <p:cNvSpPr>
            <a:spLocks noGrp="1"/>
          </p:cNvSpPr>
          <p:nvPr>
            <p:ph idx="1"/>
          </p:nvPr>
        </p:nvSpPr>
        <p:spPr/>
        <p:txBody>
          <a:bodyPr/>
          <a:lstStyle/>
          <a:p/>
          <a:p>
            <a:pPr>
              <a:defRPr sz="1800">
                <a:solidFill>
                  <a:srgbClr val="000000"/>
                </a:solidFill>
              </a:defRPr>
            </a:pPr>
            <a:r>
              <a:t>Résultat : Quotient = 10 (2), Reste = 0 (0)</a:t>
            </a: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481</a:t>
            </a:r>
          </a:p>
        </p:txBody>
      </p:sp>
      <p:sp>
        <p:nvSpPr>
          <p:cNvPr id="3" name="Content Placeholder 2"/>
          <p:cNvSpPr>
            <a:spLocks noGrp="1"/>
          </p:cNvSpPr>
          <p:nvPr>
            <p:ph idx="1"/>
          </p:nvPr>
        </p:nvSpPr>
        <p:spPr/>
        <p:txBody>
          <a:bodyPr/>
          <a:lstStyle/>
          <a:p/>
          <a:p>
            <a:pPr>
              <a:defRPr sz="1800">
                <a:solidFill>
                  <a:srgbClr val="000000"/>
                </a:solidFill>
              </a:defRPr>
            </a:pPr>
            <a:r>
              <a:t>Tableau récapitulatif</a:t>
            </a: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482</a:t>
            </a:r>
          </a:p>
        </p:txBody>
      </p:sp>
      <p:sp>
        <p:nvSpPr>
          <p:cNvPr id="3" name="Content Placeholder 2"/>
          <p:cNvSpPr>
            <a:spLocks noGrp="1"/>
          </p:cNvSpPr>
          <p:nvPr>
            <p:ph idx="1"/>
          </p:nvPr>
        </p:nvSpPr>
        <p:spPr/>
        <p:txBody>
          <a:bodyPr/>
          <a:lstStyle/>
          <a:p/>
          <a:p>
            <a:pPr>
              <a:defRPr sz="1800">
                <a:solidFill>
                  <a:srgbClr val="000000"/>
                </a:solidFill>
              </a:defRPr>
            </a:pPr>
            <a:r>
              <a:t>Remarques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70</a:t>
            </a:r>
          </a:p>
        </p:txBody>
      </p:sp>
      <p:sp>
        <p:nvSpPr>
          <p:cNvPr id="3" name="Content Placeholder 2"/>
          <p:cNvSpPr>
            <a:spLocks noGrp="1"/>
          </p:cNvSpPr>
          <p:nvPr>
            <p:ph idx="1"/>
          </p:nvPr>
        </p:nvSpPr>
        <p:spPr/>
        <p:txBody>
          <a:bodyPr/>
          <a:lstStyle/>
          <a:p/>
          <a:p>
            <a:pPr>
              <a:defRPr sz="1800">
                <a:solidFill>
                  <a:srgbClr val="000000"/>
                </a:solidFill>
              </a:defRPr>
            </a:pPr>
            <a:r>
              <a:t>0 + 1 + 1 = 0 (retenue 1)</a:t>
            </a:r>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483</a:t>
            </a:r>
          </a:p>
        </p:txBody>
      </p:sp>
      <p:sp>
        <p:nvSpPr>
          <p:cNvPr id="3" name="Content Placeholder 2"/>
          <p:cNvSpPr>
            <a:spLocks noGrp="1"/>
          </p:cNvSpPr>
          <p:nvPr>
            <p:ph idx="1"/>
          </p:nvPr>
        </p:nvSpPr>
        <p:spPr/>
        <p:txBody>
          <a:bodyPr/>
          <a:lstStyle/>
          <a:p/>
          <a:p>
            <a:pPr>
              <a:defRPr sz="1800">
                <a:solidFill>
                  <a:srgbClr val="000000"/>
                </a:solidFill>
              </a:defRPr>
            </a:pPr>
            <a:r>
              <a:t>Le quotient est calculé bit par bit (comme dans une division longue).</a:t>
            </a: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484</a:t>
            </a:r>
          </a:p>
        </p:txBody>
      </p:sp>
      <p:sp>
        <p:nvSpPr>
          <p:cNvPr id="3" name="Content Placeholder 2"/>
          <p:cNvSpPr>
            <a:spLocks noGrp="1"/>
          </p:cNvSpPr>
          <p:nvPr>
            <p:ph idx="1"/>
          </p:nvPr>
        </p:nvSpPr>
        <p:spPr/>
        <p:txBody>
          <a:bodyPr/>
          <a:lstStyle/>
          <a:p/>
          <a:p>
            <a:pPr>
              <a:defRPr sz="1800">
                <a:solidFill>
                  <a:srgbClr val="000000"/>
                </a:solidFill>
              </a:defRPr>
            </a:pPr>
            <a:r>
              <a:t>Le reste final doit toujours être inférieur au diviseur.</a:t>
            </a: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485</a:t>
            </a:r>
          </a:p>
        </p:txBody>
      </p:sp>
      <p:sp>
        <p:nvSpPr>
          <p:cNvPr id="3" name="Content Placeholder 2"/>
          <p:cNvSpPr>
            <a:spLocks noGrp="1"/>
          </p:cNvSpPr>
          <p:nvPr>
            <p:ph idx="1"/>
          </p:nvPr>
        </p:nvSpPr>
        <p:spPr/>
        <p:txBody>
          <a:bodyPr/>
          <a:lstStyle/>
          <a:p/>
          <a:p>
            <a:pPr>
              <a:defRPr sz="1800">
                <a:solidFill>
                  <a:srgbClr val="000000"/>
                </a:solidFill>
              </a:defRPr>
            </a:pPr>
            <a:r>
              <a:t>Pour obtenir un résultat avec décimales, on peut continuer la division en ajoutant des zéros (binaire flottant).</a:t>
            </a: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487</a:t>
            </a:r>
          </a:p>
        </p:txBody>
      </p:sp>
      <p:sp>
        <p:nvSpPr>
          <p:cNvPr id="3" name="Content Placeholder 2"/>
          <p:cNvSpPr>
            <a:spLocks noGrp="1"/>
          </p:cNvSpPr>
          <p:nvPr>
            <p:ph idx="1"/>
          </p:nvPr>
        </p:nvSpPr>
        <p:spPr/>
        <p:txBody>
          <a:bodyPr/>
          <a:lstStyle/>
          <a:p/>
          <a:p>
            <a:pPr>
              <a:defRPr sz="1800">
                <a:solidFill>
                  <a:srgbClr val="000000"/>
                </a:solidFill>
              </a:defRPr>
            </a:pPr>
            <a:r>
              <a:t>Octal</a:t>
            </a: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489</a:t>
            </a:r>
          </a:p>
        </p:txBody>
      </p:sp>
      <p:sp>
        <p:nvSpPr>
          <p:cNvPr id="3" name="Content Placeholder 2"/>
          <p:cNvSpPr>
            <a:spLocks noGrp="1"/>
          </p:cNvSpPr>
          <p:nvPr>
            <p:ph idx="1"/>
          </p:nvPr>
        </p:nvSpPr>
        <p:spPr/>
        <p:txBody>
          <a:bodyPr/>
          <a:lstStyle/>
          <a:p/>
          <a:p>
            <a:pPr>
              <a:defRPr sz="1800">
                <a:solidFill>
                  <a:srgbClr val="000000"/>
                </a:solidFill>
              </a:defRPr>
            </a:pPr>
            <a:r>
              <a:t>La division octale consiste à diviser des nombres exprimés en base 8, chiffre par chiffre, tout en respectant les règles de la base 8 :</a:t>
            </a: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490</a:t>
            </a:r>
          </a:p>
        </p:txBody>
      </p:sp>
      <p:sp>
        <p:nvSpPr>
          <p:cNvPr id="3" name="Content Placeholder 2"/>
          <p:cNvSpPr>
            <a:spLocks noGrp="1"/>
          </p:cNvSpPr>
          <p:nvPr>
            <p:ph idx="1"/>
          </p:nvPr>
        </p:nvSpPr>
        <p:spPr/>
        <p:txBody>
          <a:bodyPr/>
          <a:lstStyle/>
          <a:p/>
          <a:p>
            <a:pPr>
              <a:defRPr sz="1800">
                <a:solidFill>
                  <a:srgbClr val="000000"/>
                </a:solidFill>
              </a:defRPr>
            </a:pPr>
            <a:r>
              <a:t>Les chiffres vont de 0 à 7.</a:t>
            </a: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491</a:t>
            </a:r>
          </a:p>
        </p:txBody>
      </p:sp>
      <p:sp>
        <p:nvSpPr>
          <p:cNvPr id="3" name="Content Placeholder 2"/>
          <p:cNvSpPr>
            <a:spLocks noGrp="1"/>
          </p:cNvSpPr>
          <p:nvPr>
            <p:ph idx="1"/>
          </p:nvPr>
        </p:nvSpPr>
        <p:spPr/>
        <p:txBody>
          <a:bodyPr/>
          <a:lstStyle/>
          <a:p/>
          <a:p>
            <a:pPr>
              <a:defRPr sz="1800">
                <a:solidFill>
                  <a:srgbClr val="000000"/>
                </a:solidFill>
              </a:defRPr>
            </a:pPr>
            <a:r>
              <a:t>On peut convertir temporairement en base 10 pour faciliter les calculs, mais le résultat doit être exprimé en base 8.</a:t>
            </a:r>
          </a:p>
        </p:txBody>
      </p:sp>
    </p:spTree>
  </p:cSld>
  <p:clrMapOvr>
    <a:masterClrMapping/>
  </p:clrMapOvr>
</p:sld>
</file>

<file path=ppt/slides/slide3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493</a:t>
            </a:r>
          </a:p>
        </p:txBody>
      </p:sp>
      <p:sp>
        <p:nvSpPr>
          <p:cNvPr id="3" name="Content Placeholder 2"/>
          <p:cNvSpPr>
            <a:spLocks noGrp="1"/>
          </p:cNvSpPr>
          <p:nvPr>
            <p:ph idx="1"/>
          </p:nvPr>
        </p:nvSpPr>
        <p:spPr/>
        <p:txBody>
          <a:bodyPr/>
          <a:lstStyle/>
          <a:p/>
          <a:p>
            <a:pPr>
              <a:defRPr sz="1800">
                <a:solidFill>
                  <a:srgbClr val="000000"/>
                </a:solidFill>
              </a:defRPr>
            </a:pPr>
            <a:r>
              <a:t>Rappel : conversion décimal ↔ octal</a:t>
            </a:r>
          </a:p>
        </p:txBody>
      </p:sp>
    </p:spTree>
  </p:cSld>
  <p:clrMapOvr>
    <a:masterClrMapping/>
  </p:clrMapOvr>
</p:sld>
</file>

<file path=ppt/slides/slide3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494</a:t>
            </a:r>
          </a:p>
        </p:txBody>
      </p:sp>
      <p:sp>
        <p:nvSpPr>
          <p:cNvPr id="3" name="Content Placeholder 2"/>
          <p:cNvSpPr>
            <a:spLocks noGrp="1"/>
          </p:cNvSpPr>
          <p:nvPr>
            <p:ph idx="1"/>
          </p:nvPr>
        </p:nvSpPr>
        <p:spPr/>
        <p:txBody>
          <a:bodyPr/>
          <a:lstStyle/>
          <a:p/>
          <a:p>
            <a:pPr>
              <a:defRPr sz="1800">
                <a:solidFill>
                  <a:srgbClr val="000000"/>
                </a:solidFill>
              </a:defRPr>
            </a:pPr>
            <a:r>
              <a:t>Avant ou après division, il est parfois utile de convertir :</a:t>
            </a:r>
          </a:p>
        </p:txBody>
      </p:sp>
    </p:spTree>
  </p:cSld>
  <p:clrMapOvr>
    <a:masterClrMapping/>
  </p:clrMapOvr>
</p:sld>
</file>

<file path=ppt/slides/slide3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495</a:t>
            </a:r>
          </a:p>
        </p:txBody>
      </p:sp>
      <p:sp>
        <p:nvSpPr>
          <p:cNvPr id="3" name="Content Placeholder 2"/>
          <p:cNvSpPr>
            <a:spLocks noGrp="1"/>
          </p:cNvSpPr>
          <p:nvPr>
            <p:ph idx="1"/>
          </p:nvPr>
        </p:nvSpPr>
        <p:spPr/>
        <p:txBody>
          <a:bodyPr/>
          <a:lstStyle/>
          <a:p/>
          <a:p>
            <a:pPr>
              <a:defRPr sz="1800">
                <a:solidFill>
                  <a:srgbClr val="000000"/>
                </a:solidFill>
              </a:defRPr>
            </a:pPr>
            <a:r>
              <a:t>De base 8 vers décimal pour calculer plus facilement.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71</a:t>
            </a:r>
          </a:p>
        </p:txBody>
      </p:sp>
      <p:sp>
        <p:nvSpPr>
          <p:cNvPr id="3" name="Content Placeholder 2"/>
          <p:cNvSpPr>
            <a:spLocks noGrp="1"/>
          </p:cNvSpPr>
          <p:nvPr>
            <p:ph idx="1"/>
          </p:nvPr>
        </p:nvSpPr>
        <p:spPr/>
        <p:txBody>
          <a:bodyPr/>
          <a:lstStyle/>
          <a:p/>
          <a:p>
            <a:pPr>
              <a:defRPr sz="1800">
                <a:solidFill>
                  <a:srgbClr val="000000"/>
                </a:solidFill>
              </a:defRPr>
            </a:pPr>
            <a:r>
              <a:t>1 + 0 + 1 = 0 (retenue 1)</a:t>
            </a:r>
          </a:p>
        </p:txBody>
      </p:sp>
    </p:spTree>
  </p:cSld>
  <p:clrMapOvr>
    <a:masterClrMapping/>
  </p:clrMapOvr>
</p:sld>
</file>

<file path=ppt/slides/slide3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496</a:t>
            </a:r>
          </a:p>
        </p:txBody>
      </p:sp>
      <p:sp>
        <p:nvSpPr>
          <p:cNvPr id="3" name="Content Placeholder 2"/>
          <p:cNvSpPr>
            <a:spLocks noGrp="1"/>
          </p:cNvSpPr>
          <p:nvPr>
            <p:ph idx="1"/>
          </p:nvPr>
        </p:nvSpPr>
        <p:spPr/>
        <p:txBody>
          <a:bodyPr/>
          <a:lstStyle/>
          <a:p/>
          <a:p>
            <a:pPr>
              <a:defRPr sz="1800">
                <a:solidFill>
                  <a:srgbClr val="000000"/>
                </a:solidFill>
              </a:defRPr>
            </a:pPr>
            <a:r>
              <a:t>Puis convertir le quotient et le reste en base 8.</a:t>
            </a:r>
          </a:p>
        </p:txBody>
      </p:sp>
    </p:spTree>
  </p:cSld>
  <p:clrMapOvr>
    <a:masterClrMapping/>
  </p:clrMapOvr>
</p:sld>
</file>

<file path=ppt/slides/slide3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498</a:t>
            </a:r>
          </a:p>
        </p:txBody>
      </p:sp>
      <p:sp>
        <p:nvSpPr>
          <p:cNvPr id="3" name="Content Placeholder 2"/>
          <p:cNvSpPr>
            <a:spLocks noGrp="1"/>
          </p:cNvSpPr>
          <p:nvPr>
            <p:ph idx="1"/>
          </p:nvPr>
        </p:nvSpPr>
        <p:spPr/>
        <p:txBody>
          <a:bodyPr/>
          <a:lstStyle/>
          <a:p/>
          <a:p>
            <a:pPr>
              <a:defRPr sz="1800">
                <a:solidFill>
                  <a:srgbClr val="000000"/>
                </a:solidFill>
              </a:defRPr>
            </a:pPr>
            <a:r>
              <a:t>Exemples de conversion décimal → octal :</a:t>
            </a:r>
          </a:p>
        </p:txBody>
      </p:sp>
    </p:spTree>
  </p:cSld>
  <p:clrMapOvr>
    <a:masterClrMapping/>
  </p:clrMapOvr>
</p:sld>
</file>

<file path=ppt/slides/slide3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500</a:t>
            </a:r>
          </a:p>
        </p:txBody>
      </p:sp>
      <p:sp>
        <p:nvSpPr>
          <p:cNvPr id="3" name="Content Placeholder 2"/>
          <p:cNvSpPr>
            <a:spLocks noGrp="1"/>
          </p:cNvSpPr>
          <p:nvPr>
            <p:ph idx="1"/>
          </p:nvPr>
        </p:nvSpPr>
        <p:spPr/>
        <p:txBody>
          <a:bodyPr/>
          <a:lstStyle/>
          <a:p/>
          <a:p>
            <a:pPr>
              <a:defRPr sz="1800">
                <a:solidFill>
                  <a:srgbClr val="000000"/>
                </a:solidFill>
              </a:defRPr>
            </a:pPr>
            <a:r>
              <a:t>2)  Table de division de base (octal)</a:t>
            </a:r>
          </a:p>
        </p:txBody>
      </p:sp>
    </p:spTree>
  </p:cSld>
  <p:clrMapOvr>
    <a:masterClrMapping/>
  </p:clrMapOvr>
</p:sld>
</file>

<file path=ppt/slides/slide3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502</a:t>
            </a:r>
          </a:p>
        </p:txBody>
      </p:sp>
      <p:sp>
        <p:nvSpPr>
          <p:cNvPr id="3" name="Content Placeholder 2"/>
          <p:cNvSpPr>
            <a:spLocks noGrp="1"/>
          </p:cNvSpPr>
          <p:nvPr>
            <p:ph idx="1"/>
          </p:nvPr>
        </p:nvSpPr>
        <p:spPr/>
        <p:txBody>
          <a:bodyPr/>
          <a:lstStyle/>
          <a:p/>
          <a:p>
            <a:pPr>
              <a:defRPr sz="1800">
                <a:solidFill>
                  <a:srgbClr val="000000"/>
                </a:solidFill>
              </a:defRPr>
            </a:pPr>
            <a:r>
              <a:t>Étapes de la division en octal</a:t>
            </a:r>
          </a:p>
        </p:txBody>
      </p:sp>
    </p:spTree>
  </p:cSld>
  <p:clrMapOvr>
    <a:masterClrMapping/>
  </p:clrMapOvr>
</p:sld>
</file>

<file path=ppt/slides/slide3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503</a:t>
            </a:r>
          </a:p>
        </p:txBody>
      </p:sp>
      <p:sp>
        <p:nvSpPr>
          <p:cNvPr id="3" name="Content Placeholder 2"/>
          <p:cNvSpPr>
            <a:spLocks noGrp="1"/>
          </p:cNvSpPr>
          <p:nvPr>
            <p:ph idx="1"/>
          </p:nvPr>
        </p:nvSpPr>
        <p:spPr/>
        <p:txBody>
          <a:bodyPr/>
          <a:lstStyle/>
          <a:p/>
          <a:p>
            <a:pPr>
              <a:defRPr sz="1800">
                <a:solidFill>
                  <a:srgbClr val="000000"/>
                </a:solidFill>
              </a:defRPr>
            </a:pPr>
            <a:r>
              <a:t>Convertir les nombres en base 10 si nécessaire.</a:t>
            </a:r>
          </a:p>
        </p:txBody>
      </p:sp>
    </p:spTree>
  </p:cSld>
  <p:clrMapOvr>
    <a:masterClrMapping/>
  </p:clrMapOvr>
</p:sld>
</file>

<file path=ppt/slides/slide3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504</a:t>
            </a:r>
          </a:p>
        </p:txBody>
      </p:sp>
      <p:sp>
        <p:nvSpPr>
          <p:cNvPr id="3" name="Content Placeholder 2"/>
          <p:cNvSpPr>
            <a:spLocks noGrp="1"/>
          </p:cNvSpPr>
          <p:nvPr>
            <p:ph idx="1"/>
          </p:nvPr>
        </p:nvSpPr>
        <p:spPr/>
        <p:txBody>
          <a:bodyPr/>
          <a:lstStyle/>
          <a:p/>
          <a:p>
            <a:pPr>
              <a:defRPr sz="1800">
                <a:solidFill>
                  <a:srgbClr val="000000"/>
                </a:solidFill>
              </a:defRPr>
            </a:pPr>
            <a:r>
              <a:t>Effectuer la division (quotient entier et reste).</a:t>
            </a:r>
          </a:p>
        </p:txBody>
      </p:sp>
    </p:spTree>
  </p:cSld>
  <p:clrMapOvr>
    <a:masterClrMapping/>
  </p:clrMapOvr>
</p:sld>
</file>

<file path=ppt/slides/slide3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505</a:t>
            </a:r>
          </a:p>
        </p:txBody>
      </p:sp>
      <p:sp>
        <p:nvSpPr>
          <p:cNvPr id="3" name="Content Placeholder 2"/>
          <p:cNvSpPr>
            <a:spLocks noGrp="1"/>
          </p:cNvSpPr>
          <p:nvPr>
            <p:ph idx="1"/>
          </p:nvPr>
        </p:nvSpPr>
        <p:spPr/>
        <p:txBody>
          <a:bodyPr/>
          <a:lstStyle/>
          <a:p/>
          <a:p>
            <a:pPr>
              <a:defRPr sz="1800">
                <a:solidFill>
                  <a:srgbClr val="000000"/>
                </a:solidFill>
              </a:defRPr>
            </a:pPr>
            <a:r>
              <a:t>Convertir le quotient et le reste en base 8.</a:t>
            </a:r>
          </a:p>
        </p:txBody>
      </p:sp>
    </p:spTree>
  </p:cSld>
  <p:clrMapOvr>
    <a:masterClrMapping/>
  </p:clrMapOvr>
</p:sld>
</file>

<file path=ppt/slides/slide3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506</a:t>
            </a:r>
          </a:p>
        </p:txBody>
      </p:sp>
      <p:sp>
        <p:nvSpPr>
          <p:cNvPr id="3" name="Content Placeholder 2"/>
          <p:cNvSpPr>
            <a:spLocks noGrp="1"/>
          </p:cNvSpPr>
          <p:nvPr>
            <p:ph idx="1"/>
          </p:nvPr>
        </p:nvSpPr>
        <p:spPr/>
        <p:txBody>
          <a:bodyPr/>
          <a:lstStyle/>
          <a:p/>
          <a:p>
            <a:pPr>
              <a:defRPr sz="1800">
                <a:solidFill>
                  <a:srgbClr val="000000"/>
                </a:solidFill>
              </a:defRPr>
            </a:pPr>
            <a:r>
              <a:t>Vérifier :</a:t>
            </a:r>
            <a:br/>
            <a:r>
              <a:t>Dividende = (Diviseur × Quotient) + Reste</a:t>
            </a:r>
          </a:p>
        </p:txBody>
      </p:sp>
    </p:spTree>
  </p:cSld>
  <p:clrMapOvr>
    <a:masterClrMapping/>
  </p:clrMapOvr>
</p:sld>
</file>

<file path=ppt/slides/slide3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508</a:t>
            </a:r>
          </a:p>
        </p:txBody>
      </p:sp>
      <p:sp>
        <p:nvSpPr>
          <p:cNvPr id="3" name="Content Placeholder 2"/>
          <p:cNvSpPr>
            <a:spLocks noGrp="1"/>
          </p:cNvSpPr>
          <p:nvPr>
            <p:ph idx="1"/>
          </p:nvPr>
        </p:nvSpPr>
        <p:spPr/>
        <p:txBody>
          <a:bodyPr/>
          <a:lstStyle/>
          <a:p/>
          <a:p>
            <a:pPr>
              <a:defRPr sz="1800">
                <a:solidFill>
                  <a:srgbClr val="000000"/>
                </a:solidFill>
              </a:defRPr>
            </a:pPr>
            <a:r>
              <a:t>Exemples détaillés</a:t>
            </a:r>
          </a:p>
        </p:txBody>
      </p:sp>
    </p:spTree>
  </p:cSld>
  <p:clrMapOvr>
    <a:masterClrMapping/>
  </p:clrMapOvr>
</p:sld>
</file>

<file path=ppt/slides/slide3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509</a:t>
            </a:r>
          </a:p>
        </p:txBody>
      </p:sp>
      <p:sp>
        <p:nvSpPr>
          <p:cNvPr id="3" name="Content Placeholder 2"/>
          <p:cNvSpPr>
            <a:spLocks noGrp="1"/>
          </p:cNvSpPr>
          <p:nvPr>
            <p:ph idx="1"/>
          </p:nvPr>
        </p:nvSpPr>
        <p:spPr/>
        <p:txBody>
          <a:bodyPr/>
          <a:lstStyle/>
          <a:p/>
          <a:p>
            <a:pPr>
              <a:defRPr sz="1800">
                <a:solidFill>
                  <a:srgbClr val="000000"/>
                </a:solidFill>
              </a:defRPr>
            </a:pPr>
            <a:r>
              <a:t>Exemple 1 : Division exacte, simple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72</a:t>
            </a:r>
          </a:p>
        </p:txBody>
      </p:sp>
      <p:sp>
        <p:nvSpPr>
          <p:cNvPr id="3" name="Content Placeholder 2"/>
          <p:cNvSpPr>
            <a:spLocks noGrp="1"/>
          </p:cNvSpPr>
          <p:nvPr>
            <p:ph idx="1"/>
          </p:nvPr>
        </p:nvSpPr>
        <p:spPr/>
        <p:txBody>
          <a:bodyPr/>
          <a:lstStyle/>
          <a:p/>
          <a:p>
            <a:pPr>
              <a:defRPr sz="1800">
                <a:solidFill>
                  <a:srgbClr val="000000"/>
                </a:solidFill>
              </a:defRPr>
            </a:pPr>
            <a:r>
              <a:t>0 + 0 + 1 = 1</a:t>
            </a:r>
          </a:p>
        </p:txBody>
      </p:sp>
    </p:spTree>
  </p:cSld>
  <p:clrMapOvr>
    <a:masterClrMapping/>
  </p:clrMapOvr>
</p:sld>
</file>

<file path=ppt/slides/slide3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510</a:t>
            </a:r>
          </a:p>
        </p:txBody>
      </p:sp>
      <p:sp>
        <p:nvSpPr>
          <p:cNvPr id="3" name="Content Placeholder 2"/>
          <p:cNvSpPr>
            <a:spLocks noGrp="1"/>
          </p:cNvSpPr>
          <p:nvPr>
            <p:ph idx="1"/>
          </p:nvPr>
        </p:nvSpPr>
        <p:spPr/>
        <p:txBody>
          <a:bodyPr/>
          <a:lstStyle/>
          <a:p/>
          <a:p>
            <a:pPr>
              <a:defRPr sz="1800">
                <a:solidFill>
                  <a:srgbClr val="000000"/>
                </a:solidFill>
              </a:defRPr>
            </a:pPr>
            <a:r>
              <a:t>16₈ ÷ 2₈ = ?</a:t>
            </a:r>
          </a:p>
        </p:txBody>
      </p:sp>
    </p:spTree>
  </p:cSld>
  <p:clrMapOvr>
    <a:masterClrMapping/>
  </p:clrMapOvr>
</p:sld>
</file>

<file path=ppt/slides/slide3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512</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3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513</a:t>
            </a:r>
          </a:p>
        </p:txBody>
      </p:sp>
      <p:sp>
        <p:nvSpPr>
          <p:cNvPr id="3" name="Content Placeholder 2"/>
          <p:cNvSpPr>
            <a:spLocks noGrp="1"/>
          </p:cNvSpPr>
          <p:nvPr>
            <p:ph idx="1"/>
          </p:nvPr>
        </p:nvSpPr>
        <p:spPr/>
        <p:txBody>
          <a:bodyPr/>
          <a:lstStyle/>
          <a:p/>
          <a:p>
            <a:pPr>
              <a:defRPr sz="1800">
                <a:solidFill>
                  <a:srgbClr val="000000"/>
                </a:solidFill>
              </a:defRPr>
            </a:pPr>
            <a:r>
              <a:t>16₈ = 1×8 + 6 = 14₁₀</a:t>
            </a:r>
          </a:p>
        </p:txBody>
      </p:sp>
    </p:spTree>
  </p:cSld>
  <p:clrMapOvr>
    <a:masterClrMapping/>
  </p:clrMapOvr>
</p:sld>
</file>

<file path=ppt/slides/slide3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514</a:t>
            </a:r>
          </a:p>
        </p:txBody>
      </p:sp>
      <p:sp>
        <p:nvSpPr>
          <p:cNvPr id="3" name="Content Placeholder 2"/>
          <p:cNvSpPr>
            <a:spLocks noGrp="1"/>
          </p:cNvSpPr>
          <p:nvPr>
            <p:ph idx="1"/>
          </p:nvPr>
        </p:nvSpPr>
        <p:spPr/>
        <p:txBody>
          <a:bodyPr/>
          <a:lstStyle/>
          <a:p/>
          <a:p>
            <a:pPr>
              <a:defRPr sz="1800">
                <a:solidFill>
                  <a:srgbClr val="000000"/>
                </a:solidFill>
              </a:defRPr>
            </a:pPr>
            <a:r>
              <a:t>2₈ = 2₁₀</a:t>
            </a:r>
          </a:p>
        </p:txBody>
      </p:sp>
    </p:spTree>
  </p:cSld>
  <p:clrMapOvr>
    <a:masterClrMapping/>
  </p:clrMapOvr>
</p:sld>
</file>

<file path=ppt/slides/slide3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515</a:t>
            </a:r>
          </a:p>
        </p:txBody>
      </p:sp>
      <p:sp>
        <p:nvSpPr>
          <p:cNvPr id="3" name="Content Placeholder 2"/>
          <p:cNvSpPr>
            <a:spLocks noGrp="1"/>
          </p:cNvSpPr>
          <p:nvPr>
            <p:ph idx="1"/>
          </p:nvPr>
        </p:nvSpPr>
        <p:spPr/>
        <p:txBody>
          <a:bodyPr/>
          <a:lstStyle/>
          <a:p/>
          <a:p>
            <a:pPr>
              <a:defRPr sz="1800">
                <a:solidFill>
                  <a:srgbClr val="000000"/>
                </a:solidFill>
              </a:defRPr>
            </a:pPr>
            <a:r>
              <a:t>14 ÷ 2 = 7 → pas de reste</a:t>
            </a:r>
          </a:p>
        </p:txBody>
      </p:sp>
    </p:spTree>
  </p:cSld>
  <p:clrMapOvr>
    <a:masterClrMapping/>
  </p:clrMapOvr>
</p:sld>
</file>

<file path=ppt/slides/slide3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516</a:t>
            </a:r>
          </a:p>
        </p:txBody>
      </p:sp>
      <p:sp>
        <p:nvSpPr>
          <p:cNvPr id="3" name="Content Placeholder 2"/>
          <p:cNvSpPr>
            <a:spLocks noGrp="1"/>
          </p:cNvSpPr>
          <p:nvPr>
            <p:ph idx="1"/>
          </p:nvPr>
        </p:nvSpPr>
        <p:spPr/>
        <p:txBody>
          <a:bodyPr/>
          <a:lstStyle/>
          <a:p/>
          <a:p>
            <a:pPr>
              <a:defRPr sz="1800">
                <a:solidFill>
                  <a:srgbClr val="000000"/>
                </a:solidFill>
              </a:defRPr>
            </a:pPr>
            <a:r>
              <a:t>7₁₀ = 7₈</a:t>
            </a:r>
          </a:p>
        </p:txBody>
      </p:sp>
    </p:spTree>
  </p:cSld>
  <p:clrMapOvr>
    <a:masterClrMapping/>
  </p:clrMapOvr>
</p:sld>
</file>

<file path=ppt/slides/slide3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518</a:t>
            </a:r>
          </a:p>
        </p:txBody>
      </p:sp>
      <p:sp>
        <p:nvSpPr>
          <p:cNvPr id="3" name="Content Placeholder 2"/>
          <p:cNvSpPr>
            <a:spLocks noGrp="1"/>
          </p:cNvSpPr>
          <p:nvPr>
            <p:ph idx="1"/>
          </p:nvPr>
        </p:nvSpPr>
        <p:spPr/>
        <p:txBody>
          <a:bodyPr/>
          <a:lstStyle/>
          <a:p/>
          <a:p>
            <a:pPr>
              <a:defRPr sz="1800">
                <a:solidFill>
                  <a:srgbClr val="000000"/>
                </a:solidFill>
              </a:defRPr>
            </a:pPr>
            <a:r>
              <a:t>Résultat : 7₈</a:t>
            </a:r>
          </a:p>
        </p:txBody>
      </p:sp>
    </p:spTree>
  </p:cSld>
  <p:clrMapOvr>
    <a:masterClrMapping/>
  </p:clrMapOvr>
</p:sld>
</file>

<file path=ppt/slides/slide3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520</a:t>
            </a:r>
          </a:p>
        </p:txBody>
      </p:sp>
      <p:sp>
        <p:nvSpPr>
          <p:cNvPr id="3" name="Content Placeholder 2"/>
          <p:cNvSpPr>
            <a:spLocks noGrp="1"/>
          </p:cNvSpPr>
          <p:nvPr>
            <p:ph idx="1"/>
          </p:nvPr>
        </p:nvSpPr>
        <p:spPr/>
        <p:txBody>
          <a:bodyPr/>
          <a:lstStyle/>
          <a:p/>
          <a:p>
            <a:pPr>
              <a:defRPr sz="1800">
                <a:solidFill>
                  <a:srgbClr val="000000"/>
                </a:solidFill>
              </a:defRPr>
            </a:pPr>
            <a:r>
              <a:t>Exemple 2 : Division avec reste</a:t>
            </a:r>
          </a:p>
        </p:txBody>
      </p:sp>
    </p:spTree>
  </p:cSld>
  <p:clrMapOvr>
    <a:masterClrMapping/>
  </p:clrMapOvr>
</p:sld>
</file>

<file path=ppt/slides/slide3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521</a:t>
            </a:r>
          </a:p>
        </p:txBody>
      </p:sp>
      <p:sp>
        <p:nvSpPr>
          <p:cNvPr id="3" name="Content Placeholder 2"/>
          <p:cNvSpPr>
            <a:spLocks noGrp="1"/>
          </p:cNvSpPr>
          <p:nvPr>
            <p:ph idx="1"/>
          </p:nvPr>
        </p:nvSpPr>
        <p:spPr/>
        <p:txBody>
          <a:bodyPr/>
          <a:lstStyle/>
          <a:p/>
          <a:p>
            <a:pPr>
              <a:defRPr sz="1800">
                <a:solidFill>
                  <a:srgbClr val="000000"/>
                </a:solidFill>
              </a:defRPr>
            </a:pPr>
            <a:r>
              <a:t>25₈ ÷ 4₈ = ?</a:t>
            </a:r>
          </a:p>
        </p:txBody>
      </p:sp>
    </p:spTree>
  </p:cSld>
  <p:clrMapOvr>
    <a:masterClrMapping/>
  </p:clrMapOvr>
</p:sld>
</file>

<file path=ppt/slides/slide3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523</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73</a:t>
            </a:r>
          </a:p>
        </p:txBody>
      </p:sp>
      <p:sp>
        <p:nvSpPr>
          <p:cNvPr id="3" name="Content Placeholder 2"/>
          <p:cNvSpPr>
            <a:spLocks noGrp="1"/>
          </p:cNvSpPr>
          <p:nvPr>
            <p:ph idx="1"/>
          </p:nvPr>
        </p:nvSpPr>
        <p:spPr/>
        <p:txBody>
          <a:bodyPr/>
          <a:lstStyle/>
          <a:p/>
          <a:p>
            <a:pPr>
              <a:defRPr sz="1800">
                <a:solidFill>
                  <a:srgbClr val="000000"/>
                </a:solidFill>
              </a:defRPr>
            </a:pPr>
            <a:r>
              <a:t>Résultat : 1000</a:t>
            </a:r>
          </a:p>
        </p:txBody>
      </p:sp>
    </p:spTree>
  </p:cSld>
  <p:clrMapOvr>
    <a:masterClrMapping/>
  </p:clrMapOvr>
</p:sld>
</file>

<file path=ppt/slides/slide3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524</a:t>
            </a:r>
          </a:p>
        </p:txBody>
      </p:sp>
      <p:sp>
        <p:nvSpPr>
          <p:cNvPr id="3" name="Content Placeholder 2"/>
          <p:cNvSpPr>
            <a:spLocks noGrp="1"/>
          </p:cNvSpPr>
          <p:nvPr>
            <p:ph idx="1"/>
          </p:nvPr>
        </p:nvSpPr>
        <p:spPr/>
        <p:txBody>
          <a:bodyPr/>
          <a:lstStyle/>
          <a:p/>
          <a:p>
            <a:pPr>
              <a:defRPr sz="1800">
                <a:solidFill>
                  <a:srgbClr val="000000"/>
                </a:solidFill>
              </a:defRPr>
            </a:pPr>
            <a:r>
              <a:t>25₈ = 2×8 + 5 = 21₁₀</a:t>
            </a:r>
          </a:p>
        </p:txBody>
      </p:sp>
    </p:spTree>
  </p:cSld>
  <p:clrMapOvr>
    <a:masterClrMapping/>
  </p:clrMapOvr>
</p:sld>
</file>

<file path=ppt/slides/slide3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525</a:t>
            </a:r>
          </a:p>
        </p:txBody>
      </p:sp>
      <p:sp>
        <p:nvSpPr>
          <p:cNvPr id="3" name="Content Placeholder 2"/>
          <p:cNvSpPr>
            <a:spLocks noGrp="1"/>
          </p:cNvSpPr>
          <p:nvPr>
            <p:ph idx="1"/>
          </p:nvPr>
        </p:nvSpPr>
        <p:spPr/>
        <p:txBody>
          <a:bodyPr/>
          <a:lstStyle/>
          <a:p/>
          <a:p>
            <a:pPr>
              <a:defRPr sz="1800">
                <a:solidFill>
                  <a:srgbClr val="000000"/>
                </a:solidFill>
              </a:defRPr>
            </a:pPr>
            <a:r>
              <a:t>4₈ = 4₁₀</a:t>
            </a:r>
          </a:p>
        </p:txBody>
      </p:sp>
    </p:spTree>
  </p:cSld>
  <p:clrMapOvr>
    <a:masterClrMapping/>
  </p:clrMapOvr>
</p:sld>
</file>

<file path=ppt/slides/slide3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526</a:t>
            </a:r>
          </a:p>
        </p:txBody>
      </p:sp>
      <p:sp>
        <p:nvSpPr>
          <p:cNvPr id="3" name="Content Placeholder 2"/>
          <p:cNvSpPr>
            <a:spLocks noGrp="1"/>
          </p:cNvSpPr>
          <p:nvPr>
            <p:ph idx="1"/>
          </p:nvPr>
        </p:nvSpPr>
        <p:spPr/>
        <p:txBody>
          <a:bodyPr/>
          <a:lstStyle/>
          <a:p/>
          <a:p>
            <a:pPr>
              <a:defRPr sz="1800">
                <a:solidFill>
                  <a:srgbClr val="000000"/>
                </a:solidFill>
              </a:defRPr>
            </a:pPr>
            <a:r>
              <a:t>21 ÷ 4 = 5 reste 1</a:t>
            </a:r>
          </a:p>
        </p:txBody>
      </p:sp>
    </p:spTree>
  </p:cSld>
  <p:clrMapOvr>
    <a:masterClrMapping/>
  </p:clrMapOvr>
</p:sld>
</file>

<file path=ppt/slides/slide3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527</a:t>
            </a:r>
          </a:p>
        </p:txBody>
      </p:sp>
      <p:sp>
        <p:nvSpPr>
          <p:cNvPr id="3" name="Content Placeholder 2"/>
          <p:cNvSpPr>
            <a:spLocks noGrp="1"/>
          </p:cNvSpPr>
          <p:nvPr>
            <p:ph idx="1"/>
          </p:nvPr>
        </p:nvSpPr>
        <p:spPr/>
        <p:txBody>
          <a:bodyPr/>
          <a:lstStyle/>
          <a:p/>
          <a:p>
            <a:pPr>
              <a:defRPr sz="1800">
                <a:solidFill>
                  <a:srgbClr val="000000"/>
                </a:solidFill>
              </a:defRPr>
            </a:pPr>
            <a:r>
              <a:t>Quotient = 5₁₀ = 5₈, Reste = 1₁₀ = 1₈</a:t>
            </a:r>
          </a:p>
        </p:txBody>
      </p:sp>
    </p:spTree>
  </p:cSld>
  <p:clrMapOvr>
    <a:masterClrMapping/>
  </p:clrMapOvr>
</p:sld>
</file>

<file path=ppt/slides/slide3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528</a:t>
            </a:r>
          </a:p>
        </p:txBody>
      </p:sp>
      <p:sp>
        <p:nvSpPr>
          <p:cNvPr id="3" name="Content Placeholder 2"/>
          <p:cNvSpPr>
            <a:spLocks noGrp="1"/>
          </p:cNvSpPr>
          <p:nvPr>
            <p:ph idx="1"/>
          </p:nvPr>
        </p:nvSpPr>
        <p:spPr/>
        <p:txBody>
          <a:bodyPr/>
          <a:lstStyle/>
          <a:p/>
          <a:p>
            <a:pPr>
              <a:defRPr sz="1800">
                <a:solidFill>
                  <a:srgbClr val="000000"/>
                </a:solidFill>
              </a:defRPr>
            </a:pPr>
            <a:r>
              <a:t>Résultat : 5₈ reste 1₈</a:t>
            </a:r>
          </a:p>
        </p:txBody>
      </p:sp>
    </p:spTree>
  </p:cSld>
  <p:clrMapOvr>
    <a:masterClrMapping/>
  </p:clrMapOvr>
</p:sld>
</file>

<file path=ppt/slides/slide3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529</a:t>
            </a:r>
          </a:p>
        </p:txBody>
      </p:sp>
      <p:sp>
        <p:nvSpPr>
          <p:cNvPr id="3" name="Content Placeholder 2"/>
          <p:cNvSpPr>
            <a:spLocks noGrp="1"/>
          </p:cNvSpPr>
          <p:nvPr>
            <p:ph idx="1"/>
          </p:nvPr>
        </p:nvSpPr>
        <p:spPr/>
        <p:txBody>
          <a:bodyPr/>
          <a:lstStyle/>
          <a:p/>
          <a:p>
            <a:pPr>
              <a:defRPr sz="1800">
                <a:solidFill>
                  <a:srgbClr val="000000"/>
                </a:solidFill>
              </a:defRPr>
            </a:pPr>
            <a:r>
              <a:t>Exemple 3 : Division plus grande (quotient sur plusieurs chiffres)</a:t>
            </a:r>
          </a:p>
        </p:txBody>
      </p:sp>
    </p:spTree>
  </p:cSld>
  <p:clrMapOvr>
    <a:masterClrMapping/>
  </p:clrMapOvr>
</p:sld>
</file>

<file path=ppt/slides/slide3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530</a:t>
            </a:r>
          </a:p>
        </p:txBody>
      </p:sp>
      <p:sp>
        <p:nvSpPr>
          <p:cNvPr id="3" name="Content Placeholder 2"/>
          <p:cNvSpPr>
            <a:spLocks noGrp="1"/>
          </p:cNvSpPr>
          <p:nvPr>
            <p:ph idx="1"/>
          </p:nvPr>
        </p:nvSpPr>
        <p:spPr/>
        <p:txBody>
          <a:bodyPr/>
          <a:lstStyle/>
          <a:p/>
          <a:p>
            <a:pPr>
              <a:defRPr sz="1800">
                <a:solidFill>
                  <a:srgbClr val="000000"/>
                </a:solidFill>
              </a:defRPr>
            </a:pPr>
            <a:r>
              <a:t>145₈ ÷ 3₈ = ?</a:t>
            </a:r>
          </a:p>
        </p:txBody>
      </p:sp>
    </p:spTree>
  </p:cSld>
  <p:clrMapOvr>
    <a:masterClrMapping/>
  </p:clrMapOvr>
</p:sld>
</file>

<file path=ppt/slides/slide3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532</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3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533</a:t>
            </a:r>
          </a:p>
        </p:txBody>
      </p:sp>
      <p:sp>
        <p:nvSpPr>
          <p:cNvPr id="3" name="Content Placeholder 2"/>
          <p:cNvSpPr>
            <a:spLocks noGrp="1"/>
          </p:cNvSpPr>
          <p:nvPr>
            <p:ph idx="1"/>
          </p:nvPr>
        </p:nvSpPr>
        <p:spPr/>
        <p:txBody>
          <a:bodyPr/>
          <a:lstStyle/>
          <a:p/>
          <a:p>
            <a:pPr>
              <a:defRPr sz="1800">
                <a:solidFill>
                  <a:srgbClr val="000000"/>
                </a:solidFill>
              </a:defRPr>
            </a:pPr>
            <a:r>
              <a:t>145₈ = 1×64 + 4×8 + 5 = 64 + 32 + 5 = 101₁₀</a:t>
            </a:r>
          </a:p>
        </p:txBody>
      </p:sp>
    </p:spTree>
  </p:cSld>
  <p:clrMapOvr>
    <a:masterClrMapping/>
  </p:clrMapOvr>
</p:sld>
</file>

<file path=ppt/slides/slide3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534</a:t>
            </a:r>
          </a:p>
        </p:txBody>
      </p:sp>
      <p:sp>
        <p:nvSpPr>
          <p:cNvPr id="3" name="Content Placeholder 2"/>
          <p:cNvSpPr>
            <a:spLocks noGrp="1"/>
          </p:cNvSpPr>
          <p:nvPr>
            <p:ph idx="1"/>
          </p:nvPr>
        </p:nvSpPr>
        <p:spPr/>
        <p:txBody>
          <a:bodyPr/>
          <a:lstStyle/>
          <a:p/>
          <a:p>
            <a:pPr>
              <a:defRPr sz="1800">
                <a:solidFill>
                  <a:srgbClr val="000000"/>
                </a:solidFill>
              </a:defRPr>
            </a:pPr>
            <a:r>
              <a:t>3₈ = 3₁₀</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75</a:t>
            </a:r>
          </a:p>
        </p:txBody>
      </p:sp>
      <p:sp>
        <p:nvSpPr>
          <p:cNvPr id="3" name="Content Placeholder 2"/>
          <p:cNvSpPr>
            <a:spLocks noGrp="1"/>
          </p:cNvSpPr>
          <p:nvPr>
            <p:ph idx="1"/>
          </p:nvPr>
        </p:nvSpPr>
        <p:spPr/>
        <p:txBody>
          <a:bodyPr/>
          <a:lstStyle/>
          <a:p/>
          <a:p>
            <a:pPr>
              <a:defRPr sz="1800">
                <a:solidFill>
                  <a:srgbClr val="000000"/>
                </a:solidFill>
              </a:defRPr>
            </a:pPr>
            <a:r>
              <a:t>Exemple 3 : Avec retenue multiple</a:t>
            </a:r>
          </a:p>
        </p:txBody>
      </p:sp>
    </p:spTree>
  </p:cSld>
  <p:clrMapOvr>
    <a:masterClrMapping/>
  </p:clrMapOvr>
</p:sld>
</file>

<file path=ppt/slides/slide3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535</a:t>
            </a:r>
          </a:p>
        </p:txBody>
      </p:sp>
      <p:sp>
        <p:nvSpPr>
          <p:cNvPr id="3" name="Content Placeholder 2"/>
          <p:cNvSpPr>
            <a:spLocks noGrp="1"/>
          </p:cNvSpPr>
          <p:nvPr>
            <p:ph idx="1"/>
          </p:nvPr>
        </p:nvSpPr>
        <p:spPr/>
        <p:txBody>
          <a:bodyPr/>
          <a:lstStyle/>
          <a:p/>
          <a:p>
            <a:pPr>
              <a:defRPr sz="1800">
                <a:solidFill>
                  <a:srgbClr val="000000"/>
                </a:solidFill>
              </a:defRPr>
            </a:pPr>
            <a:r>
              <a:t>101 ÷ 3 = 33 reste 2</a:t>
            </a:r>
          </a:p>
        </p:txBody>
      </p:sp>
    </p:spTree>
  </p:cSld>
  <p:clrMapOvr>
    <a:masterClrMapping/>
  </p:clrMapOvr>
</p:sld>
</file>

<file path=ppt/slides/slide3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536</a:t>
            </a:r>
          </a:p>
        </p:txBody>
      </p:sp>
      <p:sp>
        <p:nvSpPr>
          <p:cNvPr id="3" name="Content Placeholder 2"/>
          <p:cNvSpPr>
            <a:spLocks noGrp="1"/>
          </p:cNvSpPr>
          <p:nvPr>
            <p:ph idx="1"/>
          </p:nvPr>
        </p:nvSpPr>
        <p:spPr/>
        <p:txBody>
          <a:bodyPr/>
          <a:lstStyle/>
          <a:p/>
          <a:p>
            <a:pPr>
              <a:defRPr sz="1800">
                <a:solidFill>
                  <a:srgbClr val="000000"/>
                </a:solidFill>
              </a:defRPr>
            </a:pPr>
            <a:r>
              <a:t>33₁₀ → 41₈, 2₁₀ = 2₈</a:t>
            </a:r>
          </a:p>
        </p:txBody>
      </p:sp>
    </p:spTree>
  </p:cSld>
  <p:clrMapOvr>
    <a:masterClrMapping/>
  </p:clrMapOvr>
</p:sld>
</file>

<file path=ppt/slides/slide3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537</a:t>
            </a:r>
          </a:p>
        </p:txBody>
      </p:sp>
      <p:sp>
        <p:nvSpPr>
          <p:cNvPr id="3" name="Content Placeholder 2"/>
          <p:cNvSpPr>
            <a:spLocks noGrp="1"/>
          </p:cNvSpPr>
          <p:nvPr>
            <p:ph idx="1"/>
          </p:nvPr>
        </p:nvSpPr>
        <p:spPr/>
        <p:txBody>
          <a:bodyPr/>
          <a:lstStyle/>
          <a:p/>
          <a:p>
            <a:pPr>
              <a:defRPr sz="1800">
                <a:solidFill>
                  <a:srgbClr val="000000"/>
                </a:solidFill>
              </a:defRPr>
            </a:pPr>
            <a:r>
              <a:t>Résultat : 41₈ reste 2₈</a:t>
            </a:r>
          </a:p>
        </p:txBody>
      </p:sp>
    </p:spTree>
  </p:cSld>
  <p:clrMapOvr>
    <a:masterClrMapping/>
  </p:clrMapOvr>
</p:sld>
</file>

<file path=ppt/slides/slide3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539</a:t>
            </a:r>
          </a:p>
        </p:txBody>
      </p:sp>
      <p:sp>
        <p:nvSpPr>
          <p:cNvPr id="3" name="Content Placeholder 2"/>
          <p:cNvSpPr>
            <a:spLocks noGrp="1"/>
          </p:cNvSpPr>
          <p:nvPr>
            <p:ph idx="1"/>
          </p:nvPr>
        </p:nvSpPr>
        <p:spPr/>
        <p:txBody>
          <a:bodyPr/>
          <a:lstStyle/>
          <a:p/>
          <a:p>
            <a:pPr>
              <a:defRPr sz="1800">
                <a:solidFill>
                  <a:srgbClr val="000000"/>
                </a:solidFill>
              </a:defRPr>
            </a:pPr>
            <a:r>
              <a:t>Exemple 4 : Division avec quotient = 0</a:t>
            </a:r>
          </a:p>
        </p:txBody>
      </p:sp>
    </p:spTree>
  </p:cSld>
  <p:clrMapOvr>
    <a:masterClrMapping/>
  </p:clrMapOvr>
</p:sld>
</file>

<file path=ppt/slides/slide3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540</a:t>
            </a:r>
          </a:p>
        </p:txBody>
      </p:sp>
      <p:sp>
        <p:nvSpPr>
          <p:cNvPr id="3" name="Content Placeholder 2"/>
          <p:cNvSpPr>
            <a:spLocks noGrp="1"/>
          </p:cNvSpPr>
          <p:nvPr>
            <p:ph idx="1"/>
          </p:nvPr>
        </p:nvSpPr>
        <p:spPr/>
        <p:txBody>
          <a:bodyPr/>
          <a:lstStyle/>
          <a:p/>
          <a:p>
            <a:pPr>
              <a:defRPr sz="1800">
                <a:solidFill>
                  <a:srgbClr val="000000"/>
                </a:solidFill>
              </a:defRPr>
            </a:pPr>
            <a:r>
              <a:t>3₈ ÷ 7₈ = ?</a:t>
            </a:r>
          </a:p>
        </p:txBody>
      </p:sp>
    </p:spTree>
  </p:cSld>
  <p:clrMapOvr>
    <a:masterClrMapping/>
  </p:clrMapOvr>
</p:sld>
</file>

<file path=ppt/slides/slide3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541</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3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542</a:t>
            </a:r>
          </a:p>
        </p:txBody>
      </p:sp>
      <p:sp>
        <p:nvSpPr>
          <p:cNvPr id="3" name="Content Placeholder 2"/>
          <p:cNvSpPr>
            <a:spLocks noGrp="1"/>
          </p:cNvSpPr>
          <p:nvPr>
            <p:ph idx="1"/>
          </p:nvPr>
        </p:nvSpPr>
        <p:spPr/>
        <p:txBody>
          <a:bodyPr/>
          <a:lstStyle/>
          <a:p/>
          <a:p>
            <a:pPr>
              <a:defRPr sz="1800">
                <a:solidFill>
                  <a:srgbClr val="000000"/>
                </a:solidFill>
              </a:defRPr>
            </a:pPr>
            <a:r>
              <a:t>3₈ = 3₁₀, 7₈ = 7₁₀</a:t>
            </a:r>
          </a:p>
        </p:txBody>
      </p:sp>
    </p:spTree>
  </p:cSld>
  <p:clrMapOvr>
    <a:masterClrMapping/>
  </p:clrMapOvr>
</p:sld>
</file>

<file path=ppt/slides/slide3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543</a:t>
            </a:r>
          </a:p>
        </p:txBody>
      </p:sp>
      <p:sp>
        <p:nvSpPr>
          <p:cNvPr id="3" name="Content Placeholder 2"/>
          <p:cNvSpPr>
            <a:spLocks noGrp="1"/>
          </p:cNvSpPr>
          <p:nvPr>
            <p:ph idx="1"/>
          </p:nvPr>
        </p:nvSpPr>
        <p:spPr/>
        <p:txBody>
          <a:bodyPr/>
          <a:lstStyle/>
          <a:p/>
          <a:p>
            <a:pPr>
              <a:defRPr sz="1800">
                <a:solidFill>
                  <a:srgbClr val="000000"/>
                </a:solidFill>
              </a:defRPr>
            </a:pPr>
            <a:r>
              <a:t>3 ÷ 7 = 0 reste 3</a:t>
            </a:r>
          </a:p>
        </p:txBody>
      </p:sp>
    </p:spTree>
  </p:cSld>
  <p:clrMapOvr>
    <a:masterClrMapping/>
  </p:clrMapOvr>
</p:sld>
</file>

<file path=ppt/slides/slide3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544</a:t>
            </a:r>
          </a:p>
        </p:txBody>
      </p:sp>
      <p:sp>
        <p:nvSpPr>
          <p:cNvPr id="3" name="Content Placeholder 2"/>
          <p:cNvSpPr>
            <a:spLocks noGrp="1"/>
          </p:cNvSpPr>
          <p:nvPr>
            <p:ph idx="1"/>
          </p:nvPr>
        </p:nvSpPr>
        <p:spPr/>
        <p:txBody>
          <a:bodyPr/>
          <a:lstStyle/>
          <a:p/>
          <a:p>
            <a:pPr>
              <a:defRPr sz="1800">
                <a:solidFill>
                  <a:srgbClr val="000000"/>
                </a:solidFill>
              </a:defRPr>
            </a:pPr>
            <a:r>
              <a:t>Quotient = 0₈, Reste = 3₈</a:t>
            </a:r>
          </a:p>
        </p:txBody>
      </p:sp>
    </p:spTree>
  </p:cSld>
  <p:clrMapOvr>
    <a:masterClrMapping/>
  </p:clrMapOvr>
</p:sld>
</file>

<file path=ppt/slides/slide3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545</a:t>
            </a:r>
          </a:p>
        </p:txBody>
      </p:sp>
      <p:sp>
        <p:nvSpPr>
          <p:cNvPr id="3" name="Content Placeholder 2"/>
          <p:cNvSpPr>
            <a:spLocks noGrp="1"/>
          </p:cNvSpPr>
          <p:nvPr>
            <p:ph idx="1"/>
          </p:nvPr>
        </p:nvSpPr>
        <p:spPr/>
        <p:txBody>
          <a:bodyPr/>
          <a:lstStyle/>
          <a:p/>
          <a:p>
            <a:pPr>
              <a:defRPr sz="1800">
                <a:solidFill>
                  <a:srgbClr val="000000"/>
                </a:solidFill>
              </a:defRPr>
            </a:pPr>
            <a:r>
              <a:t>Résultat : 0₈ reste 3₈</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76</a:t>
            </a:r>
          </a:p>
        </p:txBody>
      </p:sp>
      <p:sp>
        <p:nvSpPr>
          <p:cNvPr id="3" name="Content Placeholder 2"/>
          <p:cNvSpPr>
            <a:spLocks noGrp="1"/>
          </p:cNvSpPr>
          <p:nvPr>
            <p:ph idx="1"/>
          </p:nvPr>
        </p:nvSpPr>
        <p:spPr/>
        <p:txBody>
          <a:bodyPr/>
          <a:lstStyle/>
          <a:p/>
          <a:p>
            <a:br/>
            <a:br/>
            <a:pPr>
              <a:defRPr sz="1800">
                <a:solidFill>
                  <a:srgbClr val="000000"/>
                </a:solidFill>
              </a:defRPr>
            </a:pPr>
            <a:r>
              <a:t>Étapes :</a:t>
            </a:r>
            <a:br/>
            <a:r>
              <a:t>- 1 + 1 = 0 (retenue 1)</a:t>
            </a:r>
            <a:br/>
            <a:r>
              <a:t>- 1 + 0 + 1 = 0 (retenue 1)</a:t>
            </a:r>
            <a:br/>
            <a:r>
              <a:t>- 1 + 0 + 1 = 0 (retenue 1)</a:t>
            </a:r>
            <a:br/>
            <a:r>
              <a:t>- 1 + 0 + 1 = 0 (retenue 1)</a:t>
            </a:r>
            <a:br/>
            <a:r>
              <a:t>- On ajoute la retenue finale à gauche → 1</a:t>
            </a:r>
            <a:br/>
            <a:br/>
            <a:r>
              <a:t>Résultat final : 10000</a:t>
            </a:r>
          </a:p>
        </p:txBody>
      </p:sp>
    </p:spTree>
  </p:cSld>
  <p:clrMapOvr>
    <a:masterClrMapping/>
  </p:clrMapOvr>
</p:sld>
</file>

<file path=ppt/slides/slide3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547</a:t>
            </a:r>
          </a:p>
        </p:txBody>
      </p:sp>
      <p:sp>
        <p:nvSpPr>
          <p:cNvPr id="3" name="Content Placeholder 2"/>
          <p:cNvSpPr>
            <a:spLocks noGrp="1"/>
          </p:cNvSpPr>
          <p:nvPr>
            <p:ph idx="1"/>
          </p:nvPr>
        </p:nvSpPr>
        <p:spPr/>
        <p:txBody>
          <a:bodyPr/>
          <a:lstStyle/>
          <a:p/>
          <a:p>
            <a:pPr>
              <a:defRPr sz="1800">
                <a:solidFill>
                  <a:srgbClr val="000000"/>
                </a:solidFill>
              </a:defRPr>
            </a:pPr>
            <a:r>
              <a:t>Exemple 5 : Longue division (avec plusieurs étapes)</a:t>
            </a:r>
          </a:p>
        </p:txBody>
      </p:sp>
    </p:spTree>
  </p:cSld>
  <p:clrMapOvr>
    <a:masterClrMapping/>
  </p:clrMapOvr>
</p:sld>
</file>

<file path=ppt/slides/slide3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548</a:t>
            </a:r>
          </a:p>
        </p:txBody>
      </p:sp>
      <p:sp>
        <p:nvSpPr>
          <p:cNvPr id="3" name="Content Placeholder 2"/>
          <p:cNvSpPr>
            <a:spLocks noGrp="1"/>
          </p:cNvSpPr>
          <p:nvPr>
            <p:ph idx="1"/>
          </p:nvPr>
        </p:nvSpPr>
        <p:spPr/>
        <p:txBody>
          <a:bodyPr/>
          <a:lstStyle/>
          <a:p/>
          <a:p>
            <a:pPr>
              <a:defRPr sz="1800">
                <a:solidFill>
                  <a:srgbClr val="000000"/>
                </a:solidFill>
              </a:defRPr>
            </a:pPr>
            <a:r>
              <a:t>345₈ ÷ 5₈ = ?</a:t>
            </a:r>
          </a:p>
        </p:txBody>
      </p:sp>
    </p:spTree>
  </p:cSld>
  <p:clrMapOvr>
    <a:masterClrMapping/>
  </p:clrMapOvr>
</p:sld>
</file>

<file path=ppt/slides/slide3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549</a:t>
            </a:r>
          </a:p>
        </p:txBody>
      </p:sp>
      <p:sp>
        <p:nvSpPr>
          <p:cNvPr id="3" name="Content Placeholder 2"/>
          <p:cNvSpPr>
            <a:spLocks noGrp="1"/>
          </p:cNvSpPr>
          <p:nvPr>
            <p:ph idx="1"/>
          </p:nvPr>
        </p:nvSpPr>
        <p:spPr/>
        <p:txBody>
          <a:bodyPr/>
          <a:lstStyle/>
          <a:p/>
          <a:p>
            <a:pPr>
              <a:defRPr sz="1800">
                <a:solidFill>
                  <a:srgbClr val="000000"/>
                </a:solidFill>
              </a:defRPr>
            </a:pPr>
            <a:r>
              <a:t>Convertir :</a:t>
            </a:r>
          </a:p>
        </p:txBody>
      </p:sp>
    </p:spTree>
  </p:cSld>
  <p:clrMapOvr>
    <a:masterClrMapping/>
  </p:clrMapOvr>
</p:sld>
</file>

<file path=ppt/slides/slide3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550</a:t>
            </a:r>
          </a:p>
        </p:txBody>
      </p:sp>
      <p:sp>
        <p:nvSpPr>
          <p:cNvPr id="3" name="Content Placeholder 2"/>
          <p:cNvSpPr>
            <a:spLocks noGrp="1"/>
          </p:cNvSpPr>
          <p:nvPr>
            <p:ph idx="1"/>
          </p:nvPr>
        </p:nvSpPr>
        <p:spPr/>
        <p:txBody>
          <a:bodyPr/>
          <a:lstStyle/>
          <a:p/>
          <a:p>
            <a:pPr>
              <a:defRPr sz="1800">
                <a:solidFill>
                  <a:srgbClr val="000000"/>
                </a:solidFill>
              </a:defRPr>
            </a:pPr>
            <a:r>
              <a:t>3×64 + 4×8 + 5 = 192 + 32 + 5 = 229₁₀</a:t>
            </a:r>
          </a:p>
        </p:txBody>
      </p:sp>
    </p:spTree>
  </p:cSld>
  <p:clrMapOvr>
    <a:masterClrMapping/>
  </p:clrMapOvr>
</p:sld>
</file>

<file path=ppt/slides/slide3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551</a:t>
            </a:r>
          </a:p>
        </p:txBody>
      </p:sp>
      <p:sp>
        <p:nvSpPr>
          <p:cNvPr id="3" name="Content Placeholder 2"/>
          <p:cNvSpPr>
            <a:spLocks noGrp="1"/>
          </p:cNvSpPr>
          <p:nvPr>
            <p:ph idx="1"/>
          </p:nvPr>
        </p:nvSpPr>
        <p:spPr/>
        <p:txBody>
          <a:bodyPr/>
          <a:lstStyle/>
          <a:p/>
          <a:p>
            <a:pPr>
              <a:defRPr sz="1800">
                <a:solidFill>
                  <a:srgbClr val="000000"/>
                </a:solidFill>
              </a:defRPr>
            </a:pPr>
            <a:r>
              <a:t>5₈ = 5₁₀</a:t>
            </a:r>
          </a:p>
        </p:txBody>
      </p:sp>
    </p:spTree>
  </p:cSld>
  <p:clrMapOvr>
    <a:masterClrMapping/>
  </p:clrMapOvr>
</p:sld>
</file>

<file path=ppt/slides/slide3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552</a:t>
            </a:r>
          </a:p>
        </p:txBody>
      </p:sp>
      <p:sp>
        <p:nvSpPr>
          <p:cNvPr id="3" name="Content Placeholder 2"/>
          <p:cNvSpPr>
            <a:spLocks noGrp="1"/>
          </p:cNvSpPr>
          <p:nvPr>
            <p:ph idx="1"/>
          </p:nvPr>
        </p:nvSpPr>
        <p:spPr/>
        <p:txBody>
          <a:bodyPr/>
          <a:lstStyle/>
          <a:p/>
          <a:p>
            <a:pPr>
              <a:defRPr sz="1800">
                <a:solidFill>
                  <a:srgbClr val="000000"/>
                </a:solidFill>
              </a:defRPr>
            </a:pPr>
            <a:r>
              <a:t>229 ÷ 5 = 45 reste 4</a:t>
            </a:r>
          </a:p>
        </p:txBody>
      </p:sp>
    </p:spTree>
  </p:cSld>
  <p:clrMapOvr>
    <a:masterClrMapping/>
  </p:clrMapOvr>
</p:sld>
</file>

<file path=ppt/slides/slide3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553</a:t>
            </a:r>
          </a:p>
        </p:txBody>
      </p:sp>
      <p:sp>
        <p:nvSpPr>
          <p:cNvPr id="3" name="Content Placeholder 2"/>
          <p:cNvSpPr>
            <a:spLocks noGrp="1"/>
          </p:cNvSpPr>
          <p:nvPr>
            <p:ph idx="1"/>
          </p:nvPr>
        </p:nvSpPr>
        <p:spPr/>
        <p:txBody>
          <a:bodyPr/>
          <a:lstStyle/>
          <a:p/>
          <a:p>
            <a:pPr>
              <a:defRPr sz="1800">
                <a:solidFill>
                  <a:srgbClr val="000000"/>
                </a:solidFill>
              </a:defRPr>
            </a:pPr>
            <a:r>
              <a:t>45 → 55₈, 4 → 4₈</a:t>
            </a:r>
          </a:p>
        </p:txBody>
      </p:sp>
    </p:spTree>
  </p:cSld>
  <p:clrMapOvr>
    <a:masterClrMapping/>
  </p:clrMapOvr>
</p:sld>
</file>

<file path=ppt/slides/slide3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554</a:t>
            </a:r>
          </a:p>
        </p:txBody>
      </p:sp>
      <p:sp>
        <p:nvSpPr>
          <p:cNvPr id="3" name="Content Placeholder 2"/>
          <p:cNvSpPr>
            <a:spLocks noGrp="1"/>
          </p:cNvSpPr>
          <p:nvPr>
            <p:ph idx="1"/>
          </p:nvPr>
        </p:nvSpPr>
        <p:spPr/>
        <p:txBody>
          <a:bodyPr/>
          <a:lstStyle/>
          <a:p/>
          <a:p>
            <a:pPr>
              <a:defRPr sz="1800">
                <a:solidFill>
                  <a:srgbClr val="000000"/>
                </a:solidFill>
              </a:defRPr>
            </a:pPr>
            <a:r>
              <a:t>Résultat : 55₈ reste 4₈</a:t>
            </a:r>
          </a:p>
        </p:txBody>
      </p:sp>
    </p:spTree>
  </p:cSld>
  <p:clrMapOvr>
    <a:masterClrMapping/>
  </p:clrMapOvr>
</p:sld>
</file>

<file path=ppt/slides/slide3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555</a:t>
            </a:r>
          </a:p>
        </p:txBody>
      </p:sp>
      <p:sp>
        <p:nvSpPr>
          <p:cNvPr id="3" name="Content Placeholder 2"/>
          <p:cNvSpPr>
            <a:spLocks noGrp="1"/>
          </p:cNvSpPr>
          <p:nvPr>
            <p:ph idx="1"/>
          </p:nvPr>
        </p:nvSpPr>
        <p:spPr/>
        <p:txBody>
          <a:bodyPr/>
          <a:lstStyle/>
          <a:p/>
          <a:p>
            <a:pPr>
              <a:defRPr sz="1800">
                <a:solidFill>
                  <a:srgbClr val="000000"/>
                </a:solidFill>
              </a:defRPr>
            </a:pPr>
            <a:r>
              <a:t>Vérification</a:t>
            </a:r>
          </a:p>
        </p:txBody>
      </p:sp>
    </p:spTree>
  </p:cSld>
  <p:clrMapOvr>
    <a:masterClrMapping/>
  </p:clrMapOvr>
</p:sld>
</file>

<file path=ppt/slides/slide3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556</a:t>
            </a:r>
          </a:p>
        </p:txBody>
      </p:sp>
      <p:sp>
        <p:nvSpPr>
          <p:cNvPr id="3" name="Content Placeholder 2"/>
          <p:cNvSpPr>
            <a:spLocks noGrp="1"/>
          </p:cNvSpPr>
          <p:nvPr>
            <p:ph idx="1"/>
          </p:nvPr>
        </p:nvSpPr>
        <p:spPr/>
        <p:txBody>
          <a:bodyPr/>
          <a:lstStyle/>
          <a:p/>
          <a:p>
            <a:pPr>
              <a:defRPr sz="1800">
                <a:solidFill>
                  <a:srgbClr val="000000"/>
                </a:solidFill>
              </a:defRPr>
            </a:pPr>
            <a:r>
              <a:t>Exemple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28</a:t>
            </a:r>
          </a:p>
        </p:txBody>
      </p:sp>
      <p:sp>
        <p:nvSpPr>
          <p:cNvPr id="3" name="Content Placeholder 2"/>
          <p:cNvSpPr>
            <a:spLocks noGrp="1"/>
          </p:cNvSpPr>
          <p:nvPr>
            <p:ph idx="1"/>
          </p:nvPr>
        </p:nvSpPr>
        <p:spPr/>
        <p:txBody>
          <a:bodyPr/>
          <a:lstStyle/>
          <a:p/>
          <a:p>
            <a:pPr>
              <a:defRPr sz="1800">
                <a:solidFill>
                  <a:srgbClr val="000000"/>
                </a:solidFill>
              </a:defRPr>
            </a:pPr>
            <a:r>
              <a:t>Membre du groupe 5</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78</a:t>
            </a:r>
          </a:p>
        </p:txBody>
      </p:sp>
      <p:sp>
        <p:nvSpPr>
          <p:cNvPr id="3" name="Content Placeholder 2"/>
          <p:cNvSpPr>
            <a:spLocks noGrp="1"/>
          </p:cNvSpPr>
          <p:nvPr>
            <p:ph idx="1"/>
          </p:nvPr>
        </p:nvSpPr>
        <p:spPr/>
        <p:txBody>
          <a:bodyPr/>
          <a:lstStyle/>
          <a:p/>
          <a:p>
            <a:pPr>
              <a:defRPr sz="1800">
                <a:solidFill>
                  <a:srgbClr val="000000"/>
                </a:solidFill>
              </a:defRPr>
            </a:pPr>
            <a:r>
              <a:t>Exemple 4 : Addition de deux nombres de tailles différentes</a:t>
            </a:r>
          </a:p>
        </p:txBody>
      </p:sp>
    </p:spTree>
  </p:cSld>
  <p:clrMapOvr>
    <a:masterClrMapping/>
  </p:clrMapOvr>
</p:sld>
</file>

<file path=ppt/slides/slide4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557</a:t>
            </a:r>
          </a:p>
        </p:txBody>
      </p:sp>
      <p:sp>
        <p:nvSpPr>
          <p:cNvPr id="3" name="Content Placeholder 2"/>
          <p:cNvSpPr>
            <a:spLocks noGrp="1"/>
          </p:cNvSpPr>
          <p:nvPr>
            <p:ph idx="1"/>
          </p:nvPr>
        </p:nvSpPr>
        <p:spPr/>
        <p:txBody>
          <a:bodyPr/>
          <a:lstStyle/>
          <a:p/>
          <a:p>
            <a:pPr>
              <a:defRPr sz="1800">
                <a:solidFill>
                  <a:srgbClr val="000000"/>
                </a:solidFill>
              </a:defRPr>
            </a:pPr>
            <a:r>
              <a:t>345₈ = 229₁₀  </a:t>
            </a:r>
          </a:p>
        </p:txBody>
      </p:sp>
    </p:spTree>
  </p:cSld>
  <p:clrMapOvr>
    <a:masterClrMapping/>
  </p:clrMapOvr>
</p:sld>
</file>

<file path=ppt/slides/slide4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558</a:t>
            </a:r>
          </a:p>
        </p:txBody>
      </p:sp>
      <p:sp>
        <p:nvSpPr>
          <p:cNvPr id="3" name="Content Placeholder 2"/>
          <p:cNvSpPr>
            <a:spLocks noGrp="1"/>
          </p:cNvSpPr>
          <p:nvPr>
            <p:ph idx="1"/>
          </p:nvPr>
        </p:nvSpPr>
        <p:spPr/>
        <p:txBody>
          <a:bodyPr/>
          <a:lstStyle/>
          <a:p/>
          <a:p>
            <a:pPr>
              <a:defRPr sz="1800">
                <a:solidFill>
                  <a:srgbClr val="000000"/>
                </a:solidFill>
              </a:defRPr>
            </a:pPr>
            <a:r>
              <a:t>5₈ = 5₁₀  </a:t>
            </a:r>
          </a:p>
        </p:txBody>
      </p:sp>
    </p:spTree>
  </p:cSld>
  <p:clrMapOvr>
    <a:masterClrMapping/>
  </p:clrMapOvr>
</p:sld>
</file>

<file path=ppt/slides/slide4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559</a:t>
            </a:r>
          </a:p>
        </p:txBody>
      </p:sp>
      <p:sp>
        <p:nvSpPr>
          <p:cNvPr id="3" name="Content Placeholder 2"/>
          <p:cNvSpPr>
            <a:spLocks noGrp="1"/>
          </p:cNvSpPr>
          <p:nvPr>
            <p:ph idx="1"/>
          </p:nvPr>
        </p:nvSpPr>
        <p:spPr/>
        <p:txBody>
          <a:bodyPr/>
          <a:lstStyle/>
          <a:p/>
          <a:p>
            <a:pPr>
              <a:defRPr sz="1800">
                <a:solidFill>
                  <a:srgbClr val="000000"/>
                </a:solidFill>
              </a:defRPr>
            </a:pPr>
            <a:r>
              <a:t>229 ÷ 5 = 45 r 4  </a:t>
            </a:r>
          </a:p>
        </p:txBody>
      </p:sp>
    </p:spTree>
  </p:cSld>
  <p:clrMapOvr>
    <a:masterClrMapping/>
  </p:clrMapOvr>
</p:sld>
</file>

<file path=ppt/slides/slide4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560</a:t>
            </a:r>
          </a:p>
        </p:txBody>
      </p:sp>
      <p:sp>
        <p:nvSpPr>
          <p:cNvPr id="3" name="Content Placeholder 2"/>
          <p:cNvSpPr>
            <a:spLocks noGrp="1"/>
          </p:cNvSpPr>
          <p:nvPr>
            <p:ph idx="1"/>
          </p:nvPr>
        </p:nvSpPr>
        <p:spPr/>
        <p:txBody>
          <a:bodyPr/>
          <a:lstStyle/>
          <a:p/>
          <a:p>
            <a:pPr>
              <a:defRPr sz="1800">
                <a:solidFill>
                  <a:srgbClr val="000000"/>
                </a:solidFill>
              </a:defRPr>
            </a:pPr>
            <a:r>
              <a:t>→ 45 = 55₈, reste = 4₈ </a:t>
            </a:r>
          </a:p>
        </p:txBody>
      </p:sp>
    </p:spTree>
  </p:cSld>
  <p:clrMapOvr>
    <a:masterClrMapping/>
  </p:clrMapOvr>
</p:sld>
</file>

<file path=ppt/slides/slide4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562</a:t>
            </a:r>
          </a:p>
        </p:txBody>
      </p:sp>
      <p:sp>
        <p:nvSpPr>
          <p:cNvPr id="3" name="Content Placeholder 2"/>
          <p:cNvSpPr>
            <a:spLocks noGrp="1"/>
          </p:cNvSpPr>
          <p:nvPr>
            <p:ph idx="1"/>
          </p:nvPr>
        </p:nvSpPr>
        <p:spPr/>
        <p:txBody>
          <a:bodyPr/>
          <a:lstStyle/>
          <a:p/>
          <a:p>
            <a:pPr>
              <a:defRPr sz="1800">
                <a:solidFill>
                  <a:srgbClr val="000000"/>
                </a:solidFill>
              </a:defRPr>
            </a:pPr>
            <a:r>
              <a:t>Résumé des cas possibles</a:t>
            </a:r>
          </a:p>
        </p:txBody>
      </p:sp>
    </p:spTree>
  </p:cSld>
  <p:clrMapOvr>
    <a:masterClrMapping/>
  </p:clrMapOvr>
</p:sld>
</file>

<file path=ppt/slides/slide4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564</a:t>
            </a:r>
          </a:p>
        </p:txBody>
      </p:sp>
      <p:sp>
        <p:nvSpPr>
          <p:cNvPr id="3" name="Content Placeholder 2"/>
          <p:cNvSpPr>
            <a:spLocks noGrp="1"/>
          </p:cNvSpPr>
          <p:nvPr>
            <p:ph idx="1"/>
          </p:nvPr>
        </p:nvSpPr>
        <p:spPr/>
        <p:txBody>
          <a:bodyPr/>
          <a:lstStyle/>
          <a:p/>
          <a:p>
            <a:pPr>
              <a:defRPr sz="1800">
                <a:solidFill>
                  <a:srgbClr val="000000"/>
                </a:solidFill>
              </a:defRPr>
            </a:pPr>
            <a:r>
              <a:t>Hexadécimal</a:t>
            </a:r>
          </a:p>
        </p:txBody>
      </p:sp>
    </p:spTree>
  </p:cSld>
  <p:clrMapOvr>
    <a:masterClrMapping/>
  </p:clrMapOvr>
</p:sld>
</file>

<file path=ppt/slides/slide4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565</a:t>
            </a:r>
          </a:p>
        </p:txBody>
      </p:sp>
      <p:sp>
        <p:nvSpPr>
          <p:cNvPr id="3" name="Content Placeholder 2"/>
          <p:cNvSpPr>
            <a:spLocks noGrp="1"/>
          </p:cNvSpPr>
          <p:nvPr>
            <p:ph idx="1"/>
          </p:nvPr>
        </p:nvSpPr>
        <p:spPr/>
        <p:txBody>
          <a:bodyPr/>
          <a:lstStyle/>
          <a:p/>
          <a:p>
            <a:pPr>
              <a:defRPr sz="1800">
                <a:solidFill>
                  <a:srgbClr val="000000"/>
                </a:solidFill>
              </a:defRPr>
            </a:pPr>
            <a:r>
              <a:t>La division en hexadécimal suit les mêmes principes que la division en base 10, sauf que tous les calculs se font en base 16, c’est-à-dire avec les chiffres de : 0, 1, 2, 3, 4, 5, 6, 7, 8, 9, A, B, C, D, E, F</a:t>
            </a:r>
          </a:p>
        </p:txBody>
      </p:sp>
    </p:spTree>
  </p:cSld>
  <p:clrMapOvr>
    <a:masterClrMapping/>
  </p:clrMapOvr>
</p:sld>
</file>

<file path=ppt/slides/slide4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566</a:t>
            </a:r>
          </a:p>
        </p:txBody>
      </p:sp>
      <p:sp>
        <p:nvSpPr>
          <p:cNvPr id="3" name="Content Placeholder 2"/>
          <p:cNvSpPr>
            <a:spLocks noGrp="1"/>
          </p:cNvSpPr>
          <p:nvPr>
            <p:ph idx="1"/>
          </p:nvPr>
        </p:nvSpPr>
        <p:spPr/>
        <p:txBody>
          <a:bodyPr/>
          <a:lstStyle/>
          <a:p/>
          <a:p>
            <a:pPr>
              <a:defRPr sz="1800">
                <a:solidFill>
                  <a:srgbClr val="000000"/>
                </a:solidFill>
              </a:defRPr>
            </a:pPr>
            <a:r>
              <a:t>Avec les valeurs décimales correspondantes :</a:t>
            </a:r>
          </a:p>
        </p:txBody>
      </p:sp>
    </p:spTree>
  </p:cSld>
  <p:clrMapOvr>
    <a:masterClrMapping/>
  </p:clrMapOvr>
</p:sld>
</file>

<file path=ppt/slides/slide4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568</a:t>
            </a:r>
          </a:p>
        </p:txBody>
      </p:sp>
      <p:sp>
        <p:nvSpPr>
          <p:cNvPr id="3" name="Content Placeholder 2"/>
          <p:cNvSpPr>
            <a:spLocks noGrp="1"/>
          </p:cNvSpPr>
          <p:nvPr>
            <p:ph idx="1"/>
          </p:nvPr>
        </p:nvSpPr>
        <p:spPr/>
        <p:txBody>
          <a:bodyPr/>
          <a:lstStyle/>
          <a:p/>
          <a:p>
            <a:pPr>
              <a:defRPr sz="1800">
                <a:solidFill>
                  <a:srgbClr val="000000"/>
                </a:solidFill>
              </a:defRPr>
            </a:pPr>
            <a:r>
              <a:t>Méthode pour diviser en hexadécimal</a:t>
            </a:r>
          </a:p>
        </p:txBody>
      </p:sp>
    </p:spTree>
  </p:cSld>
  <p:clrMapOvr>
    <a:masterClrMapping/>
  </p:clrMapOvr>
</p:sld>
</file>

<file path=ppt/slides/slide4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569</a:t>
            </a:r>
          </a:p>
        </p:txBody>
      </p:sp>
      <p:sp>
        <p:nvSpPr>
          <p:cNvPr id="3" name="Content Placeholder 2"/>
          <p:cNvSpPr>
            <a:spLocks noGrp="1"/>
          </p:cNvSpPr>
          <p:nvPr>
            <p:ph idx="1"/>
          </p:nvPr>
        </p:nvSpPr>
        <p:spPr/>
        <p:txBody>
          <a:bodyPr/>
          <a:lstStyle/>
          <a:p/>
          <a:p>
            <a:pPr>
              <a:defRPr sz="1800">
                <a:solidFill>
                  <a:srgbClr val="000000"/>
                </a:solidFill>
              </a:defRPr>
            </a:pPr>
            <a:r>
              <a:t>Étapes générales (manuelles ou mentales)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80</a:t>
            </a:r>
          </a:p>
        </p:txBody>
      </p:sp>
      <p:sp>
        <p:nvSpPr>
          <p:cNvPr id="3" name="Content Placeholder 2"/>
          <p:cNvSpPr>
            <a:spLocks noGrp="1"/>
          </p:cNvSpPr>
          <p:nvPr>
            <p:ph idx="1"/>
          </p:nvPr>
        </p:nvSpPr>
        <p:spPr/>
        <p:txBody>
          <a:bodyPr/>
          <a:lstStyle/>
          <a:p/>
          <a:p>
            <a:pPr>
              <a:defRPr sz="1800">
                <a:solidFill>
                  <a:srgbClr val="000000"/>
                </a:solidFill>
              </a:defRPr>
            </a:pPr>
            <a:r>
              <a:t>Pour ce calcul on à aligner le deuxième à droite</a:t>
            </a:r>
          </a:p>
        </p:txBody>
      </p:sp>
    </p:spTree>
  </p:cSld>
  <p:clrMapOvr>
    <a:masterClrMapping/>
  </p:clrMapOvr>
</p:sld>
</file>

<file path=ppt/slides/slide4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570</a:t>
            </a:r>
          </a:p>
        </p:txBody>
      </p:sp>
      <p:sp>
        <p:nvSpPr>
          <p:cNvPr id="3" name="Content Placeholder 2"/>
          <p:cNvSpPr>
            <a:spLocks noGrp="1"/>
          </p:cNvSpPr>
          <p:nvPr>
            <p:ph idx="1"/>
          </p:nvPr>
        </p:nvSpPr>
        <p:spPr/>
        <p:txBody>
          <a:bodyPr/>
          <a:lstStyle/>
          <a:p/>
          <a:p>
            <a:pPr>
              <a:defRPr sz="1800">
                <a:solidFill>
                  <a:srgbClr val="000000"/>
                </a:solidFill>
              </a:defRPr>
            </a:pPr>
            <a:r>
              <a:t>Convertir le dividende et le diviseur en base décimale.</a:t>
            </a:r>
          </a:p>
        </p:txBody>
      </p:sp>
    </p:spTree>
  </p:cSld>
  <p:clrMapOvr>
    <a:masterClrMapping/>
  </p:clrMapOvr>
</p:sld>
</file>

<file path=ppt/slides/slide4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571</a:t>
            </a:r>
          </a:p>
        </p:txBody>
      </p:sp>
      <p:sp>
        <p:nvSpPr>
          <p:cNvPr id="3" name="Content Placeholder 2"/>
          <p:cNvSpPr>
            <a:spLocks noGrp="1"/>
          </p:cNvSpPr>
          <p:nvPr>
            <p:ph idx="1"/>
          </p:nvPr>
        </p:nvSpPr>
        <p:spPr/>
        <p:txBody>
          <a:bodyPr/>
          <a:lstStyle/>
          <a:p/>
          <a:p>
            <a:pPr>
              <a:defRPr sz="1800">
                <a:solidFill>
                  <a:srgbClr val="000000"/>
                </a:solidFill>
              </a:defRPr>
            </a:pPr>
            <a:r>
              <a:t>Effectuer la division en base 10.</a:t>
            </a:r>
          </a:p>
        </p:txBody>
      </p:sp>
    </p:spTree>
  </p:cSld>
  <p:clrMapOvr>
    <a:masterClrMapping/>
  </p:clrMapOvr>
</p:sld>
</file>

<file path=ppt/slides/slide4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572</a:t>
            </a:r>
          </a:p>
        </p:txBody>
      </p:sp>
      <p:sp>
        <p:nvSpPr>
          <p:cNvPr id="3" name="Content Placeholder 2"/>
          <p:cNvSpPr>
            <a:spLocks noGrp="1"/>
          </p:cNvSpPr>
          <p:nvPr>
            <p:ph idx="1"/>
          </p:nvPr>
        </p:nvSpPr>
        <p:spPr/>
        <p:txBody>
          <a:bodyPr/>
          <a:lstStyle/>
          <a:p/>
          <a:p>
            <a:pPr>
              <a:defRPr sz="1800">
                <a:solidFill>
                  <a:srgbClr val="000000"/>
                </a:solidFill>
              </a:defRPr>
            </a:pPr>
            <a:r>
              <a:t>Convertir le quotient (et le reste s’il y en a) en hexadécimal.</a:t>
            </a:r>
          </a:p>
        </p:txBody>
      </p:sp>
    </p:spTree>
  </p:cSld>
  <p:clrMapOvr>
    <a:masterClrMapping/>
  </p:clrMapOvr>
</p:sld>
</file>

<file path=ppt/slides/slide4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573</a:t>
            </a:r>
          </a:p>
        </p:txBody>
      </p:sp>
      <p:sp>
        <p:nvSpPr>
          <p:cNvPr id="3" name="Content Placeholder 2"/>
          <p:cNvSpPr>
            <a:spLocks noGrp="1"/>
          </p:cNvSpPr>
          <p:nvPr>
            <p:ph idx="1"/>
          </p:nvPr>
        </p:nvSpPr>
        <p:spPr/>
        <p:txBody>
          <a:bodyPr/>
          <a:lstStyle/>
          <a:p/>
          <a:p>
            <a:pPr>
              <a:defRPr sz="1800">
                <a:solidFill>
                  <a:srgbClr val="000000"/>
                </a:solidFill>
              </a:defRPr>
            </a:pPr>
            <a:r>
              <a:t>Vérifier : quotient × diviseur + reste = dividende.</a:t>
            </a:r>
          </a:p>
        </p:txBody>
      </p:sp>
    </p:spTree>
  </p:cSld>
  <p:clrMapOvr>
    <a:masterClrMapping/>
  </p:clrMapOvr>
</p:sld>
</file>

<file path=ppt/slides/slide4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574</a:t>
            </a:r>
          </a:p>
        </p:txBody>
      </p:sp>
      <p:sp>
        <p:nvSpPr>
          <p:cNvPr id="3" name="Content Placeholder 2"/>
          <p:cNvSpPr>
            <a:spLocks noGrp="1"/>
          </p:cNvSpPr>
          <p:nvPr>
            <p:ph idx="1"/>
          </p:nvPr>
        </p:nvSpPr>
        <p:spPr/>
        <p:txBody>
          <a:bodyPr/>
          <a:lstStyle/>
          <a:p/>
          <a:p>
            <a:pPr>
              <a:defRPr sz="1800">
                <a:solidFill>
                  <a:srgbClr val="000000"/>
                </a:solidFill>
              </a:defRPr>
            </a:pPr>
            <a:r>
              <a:t>En pratique, la division hexadécimale directe est complexe. On passe souvent par le décimal pour plus de clarté.</a:t>
            </a:r>
          </a:p>
        </p:txBody>
      </p:sp>
    </p:spTree>
  </p:cSld>
  <p:clrMapOvr>
    <a:masterClrMapping/>
  </p:clrMapOvr>
</p:sld>
</file>

<file path=ppt/slides/slide4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576</a:t>
            </a:r>
          </a:p>
        </p:txBody>
      </p:sp>
      <p:sp>
        <p:nvSpPr>
          <p:cNvPr id="3" name="Content Placeholder 2"/>
          <p:cNvSpPr>
            <a:spLocks noGrp="1"/>
          </p:cNvSpPr>
          <p:nvPr>
            <p:ph idx="1"/>
          </p:nvPr>
        </p:nvSpPr>
        <p:spPr/>
        <p:txBody>
          <a:bodyPr/>
          <a:lstStyle/>
          <a:p/>
          <a:p>
            <a:pPr>
              <a:defRPr sz="1800">
                <a:solidFill>
                  <a:srgbClr val="000000"/>
                </a:solidFill>
              </a:defRPr>
            </a:pPr>
            <a:r>
              <a:t>Exemples détaillés</a:t>
            </a:r>
          </a:p>
        </p:txBody>
      </p:sp>
    </p:spTree>
  </p:cSld>
  <p:clrMapOvr>
    <a:masterClrMapping/>
  </p:clrMapOvr>
</p:sld>
</file>

<file path=ppt/slides/slide4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577</a:t>
            </a:r>
          </a:p>
        </p:txBody>
      </p:sp>
      <p:sp>
        <p:nvSpPr>
          <p:cNvPr id="3" name="Content Placeholder 2"/>
          <p:cNvSpPr>
            <a:spLocks noGrp="1"/>
          </p:cNvSpPr>
          <p:nvPr>
            <p:ph idx="1"/>
          </p:nvPr>
        </p:nvSpPr>
        <p:spPr/>
        <p:txBody>
          <a:bodyPr/>
          <a:lstStyle/>
          <a:p/>
          <a:p>
            <a:pPr>
              <a:defRPr sz="1800">
                <a:solidFill>
                  <a:srgbClr val="000000"/>
                </a:solidFill>
              </a:defRPr>
            </a:pPr>
            <a:r>
              <a:t>Exemple 1 : Division exacte</a:t>
            </a:r>
          </a:p>
        </p:txBody>
      </p:sp>
    </p:spTree>
  </p:cSld>
  <p:clrMapOvr>
    <a:masterClrMapping/>
  </p:clrMapOvr>
</p:sld>
</file>

<file path=ppt/slides/slide4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578</a:t>
            </a:r>
          </a:p>
        </p:txBody>
      </p:sp>
      <p:sp>
        <p:nvSpPr>
          <p:cNvPr id="3" name="Content Placeholder 2"/>
          <p:cNvSpPr>
            <a:spLocks noGrp="1"/>
          </p:cNvSpPr>
          <p:nvPr>
            <p:ph idx="1"/>
          </p:nvPr>
        </p:nvSpPr>
        <p:spPr/>
        <p:txBody>
          <a:bodyPr/>
          <a:lstStyle/>
          <a:p/>
          <a:p>
            <a:pPr>
              <a:defRPr sz="1800">
                <a:solidFill>
                  <a:srgbClr val="000000"/>
                </a:solidFill>
              </a:defRPr>
            </a:pPr>
            <a:r>
              <a:t>3C₁₆ ÷ 6₁₆</a:t>
            </a:r>
          </a:p>
        </p:txBody>
      </p:sp>
    </p:spTree>
  </p:cSld>
  <p:clrMapOvr>
    <a:masterClrMapping/>
  </p:clrMapOvr>
</p:sld>
</file>

<file path=ppt/slides/slide4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580</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4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581</a:t>
            </a:r>
          </a:p>
        </p:txBody>
      </p:sp>
      <p:sp>
        <p:nvSpPr>
          <p:cNvPr id="3" name="Content Placeholder 2"/>
          <p:cNvSpPr>
            <a:spLocks noGrp="1"/>
          </p:cNvSpPr>
          <p:nvPr>
            <p:ph idx="1"/>
          </p:nvPr>
        </p:nvSpPr>
        <p:spPr/>
        <p:txBody>
          <a:bodyPr/>
          <a:lstStyle/>
          <a:p/>
          <a:p>
            <a:pPr>
              <a:defRPr sz="1800">
                <a:solidFill>
                  <a:srgbClr val="000000"/>
                </a:solidFill>
              </a:defRPr>
            </a:pPr>
            <a:r>
              <a:t>Convertir en décimal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81</a:t>
            </a:r>
          </a:p>
        </p:txBody>
      </p:sp>
      <p:sp>
        <p:nvSpPr>
          <p:cNvPr id="3" name="Content Placeholder 2"/>
          <p:cNvSpPr>
            <a:spLocks noGrp="1"/>
          </p:cNvSpPr>
          <p:nvPr>
            <p:ph idx="1"/>
          </p:nvPr>
        </p:nvSpPr>
        <p:spPr/>
        <p:txBody>
          <a:bodyPr/>
          <a:lstStyle/>
          <a:p/>
          <a:p>
            <a:pPr>
              <a:defRPr sz="1800">
                <a:solidFill>
                  <a:srgbClr val="000000"/>
                </a:solidFill>
              </a:defRPr>
            </a:pPr>
            <a:r>
              <a:t>   10101</a:t>
            </a:r>
            <a:br/>
            <a:r>
              <a:t>+ 00111</a:t>
            </a:r>
            <a:br/>
          </a:p>
        </p:txBody>
      </p:sp>
    </p:spTree>
  </p:cSld>
  <p:clrMapOvr>
    <a:masterClrMapping/>
  </p:clrMapOvr>
</p:sld>
</file>

<file path=ppt/slides/slide4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582</a:t>
            </a:r>
          </a:p>
        </p:txBody>
      </p:sp>
      <p:sp>
        <p:nvSpPr>
          <p:cNvPr id="3" name="Content Placeholder 2"/>
          <p:cNvSpPr>
            <a:spLocks noGrp="1"/>
          </p:cNvSpPr>
          <p:nvPr>
            <p:ph idx="1"/>
          </p:nvPr>
        </p:nvSpPr>
        <p:spPr/>
        <p:txBody>
          <a:bodyPr/>
          <a:lstStyle/>
          <a:p/>
          <a:p>
            <a:pPr>
              <a:defRPr sz="1800">
                <a:solidFill>
                  <a:srgbClr val="000000"/>
                </a:solidFill>
              </a:defRPr>
            </a:pPr>
            <a:r>
              <a:t>3C₁₆ = 3×16 + 12 = 60</a:t>
            </a:r>
          </a:p>
        </p:txBody>
      </p:sp>
    </p:spTree>
  </p:cSld>
  <p:clrMapOvr>
    <a:masterClrMapping/>
  </p:clrMapOvr>
</p:sld>
</file>

<file path=ppt/slides/slide4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583</a:t>
            </a:r>
          </a:p>
        </p:txBody>
      </p:sp>
      <p:sp>
        <p:nvSpPr>
          <p:cNvPr id="3" name="Content Placeholder 2"/>
          <p:cNvSpPr>
            <a:spLocks noGrp="1"/>
          </p:cNvSpPr>
          <p:nvPr>
            <p:ph idx="1"/>
          </p:nvPr>
        </p:nvSpPr>
        <p:spPr/>
        <p:txBody>
          <a:bodyPr/>
          <a:lstStyle/>
          <a:p/>
          <a:p>
            <a:pPr>
              <a:defRPr sz="1800">
                <a:solidFill>
                  <a:srgbClr val="000000"/>
                </a:solidFill>
              </a:defRPr>
            </a:pPr>
            <a:r>
              <a:t>6₁₆ = 6</a:t>
            </a:r>
          </a:p>
        </p:txBody>
      </p:sp>
    </p:spTree>
  </p:cSld>
  <p:clrMapOvr>
    <a:masterClrMapping/>
  </p:clrMapOvr>
</p:sld>
</file>

<file path=ppt/slides/slide4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584</a:t>
            </a:r>
          </a:p>
        </p:txBody>
      </p:sp>
      <p:sp>
        <p:nvSpPr>
          <p:cNvPr id="3" name="Content Placeholder 2"/>
          <p:cNvSpPr>
            <a:spLocks noGrp="1"/>
          </p:cNvSpPr>
          <p:nvPr>
            <p:ph idx="1"/>
          </p:nvPr>
        </p:nvSpPr>
        <p:spPr/>
        <p:txBody>
          <a:bodyPr/>
          <a:lstStyle/>
          <a:p/>
          <a:p>
            <a:pPr>
              <a:defRPr sz="1800">
                <a:solidFill>
                  <a:srgbClr val="000000"/>
                </a:solidFill>
              </a:defRPr>
            </a:pPr>
            <a:r>
              <a:t>Division décimale :</a:t>
            </a:r>
          </a:p>
        </p:txBody>
      </p:sp>
    </p:spTree>
  </p:cSld>
  <p:clrMapOvr>
    <a:masterClrMapping/>
  </p:clrMapOvr>
</p:sld>
</file>

<file path=ppt/slides/slide4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585</a:t>
            </a:r>
          </a:p>
        </p:txBody>
      </p:sp>
      <p:sp>
        <p:nvSpPr>
          <p:cNvPr id="3" name="Content Placeholder 2"/>
          <p:cNvSpPr>
            <a:spLocks noGrp="1"/>
          </p:cNvSpPr>
          <p:nvPr>
            <p:ph idx="1"/>
          </p:nvPr>
        </p:nvSpPr>
        <p:spPr/>
        <p:txBody>
          <a:bodyPr/>
          <a:lstStyle/>
          <a:p/>
          <a:p>
            <a:pPr>
              <a:defRPr sz="1800">
                <a:solidFill>
                  <a:srgbClr val="000000"/>
                </a:solidFill>
              </a:defRPr>
            </a:pPr>
            <a:r>
              <a:t>60 ÷ 6 = 10</a:t>
            </a:r>
          </a:p>
        </p:txBody>
      </p:sp>
    </p:spTree>
  </p:cSld>
  <p:clrMapOvr>
    <a:masterClrMapping/>
  </p:clrMapOvr>
</p:sld>
</file>

<file path=ppt/slides/slide4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586</a:t>
            </a:r>
          </a:p>
        </p:txBody>
      </p:sp>
      <p:sp>
        <p:nvSpPr>
          <p:cNvPr id="3" name="Content Placeholder 2"/>
          <p:cNvSpPr>
            <a:spLocks noGrp="1"/>
          </p:cNvSpPr>
          <p:nvPr>
            <p:ph idx="1"/>
          </p:nvPr>
        </p:nvSpPr>
        <p:spPr/>
        <p:txBody>
          <a:bodyPr/>
          <a:lstStyle/>
          <a:p/>
          <a:p>
            <a:pPr>
              <a:defRPr sz="1800">
                <a:solidFill>
                  <a:srgbClr val="000000"/>
                </a:solidFill>
              </a:defRPr>
            </a:pPr>
            <a:r>
              <a:t>Convertir 10 en hexadécimal → A</a:t>
            </a:r>
          </a:p>
        </p:txBody>
      </p:sp>
    </p:spTree>
  </p:cSld>
  <p:clrMapOvr>
    <a:masterClrMapping/>
  </p:clrMapOvr>
</p:sld>
</file>

<file path=ppt/slides/slide4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588</a:t>
            </a:r>
          </a:p>
        </p:txBody>
      </p:sp>
      <p:sp>
        <p:nvSpPr>
          <p:cNvPr id="3" name="Content Placeholder 2"/>
          <p:cNvSpPr>
            <a:spLocks noGrp="1"/>
          </p:cNvSpPr>
          <p:nvPr>
            <p:ph idx="1"/>
          </p:nvPr>
        </p:nvSpPr>
        <p:spPr/>
        <p:txBody>
          <a:bodyPr/>
          <a:lstStyle/>
          <a:p/>
          <a:p>
            <a:pPr>
              <a:defRPr sz="1800">
                <a:solidFill>
                  <a:srgbClr val="000000"/>
                </a:solidFill>
              </a:defRPr>
            </a:pPr>
            <a:r>
              <a:t>Résultat final : A₁₆</a:t>
            </a:r>
          </a:p>
        </p:txBody>
      </p:sp>
    </p:spTree>
  </p:cSld>
  <p:clrMapOvr>
    <a:masterClrMapping/>
  </p:clrMapOvr>
</p:sld>
</file>

<file path=ppt/slides/slide4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589</a:t>
            </a:r>
          </a:p>
        </p:txBody>
      </p:sp>
      <p:sp>
        <p:nvSpPr>
          <p:cNvPr id="3" name="Content Placeholder 2"/>
          <p:cNvSpPr>
            <a:spLocks noGrp="1"/>
          </p:cNvSpPr>
          <p:nvPr>
            <p:ph idx="1"/>
          </p:nvPr>
        </p:nvSpPr>
        <p:spPr/>
        <p:txBody>
          <a:bodyPr/>
          <a:lstStyle/>
          <a:p/>
          <a:p>
            <a:pPr>
              <a:defRPr sz="1800">
                <a:solidFill>
                  <a:srgbClr val="000000"/>
                </a:solidFill>
              </a:defRPr>
            </a:pPr>
            <a:r>
              <a:t>Vérification : A × 6 = 60 → OK</a:t>
            </a:r>
          </a:p>
        </p:txBody>
      </p:sp>
    </p:spTree>
  </p:cSld>
  <p:clrMapOvr>
    <a:masterClrMapping/>
  </p:clrMapOvr>
</p:sld>
</file>

<file path=ppt/slides/slide4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591</a:t>
            </a:r>
          </a:p>
        </p:txBody>
      </p:sp>
      <p:sp>
        <p:nvSpPr>
          <p:cNvPr id="3" name="Content Placeholder 2"/>
          <p:cNvSpPr>
            <a:spLocks noGrp="1"/>
          </p:cNvSpPr>
          <p:nvPr>
            <p:ph idx="1"/>
          </p:nvPr>
        </p:nvSpPr>
        <p:spPr/>
        <p:txBody>
          <a:bodyPr/>
          <a:lstStyle/>
          <a:p/>
          <a:p>
            <a:pPr>
              <a:defRPr sz="1800">
                <a:solidFill>
                  <a:srgbClr val="000000"/>
                </a:solidFill>
              </a:defRPr>
            </a:pPr>
            <a:r>
              <a:t>Exemple 2 : Division avec reste</a:t>
            </a:r>
          </a:p>
        </p:txBody>
      </p:sp>
    </p:spTree>
  </p:cSld>
  <p:clrMapOvr>
    <a:masterClrMapping/>
  </p:clrMapOvr>
</p:sld>
</file>

<file path=ppt/slides/slide4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592</a:t>
            </a:r>
          </a:p>
        </p:txBody>
      </p:sp>
      <p:sp>
        <p:nvSpPr>
          <p:cNvPr id="3" name="Content Placeholder 2"/>
          <p:cNvSpPr>
            <a:spLocks noGrp="1"/>
          </p:cNvSpPr>
          <p:nvPr>
            <p:ph idx="1"/>
          </p:nvPr>
        </p:nvSpPr>
        <p:spPr/>
        <p:txBody>
          <a:bodyPr/>
          <a:lstStyle/>
          <a:p/>
          <a:p>
            <a:pPr>
              <a:defRPr sz="1800">
                <a:solidFill>
                  <a:srgbClr val="000000"/>
                </a:solidFill>
              </a:defRPr>
            </a:pPr>
            <a:r>
              <a:t>7F₁₆ ÷ B₁₆</a:t>
            </a:r>
          </a:p>
        </p:txBody>
      </p:sp>
    </p:spTree>
  </p:cSld>
  <p:clrMapOvr>
    <a:masterClrMapping/>
  </p:clrMapOvr>
</p:sld>
</file>

<file path=ppt/slides/slide4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594</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82</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4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595</a:t>
            </a:r>
          </a:p>
        </p:txBody>
      </p:sp>
      <p:sp>
        <p:nvSpPr>
          <p:cNvPr id="3" name="Content Placeholder 2"/>
          <p:cNvSpPr>
            <a:spLocks noGrp="1"/>
          </p:cNvSpPr>
          <p:nvPr>
            <p:ph idx="1"/>
          </p:nvPr>
        </p:nvSpPr>
        <p:spPr/>
        <p:txBody>
          <a:bodyPr/>
          <a:lstStyle/>
          <a:p/>
          <a:p>
            <a:pPr>
              <a:defRPr sz="1800">
                <a:solidFill>
                  <a:srgbClr val="000000"/>
                </a:solidFill>
              </a:defRPr>
            </a:pPr>
            <a:r>
              <a:t>7F = 7×16 + 15 = 127</a:t>
            </a:r>
          </a:p>
        </p:txBody>
      </p:sp>
    </p:spTree>
  </p:cSld>
  <p:clrMapOvr>
    <a:masterClrMapping/>
  </p:clrMapOvr>
</p:sld>
</file>

<file path=ppt/slides/slide4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596</a:t>
            </a:r>
          </a:p>
        </p:txBody>
      </p:sp>
      <p:sp>
        <p:nvSpPr>
          <p:cNvPr id="3" name="Content Placeholder 2"/>
          <p:cNvSpPr>
            <a:spLocks noGrp="1"/>
          </p:cNvSpPr>
          <p:nvPr>
            <p:ph idx="1"/>
          </p:nvPr>
        </p:nvSpPr>
        <p:spPr/>
        <p:txBody>
          <a:bodyPr/>
          <a:lstStyle/>
          <a:p/>
          <a:p>
            <a:pPr>
              <a:defRPr sz="1800">
                <a:solidFill>
                  <a:srgbClr val="000000"/>
                </a:solidFill>
              </a:defRPr>
            </a:pPr>
            <a:r>
              <a:t>B = 11</a:t>
            </a:r>
          </a:p>
        </p:txBody>
      </p:sp>
    </p:spTree>
  </p:cSld>
  <p:clrMapOvr>
    <a:masterClrMapping/>
  </p:clrMapOvr>
</p:sld>
</file>

<file path=ppt/slides/slide4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597</a:t>
            </a:r>
          </a:p>
        </p:txBody>
      </p:sp>
      <p:sp>
        <p:nvSpPr>
          <p:cNvPr id="3" name="Content Placeholder 2"/>
          <p:cNvSpPr>
            <a:spLocks noGrp="1"/>
          </p:cNvSpPr>
          <p:nvPr>
            <p:ph idx="1"/>
          </p:nvPr>
        </p:nvSpPr>
        <p:spPr/>
        <p:txBody>
          <a:bodyPr/>
          <a:lstStyle/>
          <a:p/>
          <a:p>
            <a:pPr>
              <a:defRPr sz="1800">
                <a:solidFill>
                  <a:srgbClr val="000000"/>
                </a:solidFill>
              </a:defRPr>
            </a:pPr>
            <a:r>
              <a:t>Division : 127 ÷ 11 = 11 reste 6</a:t>
            </a:r>
          </a:p>
        </p:txBody>
      </p:sp>
    </p:spTree>
  </p:cSld>
  <p:clrMapOvr>
    <a:masterClrMapping/>
  </p:clrMapOvr>
</p:sld>
</file>

<file path=ppt/slides/slide4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598</a:t>
            </a:r>
          </a:p>
        </p:txBody>
      </p:sp>
      <p:sp>
        <p:nvSpPr>
          <p:cNvPr id="3" name="Content Placeholder 2"/>
          <p:cNvSpPr>
            <a:spLocks noGrp="1"/>
          </p:cNvSpPr>
          <p:nvPr>
            <p:ph idx="1"/>
          </p:nvPr>
        </p:nvSpPr>
        <p:spPr/>
        <p:txBody>
          <a:bodyPr/>
          <a:lstStyle/>
          <a:p/>
          <a:p>
            <a:pPr>
              <a:defRPr sz="1800">
                <a:solidFill>
                  <a:srgbClr val="000000"/>
                </a:solidFill>
              </a:defRPr>
            </a:pPr>
            <a:r>
              <a:t>11₁₀ = B₁₆, 6 = 6</a:t>
            </a:r>
          </a:p>
        </p:txBody>
      </p:sp>
    </p:spTree>
  </p:cSld>
  <p:clrMapOvr>
    <a:masterClrMapping/>
  </p:clrMapOvr>
</p:sld>
</file>

<file path=ppt/slides/slide4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600</a:t>
            </a:r>
          </a:p>
        </p:txBody>
      </p:sp>
      <p:sp>
        <p:nvSpPr>
          <p:cNvPr id="3" name="Content Placeholder 2"/>
          <p:cNvSpPr>
            <a:spLocks noGrp="1"/>
          </p:cNvSpPr>
          <p:nvPr>
            <p:ph idx="1"/>
          </p:nvPr>
        </p:nvSpPr>
        <p:spPr/>
        <p:txBody>
          <a:bodyPr/>
          <a:lstStyle/>
          <a:p/>
          <a:p>
            <a:pPr>
              <a:defRPr sz="1800">
                <a:solidFill>
                  <a:srgbClr val="000000"/>
                </a:solidFill>
              </a:defRPr>
            </a:pPr>
            <a:r>
              <a:t>Résultat final : Quotient = B₁₆, Reste = 6₁₆</a:t>
            </a:r>
          </a:p>
        </p:txBody>
      </p:sp>
    </p:spTree>
  </p:cSld>
  <p:clrMapOvr>
    <a:masterClrMapping/>
  </p:clrMapOvr>
</p:sld>
</file>

<file path=ppt/slides/slide4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601</a:t>
            </a:r>
          </a:p>
        </p:txBody>
      </p:sp>
      <p:sp>
        <p:nvSpPr>
          <p:cNvPr id="3" name="Content Placeholder 2"/>
          <p:cNvSpPr>
            <a:spLocks noGrp="1"/>
          </p:cNvSpPr>
          <p:nvPr>
            <p:ph idx="1"/>
          </p:nvPr>
        </p:nvSpPr>
        <p:spPr/>
        <p:txBody>
          <a:bodyPr/>
          <a:lstStyle/>
          <a:p/>
          <a:p>
            <a:pPr>
              <a:defRPr sz="1800">
                <a:solidFill>
                  <a:srgbClr val="000000"/>
                </a:solidFill>
              </a:defRPr>
            </a:pPr>
            <a:r>
              <a:t>Vérification : B × B = B × 11 = 121 ; 121 + 6 = 127</a:t>
            </a:r>
          </a:p>
        </p:txBody>
      </p:sp>
    </p:spTree>
  </p:cSld>
  <p:clrMapOvr>
    <a:masterClrMapping/>
  </p:clrMapOvr>
</p:sld>
</file>

<file path=ppt/slides/slide4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603</a:t>
            </a:r>
          </a:p>
        </p:txBody>
      </p:sp>
      <p:sp>
        <p:nvSpPr>
          <p:cNvPr id="3" name="Content Placeholder 2"/>
          <p:cNvSpPr>
            <a:spLocks noGrp="1"/>
          </p:cNvSpPr>
          <p:nvPr>
            <p:ph idx="1"/>
          </p:nvPr>
        </p:nvSpPr>
        <p:spPr/>
        <p:txBody>
          <a:bodyPr/>
          <a:lstStyle/>
          <a:p/>
          <a:p>
            <a:pPr>
              <a:defRPr sz="1800">
                <a:solidFill>
                  <a:srgbClr val="000000"/>
                </a:solidFill>
              </a:defRPr>
            </a:pPr>
            <a:r>
              <a:t>Exemple 3 : Nombre à 3 chiffres</a:t>
            </a:r>
          </a:p>
        </p:txBody>
      </p:sp>
    </p:spTree>
  </p:cSld>
  <p:clrMapOvr>
    <a:masterClrMapping/>
  </p:clrMapOvr>
</p:sld>
</file>

<file path=ppt/slides/slide4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604</a:t>
            </a:r>
          </a:p>
        </p:txBody>
      </p:sp>
      <p:sp>
        <p:nvSpPr>
          <p:cNvPr id="3" name="Content Placeholder 2"/>
          <p:cNvSpPr>
            <a:spLocks noGrp="1"/>
          </p:cNvSpPr>
          <p:nvPr>
            <p:ph idx="1"/>
          </p:nvPr>
        </p:nvSpPr>
        <p:spPr/>
        <p:txBody>
          <a:bodyPr/>
          <a:lstStyle/>
          <a:p/>
          <a:p>
            <a:pPr>
              <a:defRPr sz="1800">
                <a:solidFill>
                  <a:srgbClr val="000000"/>
                </a:solidFill>
              </a:defRPr>
            </a:pPr>
            <a:r>
              <a:t>1F4₁₆ ÷ 5₁₆</a:t>
            </a:r>
          </a:p>
        </p:txBody>
      </p:sp>
    </p:spTree>
  </p:cSld>
  <p:clrMapOvr>
    <a:masterClrMapping/>
  </p:clrMapOvr>
</p:sld>
</file>

<file path=ppt/slides/slide4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606</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4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607</a:t>
            </a:r>
          </a:p>
        </p:txBody>
      </p:sp>
      <p:sp>
        <p:nvSpPr>
          <p:cNvPr id="3" name="Content Placeholder 2"/>
          <p:cNvSpPr>
            <a:spLocks noGrp="1"/>
          </p:cNvSpPr>
          <p:nvPr>
            <p:ph idx="1"/>
          </p:nvPr>
        </p:nvSpPr>
        <p:spPr/>
        <p:txBody>
          <a:bodyPr/>
          <a:lstStyle/>
          <a:p/>
          <a:p>
            <a:pPr>
              <a:defRPr sz="1800">
                <a:solidFill>
                  <a:srgbClr val="000000"/>
                </a:solidFill>
              </a:defRPr>
            </a:pPr>
            <a:r>
              <a:t>1F4 = 1×256 + 15×16 + 4 = 500</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83</a:t>
            </a:r>
          </a:p>
        </p:txBody>
      </p:sp>
      <p:sp>
        <p:nvSpPr>
          <p:cNvPr id="3" name="Content Placeholder 2"/>
          <p:cNvSpPr>
            <a:spLocks noGrp="1"/>
          </p:cNvSpPr>
          <p:nvPr>
            <p:ph idx="1"/>
          </p:nvPr>
        </p:nvSpPr>
        <p:spPr/>
        <p:txBody>
          <a:bodyPr/>
          <a:lstStyle/>
          <a:p/>
          <a:p>
            <a:pPr>
              <a:defRPr sz="1800">
                <a:solidFill>
                  <a:srgbClr val="000000"/>
                </a:solidFill>
              </a:defRPr>
            </a:pPr>
            <a:r>
              <a:t>1 + 1 = 0 (retenue 1)</a:t>
            </a:r>
          </a:p>
        </p:txBody>
      </p:sp>
    </p:spTree>
  </p:cSld>
  <p:clrMapOvr>
    <a:masterClrMapping/>
  </p:clrMapOvr>
</p:sld>
</file>

<file path=ppt/slides/slide4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608</a:t>
            </a:r>
          </a:p>
        </p:txBody>
      </p:sp>
      <p:sp>
        <p:nvSpPr>
          <p:cNvPr id="3" name="Content Placeholder 2"/>
          <p:cNvSpPr>
            <a:spLocks noGrp="1"/>
          </p:cNvSpPr>
          <p:nvPr>
            <p:ph idx="1"/>
          </p:nvPr>
        </p:nvSpPr>
        <p:spPr/>
        <p:txBody>
          <a:bodyPr/>
          <a:lstStyle/>
          <a:p/>
          <a:p>
            <a:pPr>
              <a:defRPr sz="1800">
                <a:solidFill>
                  <a:srgbClr val="000000"/>
                </a:solidFill>
              </a:defRPr>
            </a:pPr>
            <a:r>
              <a:t>5 = 5</a:t>
            </a:r>
          </a:p>
        </p:txBody>
      </p:sp>
    </p:spTree>
  </p:cSld>
  <p:clrMapOvr>
    <a:masterClrMapping/>
  </p:clrMapOvr>
</p:sld>
</file>

<file path=ppt/slides/slide4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609</a:t>
            </a:r>
          </a:p>
        </p:txBody>
      </p:sp>
      <p:sp>
        <p:nvSpPr>
          <p:cNvPr id="3" name="Content Placeholder 2"/>
          <p:cNvSpPr>
            <a:spLocks noGrp="1"/>
          </p:cNvSpPr>
          <p:nvPr>
            <p:ph idx="1"/>
          </p:nvPr>
        </p:nvSpPr>
        <p:spPr/>
        <p:txBody>
          <a:bodyPr/>
          <a:lstStyle/>
          <a:p/>
          <a:p>
            <a:pPr>
              <a:defRPr sz="1800">
                <a:solidFill>
                  <a:srgbClr val="000000"/>
                </a:solidFill>
              </a:defRPr>
            </a:pPr>
            <a:r>
              <a:t>500 ÷ 5 = 100</a:t>
            </a:r>
          </a:p>
        </p:txBody>
      </p:sp>
    </p:spTree>
  </p:cSld>
  <p:clrMapOvr>
    <a:masterClrMapping/>
  </p:clrMapOvr>
</p:sld>
</file>

<file path=ppt/slides/slide4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610</a:t>
            </a:r>
          </a:p>
        </p:txBody>
      </p:sp>
      <p:sp>
        <p:nvSpPr>
          <p:cNvPr id="3" name="Content Placeholder 2"/>
          <p:cNvSpPr>
            <a:spLocks noGrp="1"/>
          </p:cNvSpPr>
          <p:nvPr>
            <p:ph idx="1"/>
          </p:nvPr>
        </p:nvSpPr>
        <p:spPr/>
        <p:txBody>
          <a:bodyPr/>
          <a:lstStyle/>
          <a:p/>
          <a:p>
            <a:pPr>
              <a:defRPr sz="1800">
                <a:solidFill>
                  <a:srgbClr val="000000"/>
                </a:solidFill>
              </a:defRPr>
            </a:pPr>
            <a:r>
              <a:t>100 en hex = 64 (car 6×16 + 4 = 100)</a:t>
            </a:r>
          </a:p>
        </p:txBody>
      </p:sp>
    </p:spTree>
  </p:cSld>
  <p:clrMapOvr>
    <a:masterClrMapping/>
  </p:clrMapOvr>
</p:sld>
</file>

<file path=ppt/slides/slide4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612</a:t>
            </a:r>
          </a:p>
        </p:txBody>
      </p:sp>
      <p:sp>
        <p:nvSpPr>
          <p:cNvPr id="3" name="Content Placeholder 2"/>
          <p:cNvSpPr>
            <a:spLocks noGrp="1"/>
          </p:cNvSpPr>
          <p:nvPr>
            <p:ph idx="1"/>
          </p:nvPr>
        </p:nvSpPr>
        <p:spPr/>
        <p:txBody>
          <a:bodyPr/>
          <a:lstStyle/>
          <a:p/>
          <a:p>
            <a:pPr>
              <a:defRPr sz="1800">
                <a:solidFill>
                  <a:srgbClr val="000000"/>
                </a:solidFill>
              </a:defRPr>
            </a:pPr>
            <a:r>
              <a:t>Résultat : 64₁₆</a:t>
            </a:r>
          </a:p>
        </p:txBody>
      </p:sp>
    </p:spTree>
  </p:cSld>
  <p:clrMapOvr>
    <a:masterClrMapping/>
  </p:clrMapOvr>
</p:sld>
</file>

<file path=ppt/slides/slide4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614</a:t>
            </a:r>
          </a:p>
        </p:txBody>
      </p:sp>
      <p:sp>
        <p:nvSpPr>
          <p:cNvPr id="3" name="Content Placeholder 2"/>
          <p:cNvSpPr>
            <a:spLocks noGrp="1"/>
          </p:cNvSpPr>
          <p:nvPr>
            <p:ph idx="1"/>
          </p:nvPr>
        </p:nvSpPr>
        <p:spPr/>
        <p:txBody>
          <a:bodyPr/>
          <a:lstStyle/>
          <a:p/>
          <a:p>
            <a:pPr>
              <a:defRPr sz="1800">
                <a:solidFill>
                  <a:srgbClr val="000000"/>
                </a:solidFill>
              </a:defRPr>
            </a:pPr>
            <a:r>
              <a:t>Exemple 4 : Quotient &gt; F</a:t>
            </a:r>
          </a:p>
        </p:txBody>
      </p:sp>
    </p:spTree>
  </p:cSld>
  <p:clrMapOvr>
    <a:masterClrMapping/>
  </p:clrMapOvr>
</p:sld>
</file>

<file path=ppt/slides/slide4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615</a:t>
            </a:r>
          </a:p>
        </p:txBody>
      </p:sp>
      <p:sp>
        <p:nvSpPr>
          <p:cNvPr id="3" name="Content Placeholder 2"/>
          <p:cNvSpPr>
            <a:spLocks noGrp="1"/>
          </p:cNvSpPr>
          <p:nvPr>
            <p:ph idx="1"/>
          </p:nvPr>
        </p:nvSpPr>
        <p:spPr/>
        <p:txBody>
          <a:bodyPr/>
          <a:lstStyle/>
          <a:p/>
          <a:p>
            <a:pPr>
              <a:defRPr sz="1800">
                <a:solidFill>
                  <a:srgbClr val="000000"/>
                </a:solidFill>
              </a:defRPr>
            </a:pPr>
            <a:r>
              <a:t>F0₁₆ ÷ 5₁₆</a:t>
            </a:r>
          </a:p>
        </p:txBody>
      </p:sp>
    </p:spTree>
  </p:cSld>
  <p:clrMapOvr>
    <a:masterClrMapping/>
  </p:clrMapOvr>
</p:sld>
</file>

<file path=ppt/slides/slide4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617</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4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618</a:t>
            </a:r>
          </a:p>
        </p:txBody>
      </p:sp>
      <p:sp>
        <p:nvSpPr>
          <p:cNvPr id="3" name="Content Placeholder 2"/>
          <p:cNvSpPr>
            <a:spLocks noGrp="1"/>
          </p:cNvSpPr>
          <p:nvPr>
            <p:ph idx="1"/>
          </p:nvPr>
        </p:nvSpPr>
        <p:spPr/>
        <p:txBody>
          <a:bodyPr/>
          <a:lstStyle/>
          <a:p/>
          <a:p>
            <a:pPr>
              <a:defRPr sz="1800">
                <a:solidFill>
                  <a:srgbClr val="000000"/>
                </a:solidFill>
              </a:defRPr>
            </a:pPr>
            <a:r>
              <a:t>F0 = 15×16 + 0 = 240</a:t>
            </a:r>
          </a:p>
        </p:txBody>
      </p:sp>
    </p:spTree>
  </p:cSld>
  <p:clrMapOvr>
    <a:masterClrMapping/>
  </p:clrMapOvr>
</p:sld>
</file>

<file path=ppt/slides/slide4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619</a:t>
            </a:r>
          </a:p>
        </p:txBody>
      </p:sp>
      <p:sp>
        <p:nvSpPr>
          <p:cNvPr id="3" name="Content Placeholder 2"/>
          <p:cNvSpPr>
            <a:spLocks noGrp="1"/>
          </p:cNvSpPr>
          <p:nvPr>
            <p:ph idx="1"/>
          </p:nvPr>
        </p:nvSpPr>
        <p:spPr/>
        <p:txBody>
          <a:bodyPr/>
          <a:lstStyle/>
          <a:p/>
          <a:p>
            <a:pPr>
              <a:defRPr sz="1800">
                <a:solidFill>
                  <a:srgbClr val="000000"/>
                </a:solidFill>
              </a:defRPr>
            </a:pPr>
            <a:r>
              <a:t>5 = 5</a:t>
            </a:r>
          </a:p>
        </p:txBody>
      </p:sp>
    </p:spTree>
  </p:cSld>
  <p:clrMapOvr>
    <a:masterClrMapping/>
  </p:clrMapOvr>
</p:sld>
</file>

<file path=ppt/slides/slide4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620</a:t>
            </a:r>
          </a:p>
        </p:txBody>
      </p:sp>
      <p:sp>
        <p:nvSpPr>
          <p:cNvPr id="3" name="Content Placeholder 2"/>
          <p:cNvSpPr>
            <a:spLocks noGrp="1"/>
          </p:cNvSpPr>
          <p:nvPr>
            <p:ph idx="1"/>
          </p:nvPr>
        </p:nvSpPr>
        <p:spPr/>
        <p:txBody>
          <a:bodyPr/>
          <a:lstStyle/>
          <a:p/>
          <a:p>
            <a:pPr>
              <a:defRPr sz="1800">
                <a:solidFill>
                  <a:srgbClr val="000000"/>
                </a:solidFill>
              </a:defRPr>
            </a:pPr>
            <a:r>
              <a:t>240 ÷ 5 = 48</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84</a:t>
            </a:r>
          </a:p>
        </p:txBody>
      </p:sp>
      <p:sp>
        <p:nvSpPr>
          <p:cNvPr id="3" name="Content Placeholder 2"/>
          <p:cNvSpPr>
            <a:spLocks noGrp="1"/>
          </p:cNvSpPr>
          <p:nvPr>
            <p:ph idx="1"/>
          </p:nvPr>
        </p:nvSpPr>
        <p:spPr/>
        <p:txBody>
          <a:bodyPr/>
          <a:lstStyle/>
          <a:p/>
          <a:p>
            <a:pPr>
              <a:defRPr sz="1800">
                <a:solidFill>
                  <a:srgbClr val="000000"/>
                </a:solidFill>
              </a:defRPr>
            </a:pPr>
            <a:r>
              <a:t>0 + 1 + 1 = 0 (retenue 1)</a:t>
            </a:r>
          </a:p>
        </p:txBody>
      </p:sp>
    </p:spTree>
  </p:cSld>
  <p:clrMapOvr>
    <a:masterClrMapping/>
  </p:clrMapOvr>
</p:sld>
</file>

<file path=ppt/slides/slide4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621</a:t>
            </a:r>
          </a:p>
        </p:txBody>
      </p:sp>
      <p:sp>
        <p:nvSpPr>
          <p:cNvPr id="3" name="Content Placeholder 2"/>
          <p:cNvSpPr>
            <a:spLocks noGrp="1"/>
          </p:cNvSpPr>
          <p:nvPr>
            <p:ph idx="1"/>
          </p:nvPr>
        </p:nvSpPr>
        <p:spPr/>
        <p:txBody>
          <a:bodyPr/>
          <a:lstStyle/>
          <a:p/>
          <a:p>
            <a:pPr>
              <a:defRPr sz="1800">
                <a:solidFill>
                  <a:srgbClr val="000000"/>
                </a:solidFill>
              </a:defRPr>
            </a:pPr>
            <a:r>
              <a:t>48 en hex = 30 (3×16)</a:t>
            </a:r>
          </a:p>
        </p:txBody>
      </p:sp>
    </p:spTree>
  </p:cSld>
  <p:clrMapOvr>
    <a:masterClrMapping/>
  </p:clrMapOvr>
</p:sld>
</file>

<file path=ppt/slides/slide4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623</a:t>
            </a:r>
          </a:p>
        </p:txBody>
      </p:sp>
      <p:sp>
        <p:nvSpPr>
          <p:cNvPr id="3" name="Content Placeholder 2"/>
          <p:cNvSpPr>
            <a:spLocks noGrp="1"/>
          </p:cNvSpPr>
          <p:nvPr>
            <p:ph idx="1"/>
          </p:nvPr>
        </p:nvSpPr>
        <p:spPr/>
        <p:txBody>
          <a:bodyPr/>
          <a:lstStyle/>
          <a:p/>
          <a:p>
            <a:pPr>
              <a:defRPr sz="1800">
                <a:solidFill>
                  <a:srgbClr val="000000"/>
                </a:solidFill>
              </a:defRPr>
            </a:pPr>
            <a:r>
              <a:t>Résultat : 30₁₆</a:t>
            </a:r>
          </a:p>
        </p:txBody>
      </p:sp>
    </p:spTree>
  </p:cSld>
  <p:clrMapOvr>
    <a:masterClrMapping/>
  </p:clrMapOvr>
</p:sld>
</file>

<file path=ppt/slides/slide4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627</a:t>
            </a:r>
          </a:p>
        </p:txBody>
      </p:sp>
      <p:sp>
        <p:nvSpPr>
          <p:cNvPr id="3" name="Content Placeholder 2"/>
          <p:cNvSpPr>
            <a:spLocks noGrp="1"/>
          </p:cNvSpPr>
          <p:nvPr>
            <p:ph idx="1"/>
          </p:nvPr>
        </p:nvSpPr>
        <p:spPr/>
        <p:txBody>
          <a:bodyPr/>
          <a:lstStyle/>
          <a:p/>
          <a:p>
            <a:pPr>
              <a:defRPr sz="1800">
                <a:solidFill>
                  <a:srgbClr val="000000"/>
                </a:solidFill>
              </a:defRPr>
            </a:pPr>
            <a:r>
              <a:t>Multiplication d’entiers</a:t>
            </a:r>
          </a:p>
        </p:txBody>
      </p:sp>
    </p:spTree>
  </p:cSld>
  <p:clrMapOvr>
    <a:masterClrMapping/>
  </p:clrMapOvr>
</p:sld>
</file>

<file path=ppt/slides/slide4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629</a:t>
            </a:r>
          </a:p>
        </p:txBody>
      </p:sp>
      <p:sp>
        <p:nvSpPr>
          <p:cNvPr id="3" name="Content Placeholder 2"/>
          <p:cNvSpPr>
            <a:spLocks noGrp="1"/>
          </p:cNvSpPr>
          <p:nvPr>
            <p:ph idx="1"/>
          </p:nvPr>
        </p:nvSpPr>
        <p:spPr/>
        <p:txBody>
          <a:bodyPr/>
          <a:lstStyle/>
          <a:p/>
          <a:p>
            <a:pPr>
              <a:defRPr sz="1800">
                <a:solidFill>
                  <a:srgbClr val="000000"/>
                </a:solidFill>
              </a:defRPr>
            </a:pPr>
            <a:r>
              <a:t>La multiplication en binaire (base 2) est plus simple qu'en décimal car elle n'utilise que des 0 et des 1, mais les grands nombres nécessitent des algorithmes efficaces.</a:t>
            </a:r>
          </a:p>
        </p:txBody>
      </p:sp>
    </p:spTree>
  </p:cSld>
  <p:clrMapOvr>
    <a:masterClrMapping/>
  </p:clrMapOvr>
</p:sld>
</file>

<file path=ppt/slides/slide4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631</a:t>
            </a:r>
          </a:p>
        </p:txBody>
      </p:sp>
      <p:sp>
        <p:nvSpPr>
          <p:cNvPr id="3" name="Content Placeholder 2"/>
          <p:cNvSpPr>
            <a:spLocks noGrp="1"/>
          </p:cNvSpPr>
          <p:nvPr>
            <p:ph idx="1"/>
          </p:nvPr>
        </p:nvSpPr>
        <p:spPr/>
        <p:txBody>
          <a:bodyPr/>
          <a:lstStyle/>
          <a:p/>
          <a:p>
            <a:pPr>
              <a:defRPr sz="1800">
                <a:solidFill>
                  <a:srgbClr val="000000"/>
                </a:solidFill>
              </a:defRPr>
            </a:pPr>
            <a:r>
              <a:t>Multiplication Binaire </a:t>
            </a:r>
          </a:p>
        </p:txBody>
      </p:sp>
    </p:spTree>
  </p:cSld>
  <p:clrMapOvr>
    <a:masterClrMapping/>
  </p:clrMapOvr>
</p:sld>
</file>

<file path=ppt/slides/slide4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633</a:t>
            </a:r>
          </a:p>
        </p:txBody>
      </p:sp>
      <p:sp>
        <p:nvSpPr>
          <p:cNvPr id="3" name="Content Placeholder 2"/>
          <p:cNvSpPr>
            <a:spLocks noGrp="1"/>
          </p:cNvSpPr>
          <p:nvPr>
            <p:ph idx="1"/>
          </p:nvPr>
        </p:nvSpPr>
        <p:spPr/>
        <p:txBody>
          <a:bodyPr/>
          <a:lstStyle/>
          <a:p/>
          <a:p>
            <a:pPr>
              <a:defRPr sz="1800">
                <a:solidFill>
                  <a:srgbClr val="000000"/>
                </a:solidFill>
              </a:defRPr>
            </a:pPr>
            <a:r>
              <a:t>Fonctionne comme une multiplication longue en décimal, mais avec seulement deux cas :</a:t>
            </a:r>
          </a:p>
        </p:txBody>
      </p:sp>
    </p:spTree>
  </p:cSld>
  <p:clrMapOvr>
    <a:masterClrMapping/>
  </p:clrMapOvr>
</p:sld>
</file>

<file path=ppt/slides/slide4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634</a:t>
            </a:r>
          </a:p>
        </p:txBody>
      </p:sp>
      <p:sp>
        <p:nvSpPr>
          <p:cNvPr id="3" name="Content Placeholder 2"/>
          <p:cNvSpPr>
            <a:spLocks noGrp="1"/>
          </p:cNvSpPr>
          <p:nvPr>
            <p:ph idx="1"/>
          </p:nvPr>
        </p:nvSpPr>
        <p:spPr/>
        <p:txBody>
          <a:bodyPr/>
          <a:lstStyle/>
          <a:p/>
          <a:p>
            <a:pPr>
              <a:defRPr sz="1800">
                <a:solidFill>
                  <a:srgbClr val="000000"/>
                </a:solidFill>
              </a:defRPr>
            </a:pPr>
            <a:r>
              <a:t>Si le bit est 0, le produit partiel est 0.</a:t>
            </a:r>
          </a:p>
        </p:txBody>
      </p:sp>
    </p:spTree>
  </p:cSld>
  <p:clrMapOvr>
    <a:masterClrMapping/>
  </p:clrMapOvr>
</p:sld>
</file>

<file path=ppt/slides/slide4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635</a:t>
            </a:r>
          </a:p>
        </p:txBody>
      </p:sp>
      <p:sp>
        <p:nvSpPr>
          <p:cNvPr id="3" name="Content Placeholder 2"/>
          <p:cNvSpPr>
            <a:spLocks noGrp="1"/>
          </p:cNvSpPr>
          <p:nvPr>
            <p:ph idx="1"/>
          </p:nvPr>
        </p:nvSpPr>
        <p:spPr/>
        <p:txBody>
          <a:bodyPr/>
          <a:lstStyle/>
          <a:p/>
          <a:p>
            <a:pPr>
              <a:defRPr sz="1800">
                <a:solidFill>
                  <a:srgbClr val="000000"/>
                </a:solidFill>
              </a:defRPr>
            </a:pPr>
            <a:r>
              <a:t>Si le bit est 1, le produit partiel est une copie du multiplicande (décalé de manière appropriée).</a:t>
            </a:r>
          </a:p>
        </p:txBody>
      </p:sp>
    </p:spTree>
  </p:cSld>
  <p:clrMapOvr>
    <a:masterClrMapping/>
  </p:clrMapOvr>
</p:sld>
</file>

<file path=ppt/slides/slide4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637</a:t>
            </a:r>
          </a:p>
        </p:txBody>
      </p:sp>
      <p:sp>
        <p:nvSpPr>
          <p:cNvPr id="3" name="Content Placeholder 2"/>
          <p:cNvSpPr>
            <a:spLocks noGrp="1"/>
          </p:cNvSpPr>
          <p:nvPr>
            <p:ph idx="1"/>
          </p:nvPr>
        </p:nvSpPr>
        <p:spPr/>
        <p:txBody>
          <a:bodyPr/>
          <a:lstStyle/>
          <a:p/>
          <a:p>
            <a:pPr>
              <a:defRPr sz="1800">
                <a:solidFill>
                  <a:srgbClr val="000000"/>
                </a:solidFill>
              </a:defRPr>
            </a:pPr>
            <a:r>
              <a:t>Exemples détaillés</a:t>
            </a:r>
          </a:p>
        </p:txBody>
      </p:sp>
    </p:spTree>
  </p:cSld>
  <p:clrMapOvr>
    <a:masterClrMapping/>
  </p:clrMapOvr>
</p:sld>
</file>

<file path=ppt/slides/slide4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638</a:t>
            </a:r>
          </a:p>
        </p:txBody>
      </p:sp>
      <p:sp>
        <p:nvSpPr>
          <p:cNvPr id="3" name="Content Placeholder 2"/>
          <p:cNvSpPr>
            <a:spLocks noGrp="1"/>
          </p:cNvSpPr>
          <p:nvPr>
            <p:ph idx="1"/>
          </p:nvPr>
        </p:nvSpPr>
        <p:spPr/>
        <p:txBody>
          <a:bodyPr/>
          <a:lstStyle/>
          <a:p/>
          <a:p>
            <a:pPr>
              <a:defRPr sz="1800">
                <a:solidFill>
                  <a:srgbClr val="000000"/>
                </a:solidFill>
              </a:defRPr>
            </a:pPr>
            <a:r>
              <a:t>Exemple 1 (Multiplier simple) : 1101 (13) × 1011 (11)</a:t>
            </a:r>
            <a:br/>
            <a:r>
              <a:t>(Nous travaillerons en binaire, puis vérifierons en décimal.) </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85</a:t>
            </a:r>
          </a:p>
        </p:txBody>
      </p:sp>
      <p:sp>
        <p:nvSpPr>
          <p:cNvPr id="3" name="Content Placeholder 2"/>
          <p:cNvSpPr>
            <a:spLocks noGrp="1"/>
          </p:cNvSpPr>
          <p:nvPr>
            <p:ph idx="1"/>
          </p:nvPr>
        </p:nvSpPr>
        <p:spPr/>
        <p:txBody>
          <a:bodyPr/>
          <a:lstStyle/>
          <a:p/>
          <a:p>
            <a:pPr>
              <a:defRPr sz="1800">
                <a:solidFill>
                  <a:srgbClr val="000000"/>
                </a:solidFill>
              </a:defRPr>
            </a:pPr>
            <a:r>
              <a:t>1 + 1 + 1 = 1 (retenue 1)</a:t>
            </a:r>
          </a:p>
        </p:txBody>
      </p:sp>
    </p:spTree>
  </p:cSld>
  <p:clrMapOvr>
    <a:masterClrMapping/>
  </p:clrMapOvr>
</p:sld>
</file>

<file path=ppt/slides/slide4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641</a:t>
            </a:r>
          </a:p>
        </p:txBody>
      </p:sp>
      <p:sp>
        <p:nvSpPr>
          <p:cNvPr id="3" name="Content Placeholder 2"/>
          <p:cNvSpPr>
            <a:spLocks noGrp="1"/>
          </p:cNvSpPr>
          <p:nvPr>
            <p:ph idx="1"/>
          </p:nvPr>
        </p:nvSpPr>
        <p:spPr/>
        <p:txBody>
          <a:bodyPr/>
          <a:lstStyle/>
          <a:p/>
          <a:p>
            <a:pPr>
              <a:defRPr sz="1800">
                <a:solidFill>
                  <a:srgbClr val="000000"/>
                </a:solidFill>
              </a:defRPr>
            </a:pPr>
            <a:r>
              <a:t>Résultat : Quotient = 101 (5), Reste = 0</a:t>
            </a:r>
          </a:p>
        </p:txBody>
      </p:sp>
    </p:spTree>
  </p:cSld>
  <p:clrMapOvr>
    <a:masterClrMapping/>
  </p:clrMapOvr>
</p:sld>
</file>

<file path=ppt/slides/slide4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642</a:t>
            </a:r>
          </a:p>
        </p:txBody>
      </p:sp>
      <p:sp>
        <p:nvSpPr>
          <p:cNvPr id="3" name="Content Placeholder 2"/>
          <p:cNvSpPr>
            <a:spLocks noGrp="1"/>
          </p:cNvSpPr>
          <p:nvPr>
            <p:ph idx="1"/>
          </p:nvPr>
        </p:nvSpPr>
        <p:spPr/>
        <p:txBody>
          <a:bodyPr/>
          <a:lstStyle/>
          <a:p/>
          <a:p>
            <a:br/>
            <a:pPr>
              <a:defRPr sz="1800">
                <a:solidFill>
                  <a:srgbClr val="000000"/>
                </a:solidFill>
              </a:defRPr>
            </a:pPr>
            <a:r>
              <a:t>Vérification : 13 × 11 = 143 </a:t>
            </a:r>
          </a:p>
        </p:txBody>
      </p:sp>
    </p:spTree>
  </p:cSld>
  <p:clrMapOvr>
    <a:masterClrMapping/>
  </p:clrMapOvr>
</p:sld>
</file>

<file path=ppt/slides/slide4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644</a:t>
            </a:r>
          </a:p>
        </p:txBody>
      </p:sp>
      <p:sp>
        <p:nvSpPr>
          <p:cNvPr id="3" name="Content Placeholder 2"/>
          <p:cNvSpPr>
            <a:spLocks noGrp="1"/>
          </p:cNvSpPr>
          <p:nvPr>
            <p:ph idx="1"/>
          </p:nvPr>
        </p:nvSpPr>
        <p:spPr/>
        <p:txBody>
          <a:bodyPr/>
          <a:lstStyle/>
          <a:p/>
          <a:p>
            <a:pPr>
              <a:defRPr sz="1800">
                <a:solidFill>
                  <a:srgbClr val="000000"/>
                </a:solidFill>
              </a:defRPr>
            </a:pPr>
            <a:r>
              <a:t>Algorithmes de Multiplication Efficaces</a:t>
            </a:r>
          </a:p>
        </p:txBody>
      </p:sp>
    </p:spTree>
  </p:cSld>
  <p:clrMapOvr>
    <a:masterClrMapping/>
  </p:clrMapOvr>
</p:sld>
</file>

<file path=ppt/slides/slide4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646</a:t>
            </a:r>
          </a:p>
        </p:txBody>
      </p:sp>
      <p:sp>
        <p:nvSpPr>
          <p:cNvPr id="3" name="Content Placeholder 2"/>
          <p:cNvSpPr>
            <a:spLocks noGrp="1"/>
          </p:cNvSpPr>
          <p:nvPr>
            <p:ph idx="1"/>
          </p:nvPr>
        </p:nvSpPr>
        <p:spPr/>
        <p:txBody>
          <a:bodyPr/>
          <a:lstStyle/>
          <a:p/>
          <a:p>
            <a:pPr>
              <a:defRPr sz="1800">
                <a:solidFill>
                  <a:srgbClr val="000000"/>
                </a:solidFill>
              </a:defRPr>
            </a:pPr>
            <a:r>
              <a:t>Comme la multiplication de base est lente pour les grands nombres, les ordinateurs utilisent des algorithmes optimisés :</a:t>
            </a:r>
          </a:p>
        </p:txBody>
      </p:sp>
    </p:spTree>
  </p:cSld>
  <p:clrMapOvr>
    <a:masterClrMapping/>
  </p:clrMapOvr>
</p:sld>
</file>

<file path=ppt/slides/slide4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648</a:t>
            </a:r>
          </a:p>
        </p:txBody>
      </p:sp>
      <p:sp>
        <p:nvSpPr>
          <p:cNvPr id="3" name="Content Placeholder 2"/>
          <p:cNvSpPr>
            <a:spLocks noGrp="1"/>
          </p:cNvSpPr>
          <p:nvPr>
            <p:ph idx="1"/>
          </p:nvPr>
        </p:nvSpPr>
        <p:spPr/>
        <p:txBody>
          <a:bodyPr/>
          <a:lstStyle/>
          <a:p/>
          <a:p>
            <a:pPr>
              <a:defRPr sz="1800">
                <a:solidFill>
                  <a:srgbClr val="000000"/>
                </a:solidFill>
              </a:defRPr>
            </a:pPr>
            <a:r>
              <a:t>Multiplication par Décalage et Addition</a:t>
            </a:r>
          </a:p>
        </p:txBody>
      </p:sp>
    </p:spTree>
  </p:cSld>
  <p:clrMapOvr>
    <a:masterClrMapping/>
  </p:clrMapOvr>
</p:sld>
</file>

<file path=ppt/slides/slide4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649</a:t>
            </a:r>
          </a:p>
        </p:txBody>
      </p:sp>
      <p:sp>
        <p:nvSpPr>
          <p:cNvPr id="3" name="Content Placeholder 2"/>
          <p:cNvSpPr>
            <a:spLocks noGrp="1"/>
          </p:cNvSpPr>
          <p:nvPr>
            <p:ph idx="1"/>
          </p:nvPr>
        </p:nvSpPr>
        <p:spPr/>
        <p:txBody>
          <a:bodyPr/>
          <a:lstStyle/>
          <a:p/>
          <a:p>
            <a:pPr>
              <a:defRPr sz="1800">
                <a:solidFill>
                  <a:srgbClr val="000000"/>
                </a:solidFill>
              </a:defRPr>
            </a:pPr>
            <a:r>
              <a:t>Similaire à la multiplication manuelle mais optimisée pour le matériel.</a:t>
            </a:r>
          </a:p>
        </p:txBody>
      </p:sp>
    </p:spTree>
  </p:cSld>
  <p:clrMapOvr>
    <a:masterClrMapping/>
  </p:clrMapOvr>
</p:sld>
</file>

<file path=ppt/slides/slide4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650</a:t>
            </a:r>
          </a:p>
        </p:txBody>
      </p:sp>
      <p:sp>
        <p:nvSpPr>
          <p:cNvPr id="3" name="Content Placeholder 2"/>
          <p:cNvSpPr>
            <a:spLocks noGrp="1"/>
          </p:cNvSpPr>
          <p:nvPr>
            <p:ph idx="1"/>
          </p:nvPr>
        </p:nvSpPr>
        <p:spPr/>
        <p:txBody>
          <a:bodyPr/>
          <a:lstStyle/>
          <a:p/>
          <a:p>
            <a:pPr>
              <a:defRPr sz="1800">
                <a:solidFill>
                  <a:srgbClr val="000000"/>
                </a:solidFill>
              </a:defRPr>
            </a:pPr>
            <a:r>
              <a:t>Étapes :</a:t>
            </a:r>
          </a:p>
        </p:txBody>
      </p:sp>
    </p:spTree>
  </p:cSld>
  <p:clrMapOvr>
    <a:masterClrMapping/>
  </p:clrMapOvr>
</p:sld>
</file>

<file path=ppt/slides/slide4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651</a:t>
            </a:r>
          </a:p>
        </p:txBody>
      </p:sp>
      <p:sp>
        <p:nvSpPr>
          <p:cNvPr id="3" name="Content Placeholder 2"/>
          <p:cNvSpPr>
            <a:spLocks noGrp="1"/>
          </p:cNvSpPr>
          <p:nvPr>
            <p:ph idx="1"/>
          </p:nvPr>
        </p:nvSpPr>
        <p:spPr/>
        <p:txBody>
          <a:bodyPr/>
          <a:lstStyle/>
          <a:p/>
          <a:p>
            <a:pPr>
              <a:defRPr sz="1800">
                <a:solidFill>
                  <a:srgbClr val="000000"/>
                </a:solidFill>
              </a:defRPr>
            </a:pPr>
            <a:r>
              <a:t>Initialiser le résultat à 0.</a:t>
            </a:r>
          </a:p>
        </p:txBody>
      </p:sp>
    </p:spTree>
  </p:cSld>
  <p:clrMapOvr>
    <a:masterClrMapping/>
  </p:clrMapOvr>
</p:sld>
</file>

<file path=ppt/slides/slide4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652</a:t>
            </a:r>
          </a:p>
        </p:txBody>
      </p:sp>
      <p:sp>
        <p:nvSpPr>
          <p:cNvPr id="3" name="Content Placeholder 2"/>
          <p:cNvSpPr>
            <a:spLocks noGrp="1"/>
          </p:cNvSpPr>
          <p:nvPr>
            <p:ph idx="1"/>
          </p:nvPr>
        </p:nvSpPr>
        <p:spPr/>
        <p:txBody>
          <a:bodyPr/>
          <a:lstStyle/>
          <a:p/>
          <a:p>
            <a:pPr>
              <a:defRPr sz="1800">
                <a:solidFill>
                  <a:srgbClr val="000000"/>
                </a:solidFill>
              </a:defRPr>
            </a:pPr>
            <a:r>
              <a:t>Pour chaque bit du multiplicateur :</a:t>
            </a:r>
          </a:p>
        </p:txBody>
      </p:sp>
    </p:spTree>
  </p:cSld>
  <p:clrMapOvr>
    <a:masterClrMapping/>
  </p:clrMapOvr>
</p:sld>
</file>

<file path=ppt/slides/slide4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653</a:t>
            </a:r>
          </a:p>
        </p:txBody>
      </p:sp>
      <p:sp>
        <p:nvSpPr>
          <p:cNvPr id="3" name="Content Placeholder 2"/>
          <p:cNvSpPr>
            <a:spLocks noGrp="1"/>
          </p:cNvSpPr>
          <p:nvPr>
            <p:ph idx="1"/>
          </p:nvPr>
        </p:nvSpPr>
        <p:spPr/>
        <p:txBody>
          <a:bodyPr/>
          <a:lstStyle/>
          <a:p/>
          <a:p>
            <a:pPr>
              <a:defRPr sz="1800">
                <a:solidFill>
                  <a:srgbClr val="000000"/>
                </a:solidFill>
              </a:defRPr>
            </a:pPr>
            <a:r>
              <a:t>Si le bit est 1, ajouter le multiplicande (décalé) au résultat.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86</a:t>
            </a:r>
          </a:p>
        </p:txBody>
      </p:sp>
      <p:sp>
        <p:nvSpPr>
          <p:cNvPr id="3" name="Content Placeholder 2"/>
          <p:cNvSpPr>
            <a:spLocks noGrp="1"/>
          </p:cNvSpPr>
          <p:nvPr>
            <p:ph idx="1"/>
          </p:nvPr>
        </p:nvSpPr>
        <p:spPr/>
        <p:txBody>
          <a:bodyPr/>
          <a:lstStyle/>
          <a:p/>
          <a:p>
            <a:pPr>
              <a:defRPr sz="1800">
                <a:solidFill>
                  <a:srgbClr val="000000"/>
                </a:solidFill>
              </a:defRPr>
            </a:pPr>
            <a:r>
              <a:t>0 + 0 + 1 = 1 (retenue 0)</a:t>
            </a:r>
          </a:p>
        </p:txBody>
      </p:sp>
    </p:spTree>
  </p:cSld>
  <p:clrMapOvr>
    <a:masterClrMapping/>
  </p:clrMapOvr>
</p:sld>
</file>

<file path=ppt/slides/slide4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654</a:t>
            </a:r>
          </a:p>
        </p:txBody>
      </p:sp>
      <p:sp>
        <p:nvSpPr>
          <p:cNvPr id="3" name="Content Placeholder 2"/>
          <p:cNvSpPr>
            <a:spLocks noGrp="1"/>
          </p:cNvSpPr>
          <p:nvPr>
            <p:ph idx="1"/>
          </p:nvPr>
        </p:nvSpPr>
        <p:spPr/>
        <p:txBody>
          <a:bodyPr/>
          <a:lstStyle/>
          <a:p/>
          <a:p>
            <a:pPr>
              <a:defRPr sz="1800">
                <a:solidFill>
                  <a:srgbClr val="000000"/>
                </a:solidFill>
              </a:defRPr>
            </a:pPr>
            <a:r>
              <a:t>Décaler le multiplicande d'un bit vers la gauche.</a:t>
            </a:r>
          </a:p>
        </p:txBody>
      </p:sp>
    </p:spTree>
  </p:cSld>
  <p:clrMapOvr>
    <a:masterClrMapping/>
  </p:clrMapOvr>
</p:sld>
</file>

<file path=ppt/slides/slide4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655</a:t>
            </a:r>
          </a:p>
        </p:txBody>
      </p:sp>
      <p:sp>
        <p:nvSpPr>
          <p:cNvPr id="3" name="Content Placeholder 2"/>
          <p:cNvSpPr>
            <a:spLocks noGrp="1"/>
          </p:cNvSpPr>
          <p:nvPr>
            <p:ph idx="1"/>
          </p:nvPr>
        </p:nvSpPr>
        <p:spPr/>
        <p:txBody>
          <a:bodyPr/>
          <a:lstStyle/>
          <a:p/>
          <a:p>
            <a:pPr>
              <a:defRPr sz="1800">
                <a:solidFill>
                  <a:srgbClr val="000000"/>
                </a:solidFill>
              </a:defRPr>
            </a:pPr>
            <a:r>
              <a:t>Répéter jusqu'à ce que tous les bits soient traités.</a:t>
            </a:r>
          </a:p>
        </p:txBody>
      </p:sp>
    </p:spTree>
  </p:cSld>
  <p:clrMapOvr>
    <a:masterClrMapping/>
  </p:clrMapOvr>
</p:sld>
</file>

<file path=ppt/slides/slide4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657</a:t>
            </a:r>
          </a:p>
        </p:txBody>
      </p:sp>
      <p:sp>
        <p:nvSpPr>
          <p:cNvPr id="3" name="Content Placeholder 2"/>
          <p:cNvSpPr>
            <a:spLocks noGrp="1"/>
          </p:cNvSpPr>
          <p:nvPr>
            <p:ph idx="1"/>
          </p:nvPr>
        </p:nvSpPr>
        <p:spPr/>
        <p:txBody>
          <a:bodyPr/>
          <a:lstStyle/>
          <a:p/>
          <a:p>
            <a:pPr>
              <a:defRPr sz="1800">
                <a:solidFill>
                  <a:srgbClr val="000000"/>
                </a:solidFill>
              </a:defRPr>
            </a:pPr>
            <a:r>
              <a:t>Algorithme de Booth (Multiplication Signée)</a:t>
            </a:r>
          </a:p>
        </p:txBody>
      </p:sp>
    </p:spTree>
  </p:cSld>
  <p:clrMapOvr>
    <a:masterClrMapping/>
  </p:clrMapOvr>
</p:sld>
</file>

<file path=ppt/slides/slide4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658</a:t>
            </a:r>
          </a:p>
        </p:txBody>
      </p:sp>
      <p:sp>
        <p:nvSpPr>
          <p:cNvPr id="3" name="Content Placeholder 2"/>
          <p:cNvSpPr>
            <a:spLocks noGrp="1"/>
          </p:cNvSpPr>
          <p:nvPr>
            <p:ph idx="1"/>
          </p:nvPr>
        </p:nvSpPr>
        <p:spPr/>
        <p:txBody>
          <a:bodyPr/>
          <a:lstStyle/>
          <a:p/>
          <a:p>
            <a:pPr>
              <a:defRPr sz="1800">
                <a:solidFill>
                  <a:srgbClr val="000000"/>
                </a:solidFill>
              </a:defRPr>
            </a:pPr>
            <a:r>
              <a:t>Utilisé pour multiplier des entiers signés (complément à deux).</a:t>
            </a:r>
          </a:p>
        </p:txBody>
      </p:sp>
    </p:spTree>
  </p:cSld>
  <p:clrMapOvr>
    <a:masterClrMapping/>
  </p:clrMapOvr>
</p:sld>
</file>

<file path=ppt/slides/slide4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659</a:t>
            </a:r>
          </a:p>
        </p:txBody>
      </p:sp>
      <p:sp>
        <p:nvSpPr>
          <p:cNvPr id="3" name="Content Placeholder 2"/>
          <p:cNvSpPr>
            <a:spLocks noGrp="1"/>
          </p:cNvSpPr>
          <p:nvPr>
            <p:ph idx="1"/>
          </p:nvPr>
        </p:nvSpPr>
        <p:spPr/>
        <p:txBody>
          <a:bodyPr/>
          <a:lstStyle/>
          <a:p/>
          <a:p>
            <a:pPr>
              <a:defRPr sz="1800">
                <a:solidFill>
                  <a:srgbClr val="000000"/>
                </a:solidFill>
              </a:defRPr>
            </a:pPr>
            <a:r>
              <a:t>Réduit le nombre d'opérations en détectant des séquences de 1.</a:t>
            </a:r>
          </a:p>
        </p:txBody>
      </p:sp>
    </p:spTree>
  </p:cSld>
  <p:clrMapOvr>
    <a:masterClrMapping/>
  </p:clrMapOvr>
</p:sld>
</file>

<file path=ppt/slides/slide4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660</a:t>
            </a:r>
          </a:p>
        </p:txBody>
      </p:sp>
      <p:sp>
        <p:nvSpPr>
          <p:cNvPr id="3" name="Content Placeholder 2"/>
          <p:cNvSpPr>
            <a:spLocks noGrp="1"/>
          </p:cNvSpPr>
          <p:nvPr>
            <p:ph idx="1"/>
          </p:nvPr>
        </p:nvSpPr>
        <p:spPr/>
        <p:txBody>
          <a:bodyPr/>
          <a:lstStyle/>
          <a:p/>
          <a:p>
            <a:pPr>
              <a:defRPr sz="1800">
                <a:solidFill>
                  <a:srgbClr val="000000"/>
                </a:solidFill>
              </a:defRPr>
            </a:pPr>
            <a:r>
              <a:t>Idée clé : Remplacer des séquences comme 1110 (qui vaut -2 en complément à deux) par une opération plus efficace.</a:t>
            </a:r>
          </a:p>
        </p:txBody>
      </p:sp>
    </p:spTree>
  </p:cSld>
  <p:clrMapOvr>
    <a:masterClrMapping/>
  </p:clrMapOvr>
</p:sld>
</file>

<file path=ppt/slides/slide4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662</a:t>
            </a:r>
          </a:p>
        </p:txBody>
      </p:sp>
      <p:sp>
        <p:nvSpPr>
          <p:cNvPr id="3" name="Content Placeholder 2"/>
          <p:cNvSpPr>
            <a:spLocks noGrp="1"/>
          </p:cNvSpPr>
          <p:nvPr>
            <p:ph idx="1"/>
          </p:nvPr>
        </p:nvSpPr>
        <p:spPr/>
        <p:txBody>
          <a:bodyPr/>
          <a:lstStyle/>
          <a:p/>
          <a:p>
            <a:pPr>
              <a:defRPr sz="1800">
                <a:solidFill>
                  <a:srgbClr val="000000"/>
                </a:solidFill>
              </a:defRPr>
            </a:pPr>
            <a:r>
              <a:t>Multiplication Octale</a:t>
            </a:r>
          </a:p>
        </p:txBody>
      </p:sp>
    </p:spTree>
  </p:cSld>
  <p:clrMapOvr>
    <a:masterClrMapping/>
  </p:clrMapOvr>
</p:sld>
</file>

<file path=ppt/slides/slide4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664</a:t>
            </a:r>
          </a:p>
        </p:txBody>
      </p:sp>
      <p:sp>
        <p:nvSpPr>
          <p:cNvPr id="3" name="Content Placeholder 2"/>
          <p:cNvSpPr>
            <a:spLocks noGrp="1"/>
          </p:cNvSpPr>
          <p:nvPr>
            <p:ph idx="1"/>
          </p:nvPr>
        </p:nvSpPr>
        <p:spPr/>
        <p:txBody>
          <a:bodyPr/>
          <a:lstStyle/>
          <a:p/>
          <a:p>
            <a:pPr>
              <a:defRPr sz="1800">
                <a:solidFill>
                  <a:srgbClr val="000000"/>
                </a:solidFill>
              </a:defRPr>
            </a:pPr>
            <a:r>
              <a:t>La multiplication en base 8 fonctionne comme en base 10, mais avec des retenues en base 8. Voici comment procéder avec des exemples détaillés.</a:t>
            </a:r>
          </a:p>
        </p:txBody>
      </p:sp>
    </p:spTree>
  </p:cSld>
  <p:clrMapOvr>
    <a:masterClrMapping/>
  </p:clrMapOvr>
</p:sld>
</file>

<file path=ppt/slides/slide4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666</a:t>
            </a:r>
          </a:p>
        </p:txBody>
      </p:sp>
      <p:sp>
        <p:nvSpPr>
          <p:cNvPr id="3" name="Content Placeholder 2"/>
          <p:cNvSpPr>
            <a:spLocks noGrp="1"/>
          </p:cNvSpPr>
          <p:nvPr>
            <p:ph idx="1"/>
          </p:nvPr>
        </p:nvSpPr>
        <p:spPr/>
        <p:txBody>
          <a:bodyPr/>
          <a:lstStyle/>
          <a:p/>
          <a:p>
            <a:pPr>
              <a:defRPr sz="1800">
                <a:solidFill>
                  <a:srgbClr val="000000"/>
                </a:solidFill>
              </a:defRPr>
            </a:pPr>
            <a:r>
              <a:t> Table de Multiplication Octale (Partielle)</a:t>
            </a:r>
          </a:p>
        </p:txBody>
      </p:sp>
    </p:spTree>
  </p:cSld>
  <p:clrMapOvr>
    <a:masterClrMapping/>
  </p:clrMapOvr>
</p:sld>
</file>

<file path=ppt/slides/slide4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668</a:t>
            </a:r>
          </a:p>
        </p:txBody>
      </p:sp>
      <p:sp>
        <p:nvSpPr>
          <p:cNvPr id="3" name="Content Placeholder 2"/>
          <p:cNvSpPr>
            <a:spLocks noGrp="1"/>
          </p:cNvSpPr>
          <p:nvPr>
            <p:ph idx="1"/>
          </p:nvPr>
        </p:nvSpPr>
        <p:spPr/>
        <p:txBody>
          <a:bodyPr/>
          <a:lstStyle/>
          <a:p/>
          <a:p>
            <a:pPr>
              <a:defRPr sz="1800">
                <a:solidFill>
                  <a:srgbClr val="000000"/>
                </a:solidFill>
              </a:defRPr>
            </a:pPr>
            <a:r>
              <a:t>Exemple :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87</a:t>
            </a:r>
          </a:p>
        </p:txBody>
      </p:sp>
      <p:sp>
        <p:nvSpPr>
          <p:cNvPr id="3" name="Content Placeholder 2"/>
          <p:cNvSpPr>
            <a:spLocks noGrp="1"/>
          </p:cNvSpPr>
          <p:nvPr>
            <p:ph idx="1"/>
          </p:nvPr>
        </p:nvSpPr>
        <p:spPr/>
        <p:txBody>
          <a:bodyPr/>
          <a:lstStyle/>
          <a:p/>
          <a:p>
            <a:pPr>
              <a:defRPr sz="1800">
                <a:solidFill>
                  <a:srgbClr val="000000"/>
                </a:solidFill>
              </a:defRPr>
            </a:pPr>
            <a:r>
              <a:t>1 + 0 = 1</a:t>
            </a:r>
            <a:br/>
          </a:p>
        </p:txBody>
      </p:sp>
    </p:spTree>
  </p:cSld>
  <p:clrMapOvr>
    <a:masterClrMapping/>
  </p:clrMapOvr>
</p:sld>
</file>

<file path=ppt/slides/slide4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669</a:t>
            </a:r>
          </a:p>
        </p:txBody>
      </p:sp>
      <p:sp>
        <p:nvSpPr>
          <p:cNvPr id="3" name="Content Placeholder 2"/>
          <p:cNvSpPr>
            <a:spLocks noGrp="1"/>
          </p:cNvSpPr>
          <p:nvPr>
            <p:ph idx="1"/>
          </p:nvPr>
        </p:nvSpPr>
        <p:spPr/>
        <p:txBody>
          <a:bodyPr/>
          <a:lstStyle/>
          <a:p/>
          <a:p>
            <a:pPr>
              <a:defRPr sz="1800">
                <a:solidFill>
                  <a:srgbClr val="000000"/>
                </a:solidFill>
              </a:defRPr>
            </a:pPr>
            <a:r>
              <a:t>- (58 × 68 = 368) (car (5 × 6 = 30) en décimal, et (30 ÷ 8 = 3) reste (6) → (368)).</a:t>
            </a:r>
          </a:p>
        </p:txBody>
      </p:sp>
    </p:spTree>
  </p:cSld>
  <p:clrMapOvr>
    <a:masterClrMapping/>
  </p:clrMapOvr>
</p:sld>
</file>

<file path=ppt/slides/slide4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671</a:t>
            </a:r>
          </a:p>
        </p:txBody>
      </p:sp>
      <p:sp>
        <p:nvSpPr>
          <p:cNvPr id="3" name="Content Placeholder 2"/>
          <p:cNvSpPr>
            <a:spLocks noGrp="1"/>
          </p:cNvSpPr>
          <p:nvPr>
            <p:ph idx="1"/>
          </p:nvPr>
        </p:nvSpPr>
        <p:spPr/>
        <p:txBody>
          <a:bodyPr/>
          <a:lstStyle/>
          <a:p/>
          <a:p>
            <a:pPr>
              <a:defRPr sz="1800">
                <a:solidFill>
                  <a:srgbClr val="000000"/>
                </a:solidFill>
              </a:defRPr>
            </a:pPr>
            <a:r>
              <a:t> 2. Méthode Pas à Pas</a:t>
            </a:r>
          </a:p>
        </p:txBody>
      </p:sp>
    </p:spTree>
  </p:cSld>
  <p:clrMapOvr>
    <a:masterClrMapping/>
  </p:clrMapOvr>
</p:sld>
</file>

<file path=ppt/slides/slide4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673</a:t>
            </a:r>
          </a:p>
        </p:txBody>
      </p:sp>
      <p:sp>
        <p:nvSpPr>
          <p:cNvPr id="3" name="Content Placeholder 2"/>
          <p:cNvSpPr>
            <a:spLocks noGrp="1"/>
          </p:cNvSpPr>
          <p:nvPr>
            <p:ph idx="1"/>
          </p:nvPr>
        </p:nvSpPr>
        <p:spPr/>
        <p:txBody>
          <a:bodyPr/>
          <a:lstStyle/>
          <a:p/>
          <a:p>
            <a:pPr>
              <a:defRPr sz="1800">
                <a:solidFill>
                  <a:srgbClr val="000000"/>
                </a:solidFill>
              </a:defRPr>
            </a:pPr>
            <a:r>
              <a:t>Problème : Multiplier (348) (28 en décimal) par (268) (22 en décimal).</a:t>
            </a:r>
          </a:p>
        </p:txBody>
      </p:sp>
    </p:spTree>
  </p:cSld>
  <p:clrMapOvr>
    <a:masterClrMapping/>
  </p:clrMapOvr>
</p:sld>
</file>

<file path=ppt/slides/slide4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674</a:t>
            </a:r>
          </a:p>
        </p:txBody>
      </p:sp>
      <p:sp>
        <p:nvSpPr>
          <p:cNvPr id="3" name="Content Placeholder 2"/>
          <p:cNvSpPr>
            <a:spLocks noGrp="1"/>
          </p:cNvSpPr>
          <p:nvPr>
            <p:ph idx="1"/>
          </p:nvPr>
        </p:nvSpPr>
        <p:spPr/>
        <p:txBody>
          <a:bodyPr/>
          <a:lstStyle/>
          <a:p/>
          <a:p>
            <a:pPr>
              <a:defRPr sz="1800">
                <a:solidFill>
                  <a:srgbClr val="000000"/>
                </a:solidFill>
              </a:defRPr>
            </a:pPr>
            <a:r>
              <a:t>Étape 1 : Multiplier par chaque chiffre du multiplicateur</a:t>
            </a:r>
          </a:p>
        </p:txBody>
      </p:sp>
    </p:spTree>
  </p:cSld>
  <p:clrMapOvr>
    <a:masterClrMapping/>
  </p:clrMapOvr>
</p:sld>
</file>

<file path=ppt/slides/slide4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676</a:t>
            </a:r>
          </a:p>
        </p:txBody>
      </p:sp>
      <p:sp>
        <p:nvSpPr>
          <p:cNvPr id="3" name="Content Placeholder 2"/>
          <p:cNvSpPr>
            <a:spLocks noGrp="1"/>
          </p:cNvSpPr>
          <p:nvPr>
            <p:ph idx="1"/>
          </p:nvPr>
        </p:nvSpPr>
        <p:spPr/>
        <p:txBody>
          <a:bodyPr/>
          <a:lstStyle/>
          <a:p/>
          <a:p>
            <a:pPr>
              <a:defRPr sz="1800">
                <a:solidFill>
                  <a:srgbClr val="000000"/>
                </a:solidFill>
              </a:defRPr>
            </a:pPr>
            <a:r>
              <a:t>1. Multiplier par (6_8) (dernier chiffre de (268)) :</a:t>
            </a:r>
          </a:p>
        </p:txBody>
      </p:sp>
    </p:spTree>
  </p:cSld>
  <p:clrMapOvr>
    <a:masterClrMapping/>
  </p:clrMapOvr>
</p:sld>
</file>

<file path=ppt/slides/slide4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677</a:t>
            </a:r>
          </a:p>
        </p:txBody>
      </p:sp>
      <p:sp>
        <p:nvSpPr>
          <p:cNvPr id="3" name="Content Placeholder 2"/>
          <p:cNvSpPr>
            <a:spLocks noGrp="1"/>
          </p:cNvSpPr>
          <p:nvPr>
            <p:ph idx="1"/>
          </p:nvPr>
        </p:nvSpPr>
        <p:spPr/>
        <p:txBody>
          <a:bodyPr/>
          <a:lstStyle/>
          <a:p/>
          <a:p>
            <a:pPr>
              <a:defRPr sz="1800">
                <a:solidFill>
                  <a:srgbClr val="000000"/>
                </a:solidFill>
              </a:defRPr>
            </a:pPr>
            <a:r>
              <a:t>(6 × 4 = 308) (car (6 × 4 = 24) en décimal → (24 ÷ 8 = 3) reste (0) → (308)).  </a:t>
            </a:r>
          </a:p>
        </p:txBody>
      </p:sp>
    </p:spTree>
  </p:cSld>
  <p:clrMapOvr>
    <a:masterClrMapping/>
  </p:clrMapOvr>
</p:sld>
</file>

<file path=ppt/slides/slide4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678</a:t>
            </a:r>
          </a:p>
        </p:txBody>
      </p:sp>
      <p:sp>
        <p:nvSpPr>
          <p:cNvPr id="3" name="Content Placeholder 2"/>
          <p:cNvSpPr>
            <a:spLocks noGrp="1"/>
          </p:cNvSpPr>
          <p:nvPr>
            <p:ph idx="1"/>
          </p:nvPr>
        </p:nvSpPr>
        <p:spPr/>
        <p:txBody>
          <a:bodyPr/>
          <a:lstStyle/>
          <a:p/>
          <a:p>
            <a:pPr>
              <a:defRPr sz="1800">
                <a:solidFill>
                  <a:srgbClr val="000000"/>
                </a:solidFill>
              </a:defRPr>
            </a:pPr>
            <a:r>
              <a:t>(6 × 3 = 228) (car (6 × 3 = 18) → (18 ÷ 8 = 2) reste (2) → (228)).  </a:t>
            </a:r>
          </a:p>
        </p:txBody>
      </p:sp>
    </p:spTree>
  </p:cSld>
  <p:clrMapOvr>
    <a:masterClrMapping/>
  </p:clrMapOvr>
</p:sld>
</file>

<file path=ppt/slides/slide4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679</a:t>
            </a:r>
          </a:p>
        </p:txBody>
      </p:sp>
      <p:sp>
        <p:nvSpPr>
          <p:cNvPr id="3" name="Content Placeholder 2"/>
          <p:cNvSpPr>
            <a:spLocks noGrp="1"/>
          </p:cNvSpPr>
          <p:nvPr>
            <p:ph idx="1"/>
          </p:nvPr>
        </p:nvSpPr>
        <p:spPr/>
        <p:txBody>
          <a:bodyPr/>
          <a:lstStyle/>
          <a:p/>
          <a:p>
            <a:pPr>
              <a:defRPr sz="1800">
                <a:solidFill>
                  <a:srgbClr val="000000"/>
                </a:solidFill>
              </a:defRPr>
            </a:pPr>
            <a:r>
              <a:t>Addition partielle : (228 + 38) (retenue) = (258).  </a:t>
            </a:r>
          </a:p>
        </p:txBody>
      </p:sp>
    </p:spTree>
  </p:cSld>
  <p:clrMapOvr>
    <a:masterClrMapping/>
  </p:clrMapOvr>
</p:sld>
</file>

<file path=ppt/slides/slide4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680</a:t>
            </a:r>
          </a:p>
        </p:txBody>
      </p:sp>
      <p:sp>
        <p:nvSpPr>
          <p:cNvPr id="3" name="Content Placeholder 2"/>
          <p:cNvSpPr>
            <a:spLocks noGrp="1"/>
          </p:cNvSpPr>
          <p:nvPr>
            <p:ph idx="1"/>
          </p:nvPr>
        </p:nvSpPr>
        <p:spPr/>
        <p:txBody>
          <a:bodyPr/>
          <a:lstStyle/>
          <a:p/>
          <a:p>
            <a:pPr>
              <a:defRPr sz="1800">
                <a:solidFill>
                  <a:srgbClr val="000000"/>
                </a:solidFill>
              </a:defRPr>
            </a:pPr>
            <a:r>
              <a:t>Résultat partiel : 250.</a:t>
            </a:r>
          </a:p>
        </p:txBody>
      </p:sp>
    </p:spTree>
  </p:cSld>
  <p:clrMapOvr>
    <a:masterClrMapping/>
  </p:clrMapOvr>
</p:sld>
</file>

<file path=ppt/slides/slide4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682</a:t>
            </a:r>
          </a:p>
        </p:txBody>
      </p:sp>
      <p:sp>
        <p:nvSpPr>
          <p:cNvPr id="3" name="Content Placeholder 2"/>
          <p:cNvSpPr>
            <a:spLocks noGrp="1"/>
          </p:cNvSpPr>
          <p:nvPr>
            <p:ph idx="1"/>
          </p:nvPr>
        </p:nvSpPr>
        <p:spPr/>
        <p:txBody>
          <a:bodyPr/>
          <a:lstStyle/>
          <a:p/>
          <a:p>
            <a:pPr>
              <a:defRPr sz="1800">
                <a:solidFill>
                  <a:srgbClr val="000000"/>
                </a:solidFill>
              </a:defRPr>
            </a:pPr>
            <a:r>
              <a:t>2. Multiplier par (28) (décalé d’une position à gauche)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88</a:t>
            </a:r>
          </a:p>
        </p:txBody>
      </p:sp>
      <p:sp>
        <p:nvSpPr>
          <p:cNvPr id="3" name="Content Placeholder 2"/>
          <p:cNvSpPr>
            <a:spLocks noGrp="1"/>
          </p:cNvSpPr>
          <p:nvPr>
            <p:ph idx="1"/>
          </p:nvPr>
        </p:nvSpPr>
        <p:spPr/>
        <p:txBody>
          <a:bodyPr/>
          <a:lstStyle/>
          <a:p/>
          <a:p>
            <a:pPr>
              <a:defRPr sz="1800">
                <a:solidFill>
                  <a:srgbClr val="000000"/>
                </a:solidFill>
              </a:defRPr>
            </a:pPr>
            <a:r>
              <a:t>Résultat : 11000</a:t>
            </a:r>
          </a:p>
        </p:txBody>
      </p:sp>
    </p:spTree>
  </p:cSld>
  <p:clrMapOvr>
    <a:masterClrMapping/>
  </p:clrMapOvr>
</p:sld>
</file>

<file path=ppt/slides/slide4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683</a:t>
            </a:r>
          </a:p>
        </p:txBody>
      </p:sp>
      <p:sp>
        <p:nvSpPr>
          <p:cNvPr id="3" name="Content Placeholder 2"/>
          <p:cNvSpPr>
            <a:spLocks noGrp="1"/>
          </p:cNvSpPr>
          <p:nvPr>
            <p:ph idx="1"/>
          </p:nvPr>
        </p:nvSpPr>
        <p:spPr/>
        <p:txBody>
          <a:bodyPr/>
          <a:lstStyle/>
          <a:p/>
          <a:p>
            <a:pPr>
              <a:defRPr sz="1800">
                <a:solidFill>
                  <a:srgbClr val="000000"/>
                </a:solidFill>
              </a:defRPr>
            </a:pPr>
            <a:r>
              <a:t>(2 × 4 = 108) (car (2 × 4 = 8) → (8 ÷ 8 = 1) reste (0)).  </a:t>
            </a:r>
          </a:p>
        </p:txBody>
      </p:sp>
    </p:spTree>
  </p:cSld>
  <p:clrMapOvr>
    <a:masterClrMapping/>
  </p:clrMapOvr>
</p:sld>
</file>

<file path=ppt/slides/slide4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684</a:t>
            </a:r>
          </a:p>
        </p:txBody>
      </p:sp>
      <p:sp>
        <p:nvSpPr>
          <p:cNvPr id="3" name="Content Placeholder 2"/>
          <p:cNvSpPr>
            <a:spLocks noGrp="1"/>
          </p:cNvSpPr>
          <p:nvPr>
            <p:ph idx="1"/>
          </p:nvPr>
        </p:nvSpPr>
        <p:spPr/>
        <p:txBody>
          <a:bodyPr/>
          <a:lstStyle/>
          <a:p/>
          <a:p>
            <a:pPr>
              <a:defRPr sz="1800">
                <a:solidFill>
                  <a:srgbClr val="000000"/>
                </a:solidFill>
              </a:defRPr>
            </a:pPr>
            <a:r>
              <a:t>(2 × 3 = 68).  </a:t>
            </a:r>
          </a:p>
        </p:txBody>
      </p:sp>
    </p:spTree>
  </p:cSld>
  <p:clrMapOvr>
    <a:masterClrMapping/>
  </p:clrMapOvr>
</p:sld>
</file>

<file path=ppt/slides/slide4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685</a:t>
            </a:r>
          </a:p>
        </p:txBody>
      </p:sp>
      <p:sp>
        <p:nvSpPr>
          <p:cNvPr id="3" name="Content Placeholder 2"/>
          <p:cNvSpPr>
            <a:spLocks noGrp="1"/>
          </p:cNvSpPr>
          <p:nvPr>
            <p:ph idx="1"/>
          </p:nvPr>
        </p:nvSpPr>
        <p:spPr/>
        <p:txBody>
          <a:bodyPr/>
          <a:lstStyle/>
          <a:p/>
          <a:p>
            <a:pPr>
              <a:defRPr sz="1800">
                <a:solidFill>
                  <a:srgbClr val="000000"/>
                </a:solidFill>
              </a:defRPr>
            </a:pPr>
            <a:r>
              <a:t>Résultat partiel : 70 (décalé : 700).</a:t>
            </a:r>
          </a:p>
        </p:txBody>
      </p:sp>
    </p:spTree>
  </p:cSld>
  <p:clrMapOvr>
    <a:masterClrMapping/>
  </p:clrMapOvr>
</p:sld>
</file>

<file path=ppt/slides/slide4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687</a:t>
            </a:r>
          </a:p>
        </p:txBody>
      </p:sp>
      <p:sp>
        <p:nvSpPr>
          <p:cNvPr id="3" name="Content Placeholder 2"/>
          <p:cNvSpPr>
            <a:spLocks noGrp="1"/>
          </p:cNvSpPr>
          <p:nvPr>
            <p:ph idx="1"/>
          </p:nvPr>
        </p:nvSpPr>
        <p:spPr/>
        <p:txBody>
          <a:bodyPr/>
          <a:lstStyle/>
          <a:p/>
          <a:p>
            <a:pPr>
              <a:defRPr sz="1800">
                <a:solidFill>
                  <a:srgbClr val="000000"/>
                </a:solidFill>
              </a:defRPr>
            </a:pPr>
            <a:r>
              <a:t>Étape 2 : Additionner les résultats partiels</a:t>
            </a:r>
          </a:p>
        </p:txBody>
      </p:sp>
    </p:spTree>
  </p:cSld>
  <p:clrMapOvr>
    <a:masterClrMapping/>
  </p:clrMapOvr>
</p:sld>
</file>

<file path=ppt/slides/slide4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690</a:t>
            </a:r>
          </a:p>
        </p:txBody>
      </p:sp>
      <p:sp>
        <p:nvSpPr>
          <p:cNvPr id="3" name="Content Placeholder 2"/>
          <p:cNvSpPr>
            <a:spLocks noGrp="1"/>
          </p:cNvSpPr>
          <p:nvPr>
            <p:ph idx="1"/>
          </p:nvPr>
        </p:nvSpPr>
        <p:spPr/>
        <p:txBody>
          <a:bodyPr/>
          <a:lstStyle/>
          <a:p/>
          <a:p>
            <a:pPr>
              <a:defRPr sz="1800">
                <a:solidFill>
                  <a:srgbClr val="000000"/>
                </a:solidFill>
              </a:defRPr>
            </a:pPr>
            <a:r>
              <a:t>Résultat final : (348 × 268 = 11508).</a:t>
            </a:r>
          </a:p>
        </p:txBody>
      </p:sp>
    </p:spTree>
  </p:cSld>
  <p:clrMapOvr>
    <a:masterClrMapping/>
  </p:clrMapOvr>
</p:sld>
</file>

<file path=ppt/slides/slide4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692</a:t>
            </a:r>
          </a:p>
        </p:txBody>
      </p:sp>
      <p:sp>
        <p:nvSpPr>
          <p:cNvPr id="3" name="Content Placeholder 2"/>
          <p:cNvSpPr>
            <a:spLocks noGrp="1"/>
          </p:cNvSpPr>
          <p:nvPr>
            <p:ph idx="1"/>
          </p:nvPr>
        </p:nvSpPr>
        <p:spPr/>
        <p:txBody>
          <a:bodyPr/>
          <a:lstStyle/>
          <a:p/>
          <a:p>
            <a:pPr>
              <a:defRPr sz="1800">
                <a:solidFill>
                  <a:srgbClr val="000000"/>
                </a:solidFill>
              </a:defRPr>
            </a:pPr>
            <a:r>
              <a:t>Vérification en décimal :  </a:t>
            </a:r>
          </a:p>
        </p:txBody>
      </p:sp>
    </p:spTree>
  </p:cSld>
  <p:clrMapOvr>
    <a:masterClrMapping/>
  </p:clrMapOvr>
</p:sld>
</file>

<file path=ppt/slides/slide4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693</a:t>
            </a:r>
          </a:p>
        </p:txBody>
      </p:sp>
      <p:sp>
        <p:nvSpPr>
          <p:cNvPr id="3" name="Content Placeholder 2"/>
          <p:cNvSpPr>
            <a:spLocks noGrp="1"/>
          </p:cNvSpPr>
          <p:nvPr>
            <p:ph idx="1"/>
          </p:nvPr>
        </p:nvSpPr>
        <p:spPr/>
        <p:txBody>
          <a:bodyPr/>
          <a:lstStyle/>
          <a:p/>
          <a:p>
            <a:pPr>
              <a:defRPr sz="1800">
                <a:solidFill>
                  <a:srgbClr val="000000"/>
                </a:solidFill>
              </a:defRPr>
            </a:pPr>
            <a:r>
              <a:t>(28 × 22 = 616).  </a:t>
            </a:r>
          </a:p>
        </p:txBody>
      </p:sp>
    </p:spTree>
  </p:cSld>
  <p:clrMapOvr>
    <a:masterClrMapping/>
  </p:clrMapOvr>
</p:sld>
</file>

<file path=ppt/slides/slide4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694</a:t>
            </a:r>
          </a:p>
        </p:txBody>
      </p:sp>
      <p:sp>
        <p:nvSpPr>
          <p:cNvPr id="3" name="Content Placeholder 2"/>
          <p:cNvSpPr>
            <a:spLocks noGrp="1"/>
          </p:cNvSpPr>
          <p:nvPr>
            <p:ph idx="1"/>
          </p:nvPr>
        </p:nvSpPr>
        <p:spPr/>
        <p:txBody>
          <a:bodyPr/>
          <a:lstStyle/>
          <a:p/>
          <a:p>
            <a:pPr>
              <a:defRPr sz="1800">
                <a:solidFill>
                  <a:srgbClr val="000000"/>
                </a:solidFill>
              </a:defRPr>
            </a:pPr>
            <a:r>
              <a:t>Conversion de (616) en octal :  </a:t>
            </a:r>
          </a:p>
        </p:txBody>
      </p:sp>
    </p:spTree>
  </p:cSld>
  <p:clrMapOvr>
    <a:masterClrMapping/>
  </p:clrMapOvr>
</p:sld>
</file>

<file path=ppt/slides/slide4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695</a:t>
            </a:r>
          </a:p>
        </p:txBody>
      </p:sp>
      <p:sp>
        <p:nvSpPr>
          <p:cNvPr id="3" name="Content Placeholder 2"/>
          <p:cNvSpPr>
            <a:spLocks noGrp="1"/>
          </p:cNvSpPr>
          <p:nvPr>
            <p:ph idx="1"/>
          </p:nvPr>
        </p:nvSpPr>
        <p:spPr/>
        <p:txBody>
          <a:bodyPr/>
          <a:lstStyle/>
          <a:p/>
          <a:p>
            <a:pPr>
              <a:defRPr sz="1800">
                <a:solidFill>
                  <a:srgbClr val="000000"/>
                </a:solidFill>
              </a:defRPr>
            </a:pPr>
            <a:r>
              <a:t>(616 ÷ 8 = 77) reste (0) → (0).  </a:t>
            </a:r>
          </a:p>
        </p:txBody>
      </p:sp>
    </p:spTree>
  </p:cSld>
  <p:clrMapOvr>
    <a:masterClrMapping/>
  </p:clrMapOvr>
</p:sld>
</file>

<file path=ppt/slides/slide4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696</a:t>
            </a:r>
          </a:p>
        </p:txBody>
      </p:sp>
      <p:sp>
        <p:nvSpPr>
          <p:cNvPr id="3" name="Content Placeholder 2"/>
          <p:cNvSpPr>
            <a:spLocks noGrp="1"/>
          </p:cNvSpPr>
          <p:nvPr>
            <p:ph idx="1"/>
          </p:nvPr>
        </p:nvSpPr>
        <p:spPr/>
        <p:txBody>
          <a:bodyPr/>
          <a:lstStyle/>
          <a:p/>
          <a:p>
            <a:pPr>
              <a:defRPr sz="1800">
                <a:solidFill>
                  <a:srgbClr val="000000"/>
                </a:solidFill>
              </a:defRPr>
            </a:pPr>
            <a:r>
              <a:t>(77 ÷ 8 = 9) reste (5) → (50).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30</a:t>
            </a:r>
          </a:p>
        </p:txBody>
      </p:sp>
      <p:sp>
        <p:nvSpPr>
          <p:cNvPr id="3" name="Content Placeholder 2"/>
          <p:cNvSpPr>
            <a:spLocks noGrp="1"/>
          </p:cNvSpPr>
          <p:nvPr>
            <p:ph idx="1"/>
          </p:nvPr>
        </p:nvSpPr>
        <p:spPr/>
        <p:txBody>
          <a:bodyPr/>
          <a:lstStyle/>
          <a:p/>
          <a:p>
            <a:pPr>
              <a:defRPr sz="1800">
                <a:solidFill>
                  <a:srgbClr val="000000"/>
                </a:solidFill>
              </a:defRPr>
            </a:pPr>
            <a:r>
              <a:t>Objectifs de la leçon (5 minutes) :</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90</a:t>
            </a:r>
          </a:p>
        </p:txBody>
      </p:sp>
      <p:sp>
        <p:nvSpPr>
          <p:cNvPr id="3" name="Content Placeholder 2"/>
          <p:cNvSpPr>
            <a:spLocks noGrp="1"/>
          </p:cNvSpPr>
          <p:nvPr>
            <p:ph idx="1"/>
          </p:nvPr>
        </p:nvSpPr>
        <p:spPr/>
        <p:txBody>
          <a:bodyPr/>
          <a:lstStyle/>
          <a:p/>
          <a:p>
            <a:pPr>
              <a:defRPr sz="1800">
                <a:solidFill>
                  <a:srgbClr val="000000"/>
                </a:solidFill>
              </a:defRPr>
            </a:pPr>
            <a:r>
              <a:t>Astuce de vérification</a:t>
            </a:r>
          </a:p>
        </p:txBody>
      </p:sp>
    </p:spTree>
  </p:cSld>
  <p:clrMapOvr>
    <a:masterClrMapping/>
  </p:clrMapOvr>
</p:sld>
</file>

<file path=ppt/slides/slide5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697</a:t>
            </a:r>
          </a:p>
        </p:txBody>
      </p:sp>
      <p:sp>
        <p:nvSpPr>
          <p:cNvPr id="3" name="Content Placeholder 2"/>
          <p:cNvSpPr>
            <a:spLocks noGrp="1"/>
          </p:cNvSpPr>
          <p:nvPr>
            <p:ph idx="1"/>
          </p:nvPr>
        </p:nvSpPr>
        <p:spPr/>
        <p:txBody>
          <a:bodyPr/>
          <a:lstStyle/>
          <a:p/>
          <a:p>
            <a:pPr>
              <a:defRPr sz="1800">
                <a:solidFill>
                  <a:srgbClr val="000000"/>
                </a:solidFill>
              </a:defRPr>
            </a:pPr>
            <a:r>
              <a:t>(9 ÷ 8 = 1) reste (1) → (150).  </a:t>
            </a:r>
          </a:p>
        </p:txBody>
      </p:sp>
    </p:spTree>
  </p:cSld>
  <p:clrMapOvr>
    <a:masterClrMapping/>
  </p:clrMapOvr>
</p:sld>
</file>

<file path=ppt/slides/slide5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698</a:t>
            </a:r>
          </a:p>
        </p:txBody>
      </p:sp>
      <p:sp>
        <p:nvSpPr>
          <p:cNvPr id="3" name="Content Placeholder 2"/>
          <p:cNvSpPr>
            <a:spLocks noGrp="1"/>
          </p:cNvSpPr>
          <p:nvPr>
            <p:ph idx="1"/>
          </p:nvPr>
        </p:nvSpPr>
        <p:spPr/>
        <p:txBody>
          <a:bodyPr/>
          <a:lstStyle/>
          <a:p/>
          <a:p>
            <a:pPr>
              <a:defRPr sz="1800">
                <a:solidFill>
                  <a:srgbClr val="000000"/>
                </a:solidFill>
              </a:defRPr>
            </a:pPr>
            <a:r>
              <a:t>(1 ÷ 8 = 0) reste (1) → (11508). </a:t>
            </a:r>
          </a:p>
        </p:txBody>
      </p:sp>
    </p:spTree>
  </p:cSld>
  <p:clrMapOvr>
    <a:masterClrMapping/>
  </p:clrMapOvr>
</p:sld>
</file>

<file path=ppt/slides/slide5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700</a:t>
            </a:r>
          </a:p>
        </p:txBody>
      </p:sp>
      <p:sp>
        <p:nvSpPr>
          <p:cNvPr id="3" name="Content Placeholder 2"/>
          <p:cNvSpPr>
            <a:spLocks noGrp="1"/>
          </p:cNvSpPr>
          <p:nvPr>
            <p:ph idx="1"/>
          </p:nvPr>
        </p:nvSpPr>
        <p:spPr/>
        <p:txBody>
          <a:bodyPr/>
          <a:lstStyle/>
          <a:p/>
          <a:p>
            <a:pPr>
              <a:defRPr sz="1800">
                <a:solidFill>
                  <a:srgbClr val="000000"/>
                </a:solidFill>
              </a:defRPr>
            </a:pPr>
            <a:r>
              <a:t> Règles Clés</a:t>
            </a:r>
          </a:p>
        </p:txBody>
      </p:sp>
    </p:spTree>
  </p:cSld>
  <p:clrMapOvr>
    <a:masterClrMapping/>
  </p:clrMapOvr>
</p:sld>
</file>

<file path=ppt/slides/slide5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701</a:t>
            </a:r>
          </a:p>
        </p:txBody>
      </p:sp>
      <p:sp>
        <p:nvSpPr>
          <p:cNvPr id="3" name="Content Placeholder 2"/>
          <p:cNvSpPr>
            <a:spLocks noGrp="1"/>
          </p:cNvSpPr>
          <p:nvPr>
            <p:ph idx="1"/>
          </p:nvPr>
        </p:nvSpPr>
        <p:spPr/>
        <p:txBody>
          <a:bodyPr/>
          <a:lstStyle/>
          <a:p/>
          <a:p>
            <a:pPr>
              <a:defRPr sz="1800">
                <a:solidFill>
                  <a:srgbClr val="000000"/>
                </a:solidFill>
              </a:defRPr>
            </a:pPr>
            <a:r>
              <a:t>1. Retenues en base 8 :  </a:t>
            </a:r>
          </a:p>
        </p:txBody>
      </p:sp>
    </p:spTree>
  </p:cSld>
  <p:clrMapOvr>
    <a:masterClrMapping/>
  </p:clrMapOvr>
</p:sld>
</file>

<file path=ppt/slides/slide5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702</a:t>
            </a:r>
          </a:p>
        </p:txBody>
      </p:sp>
      <p:sp>
        <p:nvSpPr>
          <p:cNvPr id="3" name="Content Placeholder 2"/>
          <p:cNvSpPr>
            <a:spLocks noGrp="1"/>
          </p:cNvSpPr>
          <p:nvPr>
            <p:ph idx="1"/>
          </p:nvPr>
        </p:nvSpPr>
        <p:spPr/>
        <p:txBody>
          <a:bodyPr/>
          <a:lstStyle/>
          <a:p/>
          <a:p>
            <a:pPr>
              <a:defRPr sz="1800">
                <a:solidFill>
                  <a:srgbClr val="000000"/>
                </a:solidFill>
              </a:defRPr>
            </a:pPr>
            <a:r>
              <a:t>Si un produit dépasse (7), divisez par 8 pour obtenir la retenue.  </a:t>
            </a:r>
          </a:p>
        </p:txBody>
      </p:sp>
    </p:spTree>
  </p:cSld>
  <p:clrMapOvr>
    <a:masterClrMapping/>
  </p:clrMapOvr>
</p:sld>
</file>

<file path=ppt/slides/slide5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703</a:t>
            </a:r>
          </a:p>
        </p:txBody>
      </p:sp>
      <p:sp>
        <p:nvSpPr>
          <p:cNvPr id="3" name="Content Placeholder 2"/>
          <p:cNvSpPr>
            <a:spLocks noGrp="1"/>
          </p:cNvSpPr>
          <p:nvPr>
            <p:ph idx="1"/>
          </p:nvPr>
        </p:nvSpPr>
        <p:spPr/>
        <p:txBody>
          <a:bodyPr/>
          <a:lstStyle/>
          <a:p/>
          <a:p>
            <a:pPr>
              <a:defRPr sz="1800">
                <a:solidFill>
                  <a:srgbClr val="000000"/>
                </a:solidFill>
              </a:defRPr>
            </a:pPr>
            <a:r>
              <a:t>Exemple : (6 × 7 = 528) (car (42 ÷ 8 = 5) reste (2)).</a:t>
            </a:r>
          </a:p>
        </p:txBody>
      </p:sp>
    </p:spTree>
  </p:cSld>
  <p:clrMapOvr>
    <a:masterClrMapping/>
  </p:clrMapOvr>
</p:sld>
</file>

<file path=ppt/slides/slide5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705</a:t>
            </a:r>
          </a:p>
        </p:txBody>
      </p:sp>
      <p:sp>
        <p:nvSpPr>
          <p:cNvPr id="3" name="Content Placeholder 2"/>
          <p:cNvSpPr>
            <a:spLocks noGrp="1"/>
          </p:cNvSpPr>
          <p:nvPr>
            <p:ph idx="1"/>
          </p:nvPr>
        </p:nvSpPr>
        <p:spPr/>
        <p:txBody>
          <a:bodyPr/>
          <a:lstStyle/>
          <a:p/>
          <a:p>
            <a:pPr>
              <a:defRPr sz="1800">
                <a:solidFill>
                  <a:srgbClr val="000000"/>
                </a:solidFill>
              </a:defRPr>
            </a:pPr>
            <a:r>
              <a:t>2. Décalage :  </a:t>
            </a:r>
          </a:p>
        </p:txBody>
      </p:sp>
    </p:spTree>
  </p:cSld>
  <p:clrMapOvr>
    <a:masterClrMapping/>
  </p:clrMapOvr>
</p:sld>
</file>

<file path=ppt/slides/slide5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706</a:t>
            </a:r>
          </a:p>
        </p:txBody>
      </p:sp>
      <p:sp>
        <p:nvSpPr>
          <p:cNvPr id="3" name="Content Placeholder 2"/>
          <p:cNvSpPr>
            <a:spLocks noGrp="1"/>
          </p:cNvSpPr>
          <p:nvPr>
            <p:ph idx="1"/>
          </p:nvPr>
        </p:nvSpPr>
        <p:spPr/>
        <p:txBody>
          <a:bodyPr/>
          <a:lstStyle/>
          <a:p/>
          <a:p>
            <a:pPr>
              <a:defRPr sz="1800">
                <a:solidFill>
                  <a:srgbClr val="000000"/>
                </a:solidFill>
              </a:defRPr>
            </a:pPr>
            <a:r>
              <a:t>Chaque ligne de multiplication est décalée d’un rang vers la gauche.</a:t>
            </a:r>
          </a:p>
        </p:txBody>
      </p:sp>
    </p:spTree>
  </p:cSld>
  <p:clrMapOvr>
    <a:masterClrMapping/>
  </p:clrMapOvr>
</p:sld>
</file>

<file path=ppt/slides/slide5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708</a:t>
            </a:r>
          </a:p>
        </p:txBody>
      </p:sp>
      <p:sp>
        <p:nvSpPr>
          <p:cNvPr id="3" name="Content Placeholder 2"/>
          <p:cNvSpPr>
            <a:spLocks noGrp="1"/>
          </p:cNvSpPr>
          <p:nvPr>
            <p:ph idx="1"/>
          </p:nvPr>
        </p:nvSpPr>
        <p:spPr/>
        <p:txBody>
          <a:bodyPr/>
          <a:lstStyle/>
          <a:p/>
          <a:p>
            <a:pPr>
              <a:defRPr sz="1800">
                <a:solidFill>
                  <a:srgbClr val="000000"/>
                </a:solidFill>
              </a:defRPr>
            </a:pPr>
            <a:r>
              <a:t>3. Vérification :  </a:t>
            </a:r>
          </a:p>
        </p:txBody>
      </p:sp>
    </p:spTree>
  </p:cSld>
  <p:clrMapOvr>
    <a:masterClrMapping/>
  </p:clrMapOvr>
</p:sld>
</file>

<file path=ppt/slides/slide5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709</a:t>
            </a:r>
          </a:p>
        </p:txBody>
      </p:sp>
      <p:sp>
        <p:nvSpPr>
          <p:cNvPr id="3" name="Content Placeholder 2"/>
          <p:cNvSpPr>
            <a:spLocks noGrp="1"/>
          </p:cNvSpPr>
          <p:nvPr>
            <p:ph idx="1"/>
          </p:nvPr>
        </p:nvSpPr>
        <p:spPr/>
        <p:txBody>
          <a:bodyPr/>
          <a:lstStyle/>
          <a:p/>
          <a:p>
            <a:pPr>
              <a:defRPr sz="1800">
                <a:solidFill>
                  <a:srgbClr val="000000"/>
                </a:solidFill>
              </a:defRPr>
            </a:pPr>
            <a:r>
              <a:t>Convertissez en décimal pour valider le résultat.</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91</a:t>
            </a:r>
          </a:p>
        </p:txBody>
      </p:sp>
      <p:sp>
        <p:nvSpPr>
          <p:cNvPr id="3" name="Content Placeholder 2"/>
          <p:cNvSpPr>
            <a:spLocks noGrp="1"/>
          </p:cNvSpPr>
          <p:nvPr>
            <p:ph idx="1"/>
          </p:nvPr>
        </p:nvSpPr>
        <p:spPr/>
        <p:txBody>
          <a:bodyPr/>
          <a:lstStyle/>
          <a:p/>
          <a:p>
            <a:pPr>
              <a:defRPr sz="1800">
                <a:solidFill>
                  <a:srgbClr val="000000"/>
                </a:solidFill>
              </a:defRPr>
            </a:pPr>
            <a:r>
              <a:t>Tu peux toujours convertir les deux nombres binaires en décimal, les additionner en décimal, puis reconvertir le résultat en binaire pour vérifier.</a:t>
            </a:r>
          </a:p>
        </p:txBody>
      </p:sp>
    </p:spTree>
  </p:cSld>
  <p:clrMapOvr>
    <a:masterClrMapping/>
  </p:clrMapOvr>
</p:sld>
</file>

<file path=ppt/slides/slide5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711</a:t>
            </a:r>
          </a:p>
        </p:txBody>
      </p:sp>
      <p:sp>
        <p:nvSpPr>
          <p:cNvPr id="3" name="Content Placeholder 2"/>
          <p:cNvSpPr>
            <a:spLocks noGrp="1"/>
          </p:cNvSpPr>
          <p:nvPr>
            <p:ph idx="1"/>
          </p:nvPr>
        </p:nvSpPr>
        <p:spPr/>
        <p:txBody>
          <a:bodyPr/>
          <a:lstStyle/>
          <a:p/>
          <a:p>
            <a:pPr>
              <a:defRPr sz="1800">
                <a:solidFill>
                  <a:srgbClr val="000000"/>
                </a:solidFill>
              </a:defRPr>
            </a:pPr>
            <a:r>
              <a:t>Multiplication Hexadécimal</a:t>
            </a:r>
          </a:p>
        </p:txBody>
      </p:sp>
    </p:spTree>
  </p:cSld>
  <p:clrMapOvr>
    <a:masterClrMapping/>
  </p:clrMapOvr>
</p:sld>
</file>

<file path=ppt/slides/slide5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713</a:t>
            </a:r>
          </a:p>
        </p:txBody>
      </p:sp>
      <p:sp>
        <p:nvSpPr>
          <p:cNvPr id="3" name="Content Placeholder 2"/>
          <p:cNvSpPr>
            <a:spLocks noGrp="1"/>
          </p:cNvSpPr>
          <p:nvPr>
            <p:ph idx="1"/>
          </p:nvPr>
        </p:nvSpPr>
        <p:spPr/>
        <p:txBody>
          <a:bodyPr/>
          <a:lstStyle/>
          <a:p/>
          <a:p>
            <a:pPr>
              <a:defRPr sz="1800">
                <a:solidFill>
                  <a:srgbClr val="000000"/>
                </a:solidFill>
              </a:defRPr>
            </a:pPr>
            <a:r>
              <a:t>La multiplication en hexadécimal suit les mêmes principes qu’en décimal, mais avec une table de multiplication spécifique (chiffres 0-9 et lettres A-F, où A=10, B=11, ..., F=15). Voici comment procéder :</a:t>
            </a:r>
          </a:p>
        </p:txBody>
      </p:sp>
    </p:spTree>
  </p:cSld>
  <p:clrMapOvr>
    <a:masterClrMapping/>
  </p:clrMapOvr>
</p:sld>
</file>

<file path=ppt/slides/slide5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715</a:t>
            </a:r>
          </a:p>
        </p:txBody>
      </p:sp>
      <p:sp>
        <p:nvSpPr>
          <p:cNvPr id="3" name="Content Placeholder 2"/>
          <p:cNvSpPr>
            <a:spLocks noGrp="1"/>
          </p:cNvSpPr>
          <p:nvPr>
            <p:ph idx="1"/>
          </p:nvPr>
        </p:nvSpPr>
        <p:spPr/>
        <p:txBody>
          <a:bodyPr/>
          <a:lstStyle/>
          <a:p/>
          <a:p>
            <a:pPr>
              <a:defRPr sz="1800">
                <a:solidFill>
                  <a:srgbClr val="000000"/>
                </a:solidFill>
              </a:defRPr>
            </a:pPr>
            <a:r>
              <a:t>Table de Multiplication Hexadécimale (Partielle)</a:t>
            </a:r>
          </a:p>
        </p:txBody>
      </p:sp>
    </p:spTree>
  </p:cSld>
  <p:clrMapOvr>
    <a:masterClrMapping/>
  </p:clrMapOvr>
</p:sld>
</file>

<file path=ppt/slides/slide5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717</a:t>
            </a:r>
          </a:p>
        </p:txBody>
      </p:sp>
      <p:sp>
        <p:nvSpPr>
          <p:cNvPr id="3" name="Content Placeholder 2"/>
          <p:cNvSpPr>
            <a:spLocks noGrp="1"/>
          </p:cNvSpPr>
          <p:nvPr>
            <p:ph idx="1"/>
          </p:nvPr>
        </p:nvSpPr>
        <p:spPr/>
        <p:txBody>
          <a:bodyPr/>
          <a:lstStyle/>
          <a:p/>
          <a:p>
            <a:pPr>
              <a:defRPr sz="1800">
                <a:solidFill>
                  <a:srgbClr val="000000"/>
                </a:solidFill>
              </a:defRPr>
            </a:pPr>
            <a:r>
              <a:t>Exemple :</a:t>
            </a:r>
          </a:p>
        </p:txBody>
      </p:sp>
    </p:spTree>
  </p:cSld>
  <p:clrMapOvr>
    <a:masterClrMapping/>
  </p:clrMapOvr>
</p:sld>
</file>

<file path=ppt/slides/slide5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718</a:t>
            </a:r>
          </a:p>
        </p:txBody>
      </p:sp>
      <p:sp>
        <p:nvSpPr>
          <p:cNvPr id="3" name="Content Placeholder 2"/>
          <p:cNvSpPr>
            <a:spLocks noGrp="1"/>
          </p:cNvSpPr>
          <p:nvPr>
            <p:ph idx="1"/>
          </p:nvPr>
        </p:nvSpPr>
        <p:spPr/>
        <p:txBody>
          <a:bodyPr/>
          <a:lstStyle/>
          <a:p/>
          <a:p>
            <a:pPr>
              <a:defRPr sz="1800">
                <a:solidFill>
                  <a:srgbClr val="000000"/>
                </a:solidFill>
              </a:defRPr>
            </a:pPr>
            <a:r>
              <a:t>A × B = 6E (car 10 × 11 = 110, et 110 ÷ 16 = 6 avec reste 14 → 6E).</a:t>
            </a:r>
          </a:p>
        </p:txBody>
      </p:sp>
    </p:spTree>
  </p:cSld>
  <p:clrMapOvr>
    <a:masterClrMapping/>
  </p:clrMapOvr>
</p:sld>
</file>

<file path=ppt/slides/slide5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720</a:t>
            </a:r>
          </a:p>
        </p:txBody>
      </p:sp>
      <p:sp>
        <p:nvSpPr>
          <p:cNvPr id="3" name="Content Placeholder 2"/>
          <p:cNvSpPr>
            <a:spLocks noGrp="1"/>
          </p:cNvSpPr>
          <p:nvPr>
            <p:ph idx="1"/>
          </p:nvPr>
        </p:nvSpPr>
        <p:spPr/>
        <p:txBody>
          <a:bodyPr/>
          <a:lstStyle/>
          <a:p/>
          <a:p>
            <a:pPr>
              <a:defRPr sz="1800">
                <a:solidFill>
                  <a:srgbClr val="000000"/>
                </a:solidFill>
              </a:defRPr>
            </a:pPr>
            <a:r>
              <a:t>Méthode pas à pas (Exemple : 1A3 × B2)</a:t>
            </a:r>
          </a:p>
        </p:txBody>
      </p:sp>
    </p:spTree>
  </p:cSld>
  <p:clrMapOvr>
    <a:masterClrMapping/>
  </p:clrMapOvr>
</p:sld>
</file>

<file path=ppt/slides/slide5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722</a:t>
            </a:r>
          </a:p>
        </p:txBody>
      </p:sp>
      <p:sp>
        <p:nvSpPr>
          <p:cNvPr id="3" name="Content Placeholder 2"/>
          <p:cNvSpPr>
            <a:spLocks noGrp="1"/>
          </p:cNvSpPr>
          <p:nvPr>
            <p:ph idx="1"/>
          </p:nvPr>
        </p:nvSpPr>
        <p:spPr/>
        <p:txBody>
          <a:bodyPr/>
          <a:lstStyle/>
          <a:p/>
          <a:p>
            <a:pPr>
              <a:defRPr sz="1800">
                <a:solidFill>
                  <a:srgbClr val="000000"/>
                </a:solidFill>
              </a:defRPr>
            </a:pPr>
            <a:r>
              <a:t>Problème : Multiplier 1A3 (419 en décimal) par B2 (178 en décimal).</a:t>
            </a:r>
          </a:p>
        </p:txBody>
      </p:sp>
    </p:spTree>
  </p:cSld>
  <p:clrMapOvr>
    <a:masterClrMapping/>
  </p:clrMapOvr>
</p:sld>
</file>

<file path=ppt/slides/slide5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723</a:t>
            </a:r>
          </a:p>
        </p:txBody>
      </p:sp>
      <p:sp>
        <p:nvSpPr>
          <p:cNvPr id="3" name="Content Placeholder 2"/>
          <p:cNvSpPr>
            <a:spLocks noGrp="1"/>
          </p:cNvSpPr>
          <p:nvPr>
            <p:ph idx="1"/>
          </p:nvPr>
        </p:nvSpPr>
        <p:spPr/>
        <p:txBody>
          <a:bodyPr/>
          <a:lstStyle/>
          <a:p/>
          <a:p>
            <a:pPr>
              <a:defRPr sz="1800">
                <a:solidFill>
                  <a:srgbClr val="000000"/>
                </a:solidFill>
              </a:defRPr>
            </a:pPr>
            <a:r>
              <a:t>Étape 1 : Multiplier par chaque chiffre du multiplicateur</a:t>
            </a:r>
          </a:p>
        </p:txBody>
      </p:sp>
    </p:spTree>
  </p:cSld>
  <p:clrMapOvr>
    <a:masterClrMapping/>
  </p:clrMapOvr>
</p:sld>
</file>

<file path=ppt/slides/slide5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725</a:t>
            </a:r>
          </a:p>
        </p:txBody>
      </p:sp>
      <p:sp>
        <p:nvSpPr>
          <p:cNvPr id="3" name="Content Placeholder 2"/>
          <p:cNvSpPr>
            <a:spLocks noGrp="1"/>
          </p:cNvSpPr>
          <p:nvPr>
            <p:ph idx="1"/>
          </p:nvPr>
        </p:nvSpPr>
        <p:spPr/>
        <p:txBody>
          <a:bodyPr/>
          <a:lstStyle/>
          <a:p/>
          <a:p>
            <a:pPr>
              <a:defRPr sz="1800">
                <a:solidFill>
                  <a:srgbClr val="000000"/>
                </a:solidFill>
              </a:defRPr>
            </a:pPr>
            <a:r>
              <a:t>Multiplier par 216 (dernier chiffre de B2) :</a:t>
            </a:r>
          </a:p>
        </p:txBody>
      </p:sp>
    </p:spTree>
  </p:cSld>
  <p:clrMapOvr>
    <a:masterClrMapping/>
  </p:clrMapOvr>
</p:sld>
</file>

<file path=ppt/slides/slide5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726</a:t>
            </a:r>
          </a:p>
        </p:txBody>
      </p:sp>
      <p:sp>
        <p:nvSpPr>
          <p:cNvPr id="3" name="Content Placeholder 2"/>
          <p:cNvSpPr>
            <a:spLocks noGrp="1"/>
          </p:cNvSpPr>
          <p:nvPr>
            <p:ph idx="1"/>
          </p:nvPr>
        </p:nvSpPr>
        <p:spPr/>
        <p:txBody>
          <a:bodyPr/>
          <a:lstStyle/>
          <a:p/>
          <a:p>
            <a:pPr>
              <a:defRPr sz="1800">
                <a:solidFill>
                  <a:srgbClr val="000000"/>
                </a:solidFill>
              </a:defRPr>
            </a:pPr>
            <a:r>
              <a:t>2 × 3 = 6 → écrit 6.</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94</a:t>
            </a:r>
          </a:p>
        </p:txBody>
      </p:sp>
      <p:sp>
        <p:nvSpPr>
          <p:cNvPr id="3" name="Content Placeholder 2"/>
          <p:cNvSpPr>
            <a:spLocks noGrp="1"/>
          </p:cNvSpPr>
          <p:nvPr>
            <p:ph idx="1"/>
          </p:nvPr>
        </p:nvSpPr>
        <p:spPr/>
        <p:txBody>
          <a:bodyPr/>
          <a:lstStyle/>
          <a:p/>
          <a:p>
            <a:pPr>
              <a:defRPr sz="1800">
                <a:solidFill>
                  <a:srgbClr val="000000"/>
                </a:solidFill>
              </a:defRPr>
            </a:pPr>
            <a:r>
              <a:t>Résumé pratique (à mémoriser)</a:t>
            </a:r>
          </a:p>
        </p:txBody>
      </p:sp>
    </p:spTree>
  </p:cSld>
  <p:clrMapOvr>
    <a:masterClrMapping/>
  </p:clrMapOvr>
</p:sld>
</file>

<file path=ppt/slides/slide5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727</a:t>
            </a:r>
          </a:p>
        </p:txBody>
      </p:sp>
      <p:sp>
        <p:nvSpPr>
          <p:cNvPr id="3" name="Content Placeholder 2"/>
          <p:cNvSpPr>
            <a:spLocks noGrp="1"/>
          </p:cNvSpPr>
          <p:nvPr>
            <p:ph idx="1"/>
          </p:nvPr>
        </p:nvSpPr>
        <p:spPr/>
        <p:txBody>
          <a:bodyPr/>
          <a:lstStyle/>
          <a:p/>
          <a:p>
            <a:pPr>
              <a:defRPr sz="1800">
                <a:solidFill>
                  <a:srgbClr val="000000"/>
                </a:solidFill>
              </a:defRPr>
            </a:pPr>
            <a:r>
              <a:t>2 × A = 14 (20 en décimal) → écrit 4, retient 1.</a:t>
            </a:r>
          </a:p>
        </p:txBody>
      </p:sp>
    </p:spTree>
  </p:cSld>
  <p:clrMapOvr>
    <a:masterClrMapping/>
  </p:clrMapOvr>
</p:sld>
</file>

<file path=ppt/slides/slide5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728</a:t>
            </a:r>
          </a:p>
        </p:txBody>
      </p:sp>
      <p:sp>
        <p:nvSpPr>
          <p:cNvPr id="3" name="Content Placeholder 2"/>
          <p:cNvSpPr>
            <a:spLocks noGrp="1"/>
          </p:cNvSpPr>
          <p:nvPr>
            <p:ph idx="1"/>
          </p:nvPr>
        </p:nvSpPr>
        <p:spPr/>
        <p:txBody>
          <a:bodyPr/>
          <a:lstStyle/>
          <a:p/>
          <a:p>
            <a:pPr>
              <a:defRPr sz="1800">
                <a:solidFill>
                  <a:srgbClr val="000000"/>
                </a:solidFill>
              </a:defRPr>
            </a:pPr>
            <a:r>
              <a:t>2 × 1 = 2 + retenue 1 = 3.</a:t>
            </a:r>
          </a:p>
        </p:txBody>
      </p:sp>
    </p:spTree>
  </p:cSld>
  <p:clrMapOvr>
    <a:masterClrMapping/>
  </p:clrMapOvr>
</p:sld>
</file>

<file path=ppt/slides/slide5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729</a:t>
            </a:r>
          </a:p>
        </p:txBody>
      </p:sp>
      <p:sp>
        <p:nvSpPr>
          <p:cNvPr id="3" name="Content Placeholder 2"/>
          <p:cNvSpPr>
            <a:spLocks noGrp="1"/>
          </p:cNvSpPr>
          <p:nvPr>
            <p:ph idx="1"/>
          </p:nvPr>
        </p:nvSpPr>
        <p:spPr/>
        <p:txBody>
          <a:bodyPr/>
          <a:lstStyle/>
          <a:p/>
          <a:p>
            <a:pPr>
              <a:defRPr sz="1800">
                <a:solidFill>
                  <a:srgbClr val="000000"/>
                </a:solidFill>
              </a:defRPr>
            </a:pPr>
            <a:r>
              <a:t>Résultat partiel : 34616.</a:t>
            </a:r>
          </a:p>
        </p:txBody>
      </p:sp>
    </p:spTree>
  </p:cSld>
  <p:clrMapOvr>
    <a:masterClrMapping/>
  </p:clrMapOvr>
</p:sld>
</file>

<file path=ppt/slides/slide5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731</a:t>
            </a:r>
          </a:p>
        </p:txBody>
      </p:sp>
      <p:sp>
        <p:nvSpPr>
          <p:cNvPr id="3" name="Content Placeholder 2"/>
          <p:cNvSpPr>
            <a:spLocks noGrp="1"/>
          </p:cNvSpPr>
          <p:nvPr>
            <p:ph idx="1"/>
          </p:nvPr>
        </p:nvSpPr>
        <p:spPr/>
        <p:txBody>
          <a:bodyPr/>
          <a:lstStyle/>
          <a:p/>
          <a:p>
            <a:pPr>
              <a:defRPr sz="1800">
                <a:solidFill>
                  <a:srgbClr val="000000"/>
                </a:solidFill>
              </a:defRPr>
            </a:pPr>
            <a:r>
              <a:t>Multiplier par B16 (décalé d’une position à gauche) :</a:t>
            </a:r>
          </a:p>
        </p:txBody>
      </p:sp>
    </p:spTree>
  </p:cSld>
  <p:clrMapOvr>
    <a:masterClrMapping/>
  </p:clrMapOvr>
</p:sld>
</file>

<file path=ppt/slides/slide5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732</a:t>
            </a:r>
          </a:p>
        </p:txBody>
      </p:sp>
      <p:sp>
        <p:nvSpPr>
          <p:cNvPr id="3" name="Content Placeholder 2"/>
          <p:cNvSpPr>
            <a:spLocks noGrp="1"/>
          </p:cNvSpPr>
          <p:nvPr>
            <p:ph idx="1"/>
          </p:nvPr>
        </p:nvSpPr>
        <p:spPr/>
        <p:txBody>
          <a:bodyPr/>
          <a:lstStyle/>
          <a:p/>
          <a:p>
            <a:pPr>
              <a:defRPr sz="1800">
                <a:solidFill>
                  <a:srgbClr val="000000"/>
                </a:solidFill>
              </a:defRPr>
            </a:pPr>
            <a:r>
              <a:t>B × 3 = 21 (33 en décimal) → écrit 1, retient 2.</a:t>
            </a:r>
          </a:p>
        </p:txBody>
      </p:sp>
    </p:spTree>
  </p:cSld>
  <p:clrMapOvr>
    <a:masterClrMapping/>
  </p:clrMapOvr>
</p:sld>
</file>

<file path=ppt/slides/slide5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733</a:t>
            </a:r>
          </a:p>
        </p:txBody>
      </p:sp>
      <p:sp>
        <p:nvSpPr>
          <p:cNvPr id="3" name="Content Placeholder 2"/>
          <p:cNvSpPr>
            <a:spLocks noGrp="1"/>
          </p:cNvSpPr>
          <p:nvPr>
            <p:ph idx="1"/>
          </p:nvPr>
        </p:nvSpPr>
        <p:spPr/>
        <p:txBody>
          <a:bodyPr/>
          <a:lstStyle/>
          <a:p/>
          <a:p>
            <a:pPr>
              <a:defRPr sz="1800">
                <a:solidFill>
                  <a:srgbClr val="000000"/>
                </a:solidFill>
              </a:defRPr>
            </a:pPr>
            <a:r>
              <a:t>B × A = 6E (110 en décimal) + retenue 2 = 70 → écrit 0, retient 7.</a:t>
            </a:r>
          </a:p>
        </p:txBody>
      </p:sp>
    </p:spTree>
  </p:cSld>
  <p:clrMapOvr>
    <a:masterClrMapping/>
  </p:clrMapOvr>
</p:sld>
</file>

<file path=ppt/slides/slide5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734</a:t>
            </a:r>
          </a:p>
        </p:txBody>
      </p:sp>
      <p:sp>
        <p:nvSpPr>
          <p:cNvPr id="3" name="Content Placeholder 2"/>
          <p:cNvSpPr>
            <a:spLocks noGrp="1"/>
          </p:cNvSpPr>
          <p:nvPr>
            <p:ph idx="1"/>
          </p:nvPr>
        </p:nvSpPr>
        <p:spPr/>
        <p:txBody>
          <a:bodyPr/>
          <a:lstStyle/>
          <a:p/>
          <a:p>
            <a:pPr>
              <a:defRPr sz="1800">
                <a:solidFill>
                  <a:srgbClr val="000000"/>
                </a:solidFill>
              </a:defRPr>
            </a:pPr>
            <a:r>
              <a:t>B × 1 = B (11) + retenue 7 = 12 (18 en décimal).</a:t>
            </a:r>
          </a:p>
        </p:txBody>
      </p:sp>
    </p:spTree>
  </p:cSld>
  <p:clrMapOvr>
    <a:masterClrMapping/>
  </p:clrMapOvr>
</p:sld>
</file>

<file path=ppt/slides/slide5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735</a:t>
            </a:r>
          </a:p>
        </p:txBody>
      </p:sp>
      <p:sp>
        <p:nvSpPr>
          <p:cNvPr id="3" name="Content Placeholder 2"/>
          <p:cNvSpPr>
            <a:spLocks noGrp="1"/>
          </p:cNvSpPr>
          <p:nvPr>
            <p:ph idx="1"/>
          </p:nvPr>
        </p:nvSpPr>
        <p:spPr/>
        <p:txBody>
          <a:bodyPr/>
          <a:lstStyle/>
          <a:p/>
          <a:p>
            <a:pPr>
              <a:defRPr sz="1800">
                <a:solidFill>
                  <a:srgbClr val="000000"/>
                </a:solidFill>
              </a:defRPr>
            </a:pPr>
            <a:r>
              <a:t>Résultat partiel : 120116.</a:t>
            </a:r>
          </a:p>
        </p:txBody>
      </p:sp>
    </p:spTree>
  </p:cSld>
  <p:clrMapOvr>
    <a:masterClrMapping/>
  </p:clrMapOvr>
</p:sld>
</file>

<file path=ppt/slides/slide5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737</a:t>
            </a:r>
          </a:p>
        </p:txBody>
      </p:sp>
      <p:sp>
        <p:nvSpPr>
          <p:cNvPr id="3" name="Content Placeholder 2"/>
          <p:cNvSpPr>
            <a:spLocks noGrp="1"/>
          </p:cNvSpPr>
          <p:nvPr>
            <p:ph idx="1"/>
          </p:nvPr>
        </p:nvSpPr>
        <p:spPr/>
        <p:txBody>
          <a:bodyPr/>
          <a:lstStyle/>
          <a:p/>
          <a:p>
            <a:pPr>
              <a:defRPr sz="1800">
                <a:solidFill>
                  <a:srgbClr val="000000"/>
                </a:solidFill>
              </a:defRPr>
            </a:pPr>
            <a:r>
              <a:t>Étape 2 : Additionner les résultats partiels</a:t>
            </a:r>
          </a:p>
        </p:txBody>
      </p:sp>
    </p:spTree>
  </p:cSld>
  <p:clrMapOvr>
    <a:masterClrMapping/>
  </p:clrMapOvr>
</p:sld>
</file>

<file path=ppt/slides/slide5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739</a:t>
            </a:r>
          </a:p>
        </p:txBody>
      </p:sp>
      <p:sp>
        <p:nvSpPr>
          <p:cNvPr id="3" name="Content Placeholder 2"/>
          <p:cNvSpPr>
            <a:spLocks noGrp="1"/>
          </p:cNvSpPr>
          <p:nvPr>
            <p:ph idx="1"/>
          </p:nvPr>
        </p:nvSpPr>
        <p:spPr/>
        <p:txBody>
          <a:bodyPr/>
          <a:lstStyle/>
          <a:p/>
          <a:p>
            <a:pPr>
              <a:defRPr sz="1800">
                <a:solidFill>
                  <a:srgbClr val="000000"/>
                </a:solidFill>
              </a:defRPr>
            </a:pPr>
            <a:r>
              <a:t>Résultat final: 1A3 × B2 = 1546.</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96</a:t>
            </a:r>
          </a:p>
        </p:txBody>
      </p:sp>
      <p:sp>
        <p:nvSpPr>
          <p:cNvPr id="3" name="Content Placeholder 2"/>
          <p:cNvSpPr>
            <a:spLocks noGrp="1"/>
          </p:cNvSpPr>
          <p:nvPr>
            <p:ph idx="1"/>
          </p:nvPr>
        </p:nvSpPr>
        <p:spPr/>
        <p:txBody>
          <a:bodyPr/>
          <a:lstStyle/>
          <a:p/>
          <a:p>
            <a:pPr>
              <a:defRPr sz="1800">
                <a:solidFill>
                  <a:srgbClr val="000000"/>
                </a:solidFill>
              </a:defRPr>
            </a:pPr>
            <a:r>
              <a:t>Octale</a:t>
            </a:r>
          </a:p>
        </p:txBody>
      </p:sp>
    </p:spTree>
  </p:cSld>
  <p:clrMapOvr>
    <a:masterClrMapping/>
  </p:clrMapOvr>
</p:sld>
</file>

<file path=ppt/slides/slide5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740</a:t>
            </a:r>
          </a:p>
        </p:txBody>
      </p:sp>
      <p:sp>
        <p:nvSpPr>
          <p:cNvPr id="3" name="Content Placeholder 2"/>
          <p:cNvSpPr>
            <a:spLocks noGrp="1"/>
          </p:cNvSpPr>
          <p:nvPr>
            <p:ph idx="1"/>
          </p:nvPr>
        </p:nvSpPr>
        <p:spPr/>
        <p:txBody>
          <a:bodyPr/>
          <a:lstStyle/>
          <a:p/>
          <a:p>
            <a:pPr>
              <a:defRPr sz="1800">
                <a:solidFill>
                  <a:srgbClr val="000000"/>
                </a:solidFill>
              </a:defRPr>
            </a:pPr>
            <a:r>
              <a:t>Vérification en décimal :</a:t>
            </a:r>
          </a:p>
        </p:txBody>
      </p:sp>
    </p:spTree>
  </p:cSld>
  <p:clrMapOvr>
    <a:masterClrMapping/>
  </p:clrMapOvr>
</p:sld>
</file>

<file path=ppt/slides/slide5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741</a:t>
            </a:r>
          </a:p>
        </p:txBody>
      </p:sp>
      <p:sp>
        <p:nvSpPr>
          <p:cNvPr id="3" name="Content Placeholder 2"/>
          <p:cNvSpPr>
            <a:spLocks noGrp="1"/>
          </p:cNvSpPr>
          <p:nvPr>
            <p:ph idx="1"/>
          </p:nvPr>
        </p:nvSpPr>
        <p:spPr/>
        <p:txBody>
          <a:bodyPr/>
          <a:lstStyle/>
          <a:p/>
          <a:p>
            <a:pPr>
              <a:defRPr sz="1800">
                <a:solidFill>
                  <a:srgbClr val="000000"/>
                </a:solidFill>
              </a:defRPr>
            </a:pPr>
            <a:r>
              <a:t>419 × 178 = 74 582.</a:t>
            </a:r>
          </a:p>
        </p:txBody>
      </p:sp>
    </p:spTree>
  </p:cSld>
  <p:clrMapOvr>
    <a:masterClrMapping/>
  </p:clrMapOvr>
</p:sld>
</file>

<file path=ppt/slides/slide5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742</a:t>
            </a:r>
          </a:p>
        </p:txBody>
      </p:sp>
      <p:sp>
        <p:nvSpPr>
          <p:cNvPr id="3" name="Content Placeholder 2"/>
          <p:cNvSpPr>
            <a:spLocks noGrp="1"/>
          </p:cNvSpPr>
          <p:nvPr>
            <p:ph idx="1"/>
          </p:nvPr>
        </p:nvSpPr>
        <p:spPr/>
        <p:txBody>
          <a:bodyPr/>
          <a:lstStyle/>
          <a:p/>
          <a:p>
            <a:pPr>
              <a:defRPr sz="1800">
                <a:solidFill>
                  <a:srgbClr val="000000"/>
                </a:solidFill>
              </a:defRPr>
            </a:pPr>
            <a:r>
              <a:t>Convertir 74 582 en hexadécimal :</a:t>
            </a:r>
          </a:p>
        </p:txBody>
      </p:sp>
    </p:spTree>
  </p:cSld>
  <p:clrMapOvr>
    <a:masterClrMapping/>
  </p:clrMapOvr>
</p:sld>
</file>

<file path=ppt/slides/slide5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743</a:t>
            </a:r>
          </a:p>
        </p:txBody>
      </p:sp>
      <p:sp>
        <p:nvSpPr>
          <p:cNvPr id="3" name="Content Placeholder 2"/>
          <p:cNvSpPr>
            <a:spLocks noGrp="1"/>
          </p:cNvSpPr>
          <p:nvPr>
            <p:ph idx="1"/>
          </p:nvPr>
        </p:nvSpPr>
        <p:spPr/>
        <p:txBody>
          <a:bodyPr/>
          <a:lstStyle/>
          <a:p/>
          <a:p>
            <a:pPr>
              <a:defRPr sz="1800">
                <a:solidFill>
                  <a:srgbClr val="000000"/>
                </a:solidFill>
              </a:defRPr>
            </a:pPr>
            <a:r>
              <a:t>74 582 ÷ 16 = 4 661 reste 6 → 6.</a:t>
            </a:r>
          </a:p>
        </p:txBody>
      </p:sp>
    </p:spTree>
  </p:cSld>
  <p:clrMapOvr>
    <a:masterClrMapping/>
  </p:clrMapOvr>
</p:sld>
</file>

<file path=ppt/slides/slide5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744</a:t>
            </a:r>
          </a:p>
        </p:txBody>
      </p:sp>
      <p:sp>
        <p:nvSpPr>
          <p:cNvPr id="3" name="Content Placeholder 2"/>
          <p:cNvSpPr>
            <a:spLocks noGrp="1"/>
          </p:cNvSpPr>
          <p:nvPr>
            <p:ph idx="1"/>
          </p:nvPr>
        </p:nvSpPr>
        <p:spPr/>
        <p:txBody>
          <a:bodyPr/>
          <a:lstStyle/>
          <a:p/>
          <a:p>
            <a:pPr>
              <a:defRPr sz="1800">
                <a:solidFill>
                  <a:srgbClr val="000000"/>
                </a:solidFill>
              </a:defRPr>
            </a:pPr>
            <a:r>
              <a:t>4 661 ÷ 16 = 291 reste 5 → 56.</a:t>
            </a:r>
          </a:p>
        </p:txBody>
      </p:sp>
    </p:spTree>
  </p:cSld>
  <p:clrMapOvr>
    <a:masterClrMapping/>
  </p:clrMapOvr>
</p:sld>
</file>

<file path=ppt/slides/slide5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745</a:t>
            </a:r>
          </a:p>
        </p:txBody>
      </p:sp>
      <p:sp>
        <p:nvSpPr>
          <p:cNvPr id="3" name="Content Placeholder 2"/>
          <p:cNvSpPr>
            <a:spLocks noGrp="1"/>
          </p:cNvSpPr>
          <p:nvPr>
            <p:ph idx="1"/>
          </p:nvPr>
        </p:nvSpPr>
        <p:spPr/>
        <p:txBody>
          <a:bodyPr/>
          <a:lstStyle/>
          <a:p/>
          <a:p>
            <a:pPr>
              <a:defRPr sz="1800">
                <a:solidFill>
                  <a:srgbClr val="000000"/>
                </a:solidFill>
              </a:defRPr>
            </a:pPr>
            <a:r>
              <a:t>291 ÷ 16 = 18 reste 3 → 356.</a:t>
            </a:r>
          </a:p>
        </p:txBody>
      </p:sp>
    </p:spTree>
  </p:cSld>
  <p:clrMapOvr>
    <a:masterClrMapping/>
  </p:clrMapOvr>
</p:sld>
</file>

<file path=ppt/slides/slide5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746</a:t>
            </a:r>
          </a:p>
        </p:txBody>
      </p:sp>
      <p:sp>
        <p:nvSpPr>
          <p:cNvPr id="3" name="Content Placeholder 2"/>
          <p:cNvSpPr>
            <a:spLocks noGrp="1"/>
          </p:cNvSpPr>
          <p:nvPr>
            <p:ph idx="1"/>
          </p:nvPr>
        </p:nvSpPr>
        <p:spPr/>
        <p:txBody>
          <a:bodyPr/>
          <a:lstStyle/>
          <a:p/>
          <a:p>
            <a:pPr>
              <a:defRPr sz="1800">
                <a:solidFill>
                  <a:srgbClr val="000000"/>
                </a:solidFill>
              </a:defRPr>
            </a:pPr>
            <a:r>
              <a:t>18 ÷ 16 = 1 reste 2 → 2356.</a:t>
            </a:r>
          </a:p>
        </p:txBody>
      </p:sp>
    </p:spTree>
  </p:cSld>
  <p:clrMapOvr>
    <a:masterClrMapping/>
  </p:clrMapOvr>
</p:sld>
</file>

<file path=ppt/slides/slide5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747</a:t>
            </a:r>
          </a:p>
        </p:txBody>
      </p:sp>
      <p:sp>
        <p:nvSpPr>
          <p:cNvPr id="3" name="Content Placeholder 2"/>
          <p:cNvSpPr>
            <a:spLocks noGrp="1"/>
          </p:cNvSpPr>
          <p:nvPr>
            <p:ph idx="1"/>
          </p:nvPr>
        </p:nvSpPr>
        <p:spPr/>
        <p:txBody>
          <a:bodyPr/>
          <a:lstStyle/>
          <a:p/>
          <a:p>
            <a:pPr>
              <a:defRPr sz="1800">
                <a:solidFill>
                  <a:srgbClr val="000000"/>
                </a:solidFill>
              </a:defRPr>
            </a:pPr>
            <a:r>
              <a:t>1 ÷ 16 = 0 reste 1 → 12356.</a:t>
            </a:r>
          </a:p>
        </p:txBody>
      </p:sp>
    </p:spTree>
  </p:cSld>
  <p:clrMapOvr>
    <a:masterClrMapping/>
  </p:clrMapOvr>
</p:sld>
</file>

<file path=ppt/slides/slide5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748</a:t>
            </a:r>
          </a:p>
        </p:txBody>
      </p:sp>
      <p:sp>
        <p:nvSpPr>
          <p:cNvPr id="3" name="Content Placeholder 2"/>
          <p:cNvSpPr>
            <a:spLocks noGrp="1"/>
          </p:cNvSpPr>
          <p:nvPr>
            <p:ph idx="1"/>
          </p:nvPr>
        </p:nvSpPr>
        <p:spPr/>
        <p:txBody>
          <a:bodyPr/>
          <a:lstStyle/>
          <a:p/>
          <a:p>
            <a:pPr>
              <a:defRPr sz="1800">
                <a:solidFill>
                  <a:srgbClr val="000000"/>
                </a:solidFill>
              </a:defRPr>
            </a:pPr>
            <a:r>
              <a:t>Règles Clés</a:t>
            </a:r>
          </a:p>
        </p:txBody>
      </p:sp>
    </p:spTree>
  </p:cSld>
  <p:clrMapOvr>
    <a:masterClrMapping/>
  </p:clrMapOvr>
</p:sld>
</file>

<file path=ppt/slides/slide5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749</a:t>
            </a:r>
          </a:p>
        </p:txBody>
      </p:sp>
      <p:sp>
        <p:nvSpPr>
          <p:cNvPr id="3" name="Content Placeholder 2"/>
          <p:cNvSpPr>
            <a:spLocks noGrp="1"/>
          </p:cNvSpPr>
          <p:nvPr>
            <p:ph idx="1"/>
          </p:nvPr>
        </p:nvSpPr>
        <p:spPr/>
        <p:txBody>
          <a:bodyPr/>
          <a:lstStyle/>
          <a:p/>
          <a:p>
            <a:pPr>
              <a:defRPr sz="1800">
                <a:solidFill>
                  <a:srgbClr val="000000"/>
                </a:solidFill>
              </a:defRPr>
            </a:pPr>
            <a:r>
              <a:t>Retenues : Elles sont en base 16.</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97</a:t>
            </a:r>
          </a:p>
        </p:txBody>
      </p:sp>
      <p:sp>
        <p:nvSpPr>
          <p:cNvPr id="3" name="Content Placeholder 2"/>
          <p:cNvSpPr>
            <a:spLocks noGrp="1"/>
          </p:cNvSpPr>
          <p:nvPr>
            <p:ph idx="1"/>
          </p:nvPr>
        </p:nvSpPr>
        <p:spPr/>
        <p:txBody>
          <a:bodyPr/>
          <a:lstStyle/>
          <a:p/>
          <a:p>
            <a:pPr>
              <a:defRPr sz="1800">
                <a:solidFill>
                  <a:srgbClr val="000000"/>
                </a:solidFill>
              </a:defRPr>
            </a:pPr>
            <a:r>
              <a:t>L’addition octale suit le même principe que l’addition décimale, sauf que la base est 8 :</a:t>
            </a:r>
          </a:p>
        </p:txBody>
      </p:sp>
    </p:spTree>
  </p:cSld>
  <p:clrMapOvr>
    <a:masterClrMapping/>
  </p:clrMapOvr>
</p:sld>
</file>

<file path=ppt/slides/slide5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750</a:t>
            </a:r>
          </a:p>
        </p:txBody>
      </p:sp>
      <p:sp>
        <p:nvSpPr>
          <p:cNvPr id="3" name="Content Placeholder 2"/>
          <p:cNvSpPr>
            <a:spLocks noGrp="1"/>
          </p:cNvSpPr>
          <p:nvPr>
            <p:ph idx="1"/>
          </p:nvPr>
        </p:nvSpPr>
        <p:spPr/>
        <p:txBody>
          <a:bodyPr/>
          <a:lstStyle/>
          <a:p/>
          <a:p>
            <a:pPr>
              <a:defRPr sz="1800">
                <a:solidFill>
                  <a:srgbClr val="000000"/>
                </a:solidFill>
              </a:defRPr>
            </a:pPr>
            <a:r>
              <a:t>Exemple : F × F = E1 (car 15 × 15 = 225, soit 14 × 16 + 1).</a:t>
            </a:r>
          </a:p>
        </p:txBody>
      </p:sp>
    </p:spTree>
  </p:cSld>
  <p:clrMapOvr>
    <a:masterClrMapping/>
  </p:clrMapOvr>
</p:sld>
</file>

<file path=ppt/slides/slide5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751</a:t>
            </a:r>
          </a:p>
        </p:txBody>
      </p:sp>
      <p:sp>
        <p:nvSpPr>
          <p:cNvPr id="3" name="Content Placeholder 2"/>
          <p:cNvSpPr>
            <a:spLocks noGrp="1"/>
          </p:cNvSpPr>
          <p:nvPr>
            <p:ph idx="1"/>
          </p:nvPr>
        </p:nvSpPr>
        <p:spPr/>
        <p:txBody>
          <a:bodyPr/>
          <a:lstStyle/>
          <a:p/>
          <a:p>
            <a:pPr>
              <a:defRPr sz="1800">
                <a:solidFill>
                  <a:srgbClr val="000000"/>
                </a:solidFill>
              </a:defRPr>
            </a:pPr>
            <a:r>
              <a:t>Conversion : Pour vérifier, convertissez les nombres en décimal, multipliez, puis reconvertissez.</a:t>
            </a:r>
          </a:p>
        </p:txBody>
      </p:sp>
    </p:spTree>
  </p:cSld>
  <p:clrMapOvr>
    <a:masterClrMapping/>
  </p:clrMapOvr>
</p:sld>
</file>

<file path=ppt/slides/slide5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752</a:t>
            </a:r>
          </a:p>
        </p:txBody>
      </p:sp>
      <p:sp>
        <p:nvSpPr>
          <p:cNvPr id="3" name="Content Placeholder 2"/>
          <p:cNvSpPr>
            <a:spLocks noGrp="1"/>
          </p:cNvSpPr>
          <p:nvPr>
            <p:ph idx="1"/>
          </p:nvPr>
        </p:nvSpPr>
        <p:spPr/>
        <p:txBody>
          <a:bodyPr/>
          <a:lstStyle/>
          <a:p/>
          <a:p>
            <a:pPr>
              <a:defRPr sz="1800">
                <a:solidFill>
                  <a:srgbClr val="000000"/>
                </a:solidFill>
              </a:defRPr>
            </a:pPr>
            <a:r>
              <a:t>Décalage : Chaque ligne de multiplication est décalée d’un rang vers la gauche.</a:t>
            </a:r>
          </a:p>
        </p:txBody>
      </p:sp>
    </p:spTree>
  </p:cSld>
  <p:clrMapOvr>
    <a:masterClrMapping/>
  </p:clrMapOvr>
</p:sld>
</file>

<file path=ppt/slides/slide5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754</a:t>
            </a:r>
          </a:p>
        </p:txBody>
      </p:sp>
      <p:sp>
        <p:nvSpPr>
          <p:cNvPr id="3" name="Content Placeholder 2"/>
          <p:cNvSpPr>
            <a:spLocks noGrp="1"/>
          </p:cNvSpPr>
          <p:nvPr>
            <p:ph idx="1"/>
          </p:nvPr>
        </p:nvSpPr>
        <p:spPr/>
        <p:txBody>
          <a:bodyPr/>
          <a:lstStyle/>
          <a:p/>
          <a:p>
            <a:pPr>
              <a:defRPr sz="1800">
                <a:solidFill>
                  <a:srgbClr val="000000"/>
                </a:solidFill>
              </a:defRPr>
            </a:pPr>
            <a:r>
              <a:t>Autre Exemple Simple : A × 4</a:t>
            </a:r>
          </a:p>
        </p:txBody>
      </p:sp>
    </p:spTree>
  </p:cSld>
  <p:clrMapOvr>
    <a:masterClrMapping/>
  </p:clrMapOvr>
</p:sld>
</file>

<file path=ppt/slides/slide5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755</a:t>
            </a:r>
          </a:p>
        </p:txBody>
      </p:sp>
      <p:sp>
        <p:nvSpPr>
          <p:cNvPr id="3" name="Content Placeholder 2"/>
          <p:cNvSpPr>
            <a:spLocks noGrp="1"/>
          </p:cNvSpPr>
          <p:nvPr>
            <p:ph idx="1"/>
          </p:nvPr>
        </p:nvSpPr>
        <p:spPr/>
        <p:txBody>
          <a:bodyPr/>
          <a:lstStyle/>
          <a:p/>
          <a:p>
            <a:pPr>
              <a:defRPr sz="1800">
                <a:solidFill>
                  <a:srgbClr val="000000"/>
                </a:solidFill>
              </a:defRPr>
            </a:pPr>
            <a:r>
              <a:t>A × 4 = 28 (car 10 × 4 = 40, et 40 ÷ 16 = 2 reste 8).</a:t>
            </a:r>
          </a:p>
        </p:txBody>
      </p:sp>
    </p:spTree>
  </p:cSld>
  <p:clrMapOvr>
    <a:masterClrMapping/>
  </p:clrMapOvr>
</p:sld>
</file>

<file path=ppt/slides/slide5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757</a:t>
            </a:r>
          </a:p>
        </p:txBody>
      </p:sp>
      <p:sp>
        <p:nvSpPr>
          <p:cNvPr id="3" name="Content Placeholder 2"/>
          <p:cNvSpPr>
            <a:spLocks noGrp="1"/>
          </p:cNvSpPr>
          <p:nvPr>
            <p:ph idx="1"/>
          </p:nvPr>
        </p:nvSpPr>
        <p:spPr/>
        <p:txBody>
          <a:bodyPr/>
          <a:lstStyle/>
          <a:p/>
          <a:p>
            <a:pPr>
              <a:defRPr sz="1800">
                <a:solidFill>
                  <a:srgbClr val="000000"/>
                </a:solidFill>
              </a:defRPr>
            </a:pPr>
            <a:r>
              <a:t> Représentation des Nombres en virgules flottante en Binaire (IEEE 754)</a:t>
            </a:r>
          </a:p>
        </p:txBody>
      </p:sp>
    </p:spTree>
  </p:cSld>
  <p:clrMapOvr>
    <a:masterClrMapping/>
  </p:clrMapOvr>
</p:sld>
</file>

<file path=ppt/slides/slide5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759</a:t>
            </a:r>
          </a:p>
        </p:txBody>
      </p:sp>
      <p:sp>
        <p:nvSpPr>
          <p:cNvPr id="3" name="Content Placeholder 2"/>
          <p:cNvSpPr>
            <a:spLocks noGrp="1"/>
          </p:cNvSpPr>
          <p:nvPr>
            <p:ph idx="1"/>
          </p:nvPr>
        </p:nvSpPr>
        <p:spPr/>
        <p:txBody>
          <a:bodyPr/>
          <a:lstStyle/>
          <a:p/>
          <a:p>
            <a:pPr>
              <a:defRPr sz="1800">
                <a:solidFill>
                  <a:srgbClr val="000000"/>
                </a:solidFill>
              </a:defRPr>
            </a:pPr>
            <a:r>
              <a:t>La représentation des nombres en virgule flottante permet d'exprimer des nombres réels (avec une partie décimale) en binaire. Elle est essentielle en informatique pour manipuler des valeurs très grandes ou très petites avec une précision limitée mais contrôlée. La norme la plus utilisée est la norme IEEE 754.</a:t>
            </a:r>
          </a:p>
        </p:txBody>
      </p:sp>
    </p:spTree>
  </p:cSld>
  <p:clrMapOvr>
    <a:masterClrMapping/>
  </p:clrMapOvr>
</p:sld>
</file>

<file path=ppt/slides/slide5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761</a:t>
            </a:r>
          </a:p>
        </p:txBody>
      </p:sp>
      <p:sp>
        <p:nvSpPr>
          <p:cNvPr id="3" name="Content Placeholder 2"/>
          <p:cNvSpPr>
            <a:spLocks noGrp="1"/>
          </p:cNvSpPr>
          <p:nvPr>
            <p:ph idx="1"/>
          </p:nvPr>
        </p:nvSpPr>
        <p:spPr/>
        <p:txBody>
          <a:bodyPr/>
          <a:lstStyle/>
          <a:p/>
          <a:p>
            <a:pPr>
              <a:defRPr sz="1800">
                <a:solidFill>
                  <a:srgbClr val="000000"/>
                </a:solidFill>
              </a:defRPr>
            </a:pPr>
            <a:r>
              <a:t> Structure d'un nombre flottant en IEEE 754 (simple précision)</a:t>
            </a:r>
          </a:p>
        </p:txBody>
      </p:sp>
    </p:spTree>
  </p:cSld>
  <p:clrMapOvr>
    <a:masterClrMapping/>
  </p:clrMapOvr>
</p:sld>
</file>

<file path=ppt/slides/slide5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762</a:t>
            </a:r>
          </a:p>
        </p:txBody>
      </p:sp>
      <p:sp>
        <p:nvSpPr>
          <p:cNvPr id="3" name="Content Placeholder 2"/>
          <p:cNvSpPr>
            <a:spLocks noGrp="1"/>
          </p:cNvSpPr>
          <p:nvPr>
            <p:ph idx="1"/>
          </p:nvPr>
        </p:nvSpPr>
        <p:spPr/>
        <p:txBody>
          <a:bodyPr/>
          <a:lstStyle/>
          <a:p/>
          <a:p>
            <a:pPr>
              <a:defRPr sz="1800">
                <a:solidFill>
                  <a:srgbClr val="000000"/>
                </a:solidFill>
              </a:defRPr>
            </a:pPr>
            <a:r>
              <a:t>Un nombre flottant codé en 32 bits est divisé en trois parties :</a:t>
            </a:r>
          </a:p>
        </p:txBody>
      </p:sp>
    </p:spTree>
  </p:cSld>
  <p:clrMapOvr>
    <a:masterClrMapping/>
  </p:clrMapOvr>
</p:sld>
</file>

<file path=ppt/slides/slide5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764</a:t>
            </a:r>
          </a:p>
        </p:txBody>
      </p:sp>
      <p:sp>
        <p:nvSpPr>
          <p:cNvPr id="3" name="Content Placeholder 2"/>
          <p:cNvSpPr>
            <a:spLocks noGrp="1"/>
          </p:cNvSpPr>
          <p:nvPr>
            <p:ph idx="1"/>
          </p:nvPr>
        </p:nvSpPr>
        <p:spPr/>
        <p:txBody>
          <a:bodyPr/>
          <a:lstStyle/>
          <a:p/>
          <a:p>
            <a:pPr>
              <a:defRPr sz="1800">
                <a:solidFill>
                  <a:srgbClr val="000000"/>
                </a:solidFill>
              </a:defRPr>
            </a:pPr>
            <a:r>
              <a:t> Forme normalisée</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98</a:t>
            </a:r>
          </a:p>
        </p:txBody>
      </p:sp>
      <p:sp>
        <p:nvSpPr>
          <p:cNvPr id="3" name="Content Placeholder 2"/>
          <p:cNvSpPr>
            <a:spLocks noGrp="1"/>
          </p:cNvSpPr>
          <p:nvPr>
            <p:ph idx="1"/>
          </p:nvPr>
        </p:nvSpPr>
        <p:spPr/>
        <p:txBody>
          <a:bodyPr/>
          <a:lstStyle/>
          <a:p/>
          <a:p>
            <a:pPr>
              <a:defRPr sz="1800">
                <a:solidFill>
                  <a:srgbClr val="000000"/>
                </a:solidFill>
              </a:defRPr>
            </a:pPr>
            <a:r>
              <a:t>On travaille avec les chiffres de 0 à 7.</a:t>
            </a:r>
          </a:p>
        </p:txBody>
      </p:sp>
    </p:spTree>
  </p:cSld>
  <p:clrMapOvr>
    <a:masterClrMapping/>
  </p:clrMapOvr>
</p:sld>
</file>

<file path=ppt/slides/slide5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766</a:t>
            </a:r>
          </a:p>
        </p:txBody>
      </p:sp>
      <p:sp>
        <p:nvSpPr>
          <p:cNvPr id="3" name="Content Placeholder 2"/>
          <p:cNvSpPr>
            <a:spLocks noGrp="1"/>
          </p:cNvSpPr>
          <p:nvPr>
            <p:ph idx="1"/>
          </p:nvPr>
        </p:nvSpPr>
        <p:spPr/>
        <p:txBody>
          <a:bodyPr/>
          <a:lstStyle/>
          <a:p/>
          <a:p>
            <a:pPr>
              <a:defRPr sz="1800">
                <a:solidFill>
                  <a:srgbClr val="000000"/>
                </a:solidFill>
              </a:defRPr>
            </a:pPr>
            <a:r>
              <a:t>Tout nombre en virgule flottante est représenté sous la forme : ± 1,xxxxxx × 2^n</a:t>
            </a:r>
          </a:p>
        </p:txBody>
      </p:sp>
    </p:spTree>
  </p:cSld>
  <p:clrMapOvr>
    <a:masterClrMapping/>
  </p:clrMapOvr>
</p:sld>
</file>

<file path=ppt/slides/slide5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767</a:t>
            </a:r>
          </a:p>
        </p:txBody>
      </p:sp>
      <p:sp>
        <p:nvSpPr>
          <p:cNvPr id="3" name="Content Placeholder 2"/>
          <p:cNvSpPr>
            <a:spLocks noGrp="1"/>
          </p:cNvSpPr>
          <p:nvPr>
            <p:ph idx="1"/>
          </p:nvPr>
        </p:nvSpPr>
        <p:spPr/>
        <p:txBody>
          <a:bodyPr/>
          <a:lstStyle/>
          <a:p/>
          <a:p>
            <a:pPr>
              <a:defRPr sz="1800">
                <a:solidFill>
                  <a:srgbClr val="000000"/>
                </a:solidFill>
              </a:defRPr>
            </a:pPr>
            <a:r>
              <a:t>Le chiffre 1 avant la virgule est implicite (non stocké dans la mantisse)</a:t>
            </a:r>
          </a:p>
        </p:txBody>
      </p:sp>
    </p:spTree>
  </p:cSld>
  <p:clrMapOvr>
    <a:masterClrMapping/>
  </p:clrMapOvr>
</p:sld>
</file>

<file path=ppt/slides/slide5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768</a:t>
            </a:r>
          </a:p>
        </p:txBody>
      </p:sp>
      <p:sp>
        <p:nvSpPr>
          <p:cNvPr id="3" name="Content Placeholder 2"/>
          <p:cNvSpPr>
            <a:spLocks noGrp="1"/>
          </p:cNvSpPr>
          <p:nvPr>
            <p:ph idx="1"/>
          </p:nvPr>
        </p:nvSpPr>
        <p:spPr/>
        <p:txBody>
          <a:bodyPr/>
          <a:lstStyle/>
          <a:p/>
          <a:p>
            <a:pPr>
              <a:defRPr sz="1800">
                <a:solidFill>
                  <a:srgbClr val="000000"/>
                </a:solidFill>
              </a:defRPr>
            </a:pPr>
            <a:r>
              <a:t>L'exposant est ajusté avec un biais : Exposant = Exposant réel + 127 (en simple précision)</a:t>
            </a:r>
          </a:p>
        </p:txBody>
      </p:sp>
    </p:spTree>
  </p:cSld>
  <p:clrMapOvr>
    <a:masterClrMapping/>
  </p:clrMapOvr>
</p:sld>
</file>

<file path=ppt/slides/slide5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770</a:t>
            </a:r>
          </a:p>
        </p:txBody>
      </p:sp>
      <p:sp>
        <p:nvSpPr>
          <p:cNvPr id="3" name="Content Placeholder 2"/>
          <p:cNvSpPr>
            <a:spLocks noGrp="1"/>
          </p:cNvSpPr>
          <p:nvPr>
            <p:ph idx="1"/>
          </p:nvPr>
        </p:nvSpPr>
        <p:spPr/>
        <p:txBody>
          <a:bodyPr/>
          <a:lstStyle/>
          <a:p/>
          <a:p>
            <a:pPr>
              <a:defRPr sz="1800">
                <a:solidFill>
                  <a:srgbClr val="000000"/>
                </a:solidFill>
              </a:defRPr>
            </a:pPr>
            <a:r>
              <a:t>Etapes de conversion</a:t>
            </a:r>
          </a:p>
        </p:txBody>
      </p:sp>
    </p:spTree>
  </p:cSld>
  <p:clrMapOvr>
    <a:masterClrMapping/>
  </p:clrMapOvr>
</p:sld>
</file>

<file path=ppt/slides/slide5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771</a:t>
            </a:r>
          </a:p>
        </p:txBody>
      </p:sp>
      <p:sp>
        <p:nvSpPr>
          <p:cNvPr id="3" name="Content Placeholder 2"/>
          <p:cNvSpPr>
            <a:spLocks noGrp="1"/>
          </p:cNvSpPr>
          <p:nvPr>
            <p:ph idx="1"/>
          </p:nvPr>
        </p:nvSpPr>
        <p:spPr/>
        <p:txBody>
          <a:bodyPr/>
          <a:lstStyle/>
          <a:p/>
          <a:p>
            <a:pPr>
              <a:defRPr sz="1800">
                <a:solidFill>
                  <a:srgbClr val="000000"/>
                </a:solidFill>
              </a:defRPr>
            </a:pPr>
            <a:r>
              <a:t>Convertir le nombre décimal en binaire (partie entière + fractionnaire)</a:t>
            </a:r>
          </a:p>
        </p:txBody>
      </p:sp>
    </p:spTree>
  </p:cSld>
  <p:clrMapOvr>
    <a:masterClrMapping/>
  </p:clrMapOvr>
</p:sld>
</file>

<file path=ppt/slides/slide5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772</a:t>
            </a:r>
          </a:p>
        </p:txBody>
      </p:sp>
      <p:sp>
        <p:nvSpPr>
          <p:cNvPr id="3" name="Content Placeholder 2"/>
          <p:cNvSpPr>
            <a:spLocks noGrp="1"/>
          </p:cNvSpPr>
          <p:nvPr>
            <p:ph idx="1"/>
          </p:nvPr>
        </p:nvSpPr>
        <p:spPr/>
        <p:txBody>
          <a:bodyPr/>
          <a:lstStyle/>
          <a:p/>
          <a:p>
            <a:pPr>
              <a:defRPr sz="1800">
                <a:solidFill>
                  <a:srgbClr val="000000"/>
                </a:solidFill>
              </a:defRPr>
            </a:pPr>
            <a:r>
              <a:t>Le mettre sous forme normalisée : 1.xxxxxx × 2^n</a:t>
            </a:r>
          </a:p>
        </p:txBody>
      </p:sp>
    </p:spTree>
  </p:cSld>
  <p:clrMapOvr>
    <a:masterClrMapping/>
  </p:clrMapOvr>
</p:sld>
</file>

<file path=ppt/slides/slide5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773</a:t>
            </a:r>
          </a:p>
        </p:txBody>
      </p:sp>
      <p:sp>
        <p:nvSpPr>
          <p:cNvPr id="3" name="Content Placeholder 2"/>
          <p:cNvSpPr>
            <a:spLocks noGrp="1"/>
          </p:cNvSpPr>
          <p:nvPr>
            <p:ph idx="1"/>
          </p:nvPr>
        </p:nvSpPr>
        <p:spPr/>
        <p:txBody>
          <a:bodyPr/>
          <a:lstStyle/>
          <a:p/>
          <a:p>
            <a:pPr>
              <a:defRPr sz="1800">
                <a:solidFill>
                  <a:srgbClr val="000000"/>
                </a:solidFill>
              </a:defRPr>
            </a:pPr>
            <a:r>
              <a:t>Préciser le signe</a:t>
            </a:r>
          </a:p>
        </p:txBody>
      </p:sp>
    </p:spTree>
  </p:cSld>
  <p:clrMapOvr>
    <a:masterClrMapping/>
  </p:clrMapOvr>
</p:sld>
</file>

<file path=ppt/slides/slide5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774</a:t>
            </a:r>
          </a:p>
        </p:txBody>
      </p:sp>
      <p:sp>
        <p:nvSpPr>
          <p:cNvPr id="3" name="Content Placeholder 2"/>
          <p:cNvSpPr>
            <a:spLocks noGrp="1"/>
          </p:cNvSpPr>
          <p:nvPr>
            <p:ph idx="1"/>
          </p:nvPr>
        </p:nvSpPr>
        <p:spPr/>
        <p:txBody>
          <a:bodyPr/>
          <a:lstStyle/>
          <a:p/>
          <a:p>
            <a:pPr>
              <a:defRPr sz="1800">
                <a:solidFill>
                  <a:srgbClr val="000000"/>
                </a:solidFill>
              </a:defRPr>
            </a:pPr>
            <a:r>
              <a:t>Calculer l'exposant codé : n + 127(on le met sur 8 bits)</a:t>
            </a:r>
          </a:p>
        </p:txBody>
      </p:sp>
    </p:spTree>
  </p:cSld>
  <p:clrMapOvr>
    <a:masterClrMapping/>
  </p:clrMapOvr>
</p:sld>
</file>

<file path=ppt/slides/slide5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775</a:t>
            </a:r>
          </a:p>
        </p:txBody>
      </p:sp>
      <p:sp>
        <p:nvSpPr>
          <p:cNvPr id="3" name="Content Placeholder 2"/>
          <p:cNvSpPr>
            <a:spLocks noGrp="1"/>
          </p:cNvSpPr>
          <p:nvPr>
            <p:ph idx="1"/>
          </p:nvPr>
        </p:nvSpPr>
        <p:spPr/>
        <p:txBody>
          <a:bodyPr/>
          <a:lstStyle/>
          <a:p/>
          <a:p>
            <a:pPr>
              <a:defRPr sz="1800">
                <a:solidFill>
                  <a:srgbClr val="000000"/>
                </a:solidFill>
              </a:defRPr>
            </a:pPr>
            <a:r>
              <a:t>Extraire la mantisse sur 23 bits (sans le 1 implicite)</a:t>
            </a:r>
          </a:p>
        </p:txBody>
      </p:sp>
    </p:spTree>
  </p:cSld>
  <p:clrMapOvr>
    <a:masterClrMapping/>
  </p:clrMapOvr>
</p:sld>
</file>

<file path=ppt/slides/slide5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776</a:t>
            </a:r>
          </a:p>
        </p:txBody>
      </p:sp>
      <p:sp>
        <p:nvSpPr>
          <p:cNvPr id="3" name="Content Placeholder 2"/>
          <p:cNvSpPr>
            <a:spLocks noGrp="1"/>
          </p:cNvSpPr>
          <p:nvPr>
            <p:ph idx="1"/>
          </p:nvPr>
        </p:nvSpPr>
        <p:spPr/>
        <p:txBody>
          <a:bodyPr/>
          <a:lstStyle/>
          <a:p/>
          <a:p>
            <a:pPr>
              <a:defRPr sz="1800">
                <a:solidFill>
                  <a:srgbClr val="000000"/>
                </a:solidFill>
              </a:defRPr>
            </a:pPr>
            <a:r>
              <a:t>Placer les bits dans l'ordre : Signe | Exposant | Mantisse</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99</a:t>
            </a:r>
          </a:p>
        </p:txBody>
      </p:sp>
      <p:sp>
        <p:nvSpPr>
          <p:cNvPr id="3" name="Content Placeholder 2"/>
          <p:cNvSpPr>
            <a:spLocks noGrp="1"/>
          </p:cNvSpPr>
          <p:nvPr>
            <p:ph idx="1"/>
          </p:nvPr>
        </p:nvSpPr>
        <p:spPr/>
        <p:txBody>
          <a:bodyPr/>
          <a:lstStyle/>
          <a:p/>
          <a:p>
            <a:pPr>
              <a:defRPr sz="1800">
                <a:solidFill>
                  <a:srgbClr val="000000"/>
                </a:solidFill>
              </a:defRPr>
            </a:pPr>
            <a:r>
              <a:t>Dès que la somme dépasse 7, on effectue une retenue.</a:t>
            </a:r>
          </a:p>
        </p:txBody>
      </p:sp>
    </p:spTree>
  </p:cSld>
  <p:clrMapOvr>
    <a:masterClrMapping/>
  </p:clrMapOvr>
</p:sld>
</file>

<file path=ppt/slides/slide5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778</a:t>
            </a:r>
          </a:p>
        </p:txBody>
      </p:sp>
      <p:sp>
        <p:nvSpPr>
          <p:cNvPr id="3" name="Content Placeholder 2"/>
          <p:cNvSpPr>
            <a:spLocks noGrp="1"/>
          </p:cNvSpPr>
          <p:nvPr>
            <p:ph idx="1"/>
          </p:nvPr>
        </p:nvSpPr>
        <p:spPr/>
        <p:txBody>
          <a:bodyPr/>
          <a:lstStyle/>
          <a:p/>
          <a:p>
            <a:pPr>
              <a:defRPr sz="1800">
                <a:solidFill>
                  <a:srgbClr val="000000"/>
                </a:solidFill>
              </a:defRPr>
            </a:pPr>
            <a:r>
              <a:t>Exemples</a:t>
            </a:r>
          </a:p>
        </p:txBody>
      </p:sp>
    </p:spTree>
  </p:cSld>
  <p:clrMapOvr>
    <a:masterClrMapping/>
  </p:clrMapOvr>
</p:sld>
</file>

<file path=ppt/slides/slide5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779</a:t>
            </a:r>
          </a:p>
        </p:txBody>
      </p:sp>
      <p:sp>
        <p:nvSpPr>
          <p:cNvPr id="3" name="Content Placeholder 2"/>
          <p:cNvSpPr>
            <a:spLocks noGrp="1"/>
          </p:cNvSpPr>
          <p:nvPr>
            <p:ph idx="1"/>
          </p:nvPr>
        </p:nvSpPr>
        <p:spPr/>
        <p:txBody>
          <a:bodyPr/>
          <a:lstStyle/>
          <a:p/>
          <a:p>
            <a:pPr>
              <a:defRPr sz="1800">
                <a:solidFill>
                  <a:srgbClr val="000000"/>
                </a:solidFill>
              </a:defRPr>
            </a:pPr>
            <a:r>
              <a:t>Exemple 1 : 13.25</a:t>
            </a:r>
          </a:p>
        </p:txBody>
      </p:sp>
    </p:spTree>
  </p:cSld>
  <p:clrMapOvr>
    <a:masterClrMapping/>
  </p:clrMapOvr>
</p:sld>
</file>

<file path=ppt/slides/slide5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780</a:t>
            </a:r>
          </a:p>
        </p:txBody>
      </p:sp>
      <p:sp>
        <p:nvSpPr>
          <p:cNvPr id="3" name="Content Placeholder 2"/>
          <p:cNvSpPr>
            <a:spLocks noGrp="1"/>
          </p:cNvSpPr>
          <p:nvPr>
            <p:ph idx="1"/>
          </p:nvPr>
        </p:nvSpPr>
        <p:spPr/>
        <p:txBody>
          <a:bodyPr/>
          <a:lstStyle/>
          <a:p/>
          <a:p>
            <a:pPr>
              <a:defRPr sz="1800">
                <a:solidFill>
                  <a:srgbClr val="000000"/>
                </a:solidFill>
              </a:defRPr>
            </a:pPr>
            <a:r>
              <a:t>Conversion en binaire :</a:t>
            </a:r>
          </a:p>
        </p:txBody>
      </p:sp>
    </p:spTree>
  </p:cSld>
  <p:clrMapOvr>
    <a:masterClrMapping/>
  </p:clrMapOvr>
</p:sld>
</file>

<file path=ppt/slides/slide5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781</a:t>
            </a:r>
          </a:p>
        </p:txBody>
      </p:sp>
      <p:sp>
        <p:nvSpPr>
          <p:cNvPr id="3" name="Content Placeholder 2"/>
          <p:cNvSpPr>
            <a:spLocks noGrp="1"/>
          </p:cNvSpPr>
          <p:nvPr>
            <p:ph idx="1"/>
          </p:nvPr>
        </p:nvSpPr>
        <p:spPr/>
        <p:txBody>
          <a:bodyPr/>
          <a:lstStyle/>
          <a:p/>
          <a:p>
            <a:pPr>
              <a:defRPr sz="1800">
                <a:solidFill>
                  <a:srgbClr val="000000"/>
                </a:solidFill>
              </a:defRPr>
            </a:pPr>
            <a:r>
              <a:t>13 = 1101</a:t>
            </a:r>
          </a:p>
        </p:txBody>
      </p:sp>
    </p:spTree>
  </p:cSld>
  <p:clrMapOvr>
    <a:masterClrMapping/>
  </p:clrMapOvr>
</p:sld>
</file>

<file path=ppt/slides/slide5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782</a:t>
            </a:r>
          </a:p>
        </p:txBody>
      </p:sp>
      <p:sp>
        <p:nvSpPr>
          <p:cNvPr id="3" name="Content Placeholder 2"/>
          <p:cNvSpPr>
            <a:spLocks noGrp="1"/>
          </p:cNvSpPr>
          <p:nvPr>
            <p:ph idx="1"/>
          </p:nvPr>
        </p:nvSpPr>
        <p:spPr/>
        <p:txBody>
          <a:bodyPr/>
          <a:lstStyle/>
          <a:p/>
          <a:p>
            <a:pPr>
              <a:defRPr sz="1800">
                <a:solidFill>
                  <a:srgbClr val="000000"/>
                </a:solidFill>
              </a:defRPr>
            </a:pPr>
            <a:r>
              <a:t>0.25 = 0.01</a:t>
            </a:r>
          </a:p>
        </p:txBody>
      </p:sp>
    </p:spTree>
  </p:cSld>
  <p:clrMapOvr>
    <a:masterClrMapping/>
  </p:clrMapOvr>
</p:sld>
</file>

<file path=ppt/slides/slide5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783</a:t>
            </a:r>
          </a:p>
        </p:txBody>
      </p:sp>
      <p:sp>
        <p:nvSpPr>
          <p:cNvPr id="3" name="Content Placeholder 2"/>
          <p:cNvSpPr>
            <a:spLocks noGrp="1"/>
          </p:cNvSpPr>
          <p:nvPr>
            <p:ph idx="1"/>
          </p:nvPr>
        </p:nvSpPr>
        <p:spPr/>
        <p:txBody>
          <a:bodyPr/>
          <a:lstStyle/>
          <a:p/>
          <a:p>
            <a:pPr>
              <a:defRPr sz="1800">
                <a:solidFill>
                  <a:srgbClr val="000000"/>
                </a:solidFill>
              </a:defRPr>
            </a:pPr>
            <a:r>
              <a:t>Donc : 13.25 = 1101.01</a:t>
            </a:r>
          </a:p>
        </p:txBody>
      </p:sp>
    </p:spTree>
  </p:cSld>
  <p:clrMapOvr>
    <a:masterClrMapping/>
  </p:clrMapOvr>
</p:sld>
</file>

<file path=ppt/slides/slide5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784</a:t>
            </a:r>
          </a:p>
        </p:txBody>
      </p:sp>
      <p:sp>
        <p:nvSpPr>
          <p:cNvPr id="3" name="Content Placeholder 2"/>
          <p:cNvSpPr>
            <a:spLocks noGrp="1"/>
          </p:cNvSpPr>
          <p:nvPr>
            <p:ph idx="1"/>
          </p:nvPr>
        </p:nvSpPr>
        <p:spPr/>
        <p:txBody>
          <a:bodyPr/>
          <a:lstStyle/>
          <a:p/>
          <a:p>
            <a:pPr>
              <a:defRPr sz="1800">
                <a:solidFill>
                  <a:srgbClr val="000000"/>
                </a:solidFill>
              </a:defRPr>
            </a:pPr>
            <a:r>
              <a:t>Normalisation :</a:t>
            </a:r>
          </a:p>
        </p:txBody>
      </p:sp>
    </p:spTree>
  </p:cSld>
  <p:clrMapOvr>
    <a:masterClrMapping/>
  </p:clrMapOvr>
</p:sld>
</file>

<file path=ppt/slides/slide5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785</a:t>
            </a:r>
          </a:p>
        </p:txBody>
      </p:sp>
      <p:sp>
        <p:nvSpPr>
          <p:cNvPr id="3" name="Content Placeholder 2"/>
          <p:cNvSpPr>
            <a:spLocks noGrp="1"/>
          </p:cNvSpPr>
          <p:nvPr>
            <p:ph idx="1"/>
          </p:nvPr>
        </p:nvSpPr>
        <p:spPr/>
        <p:txBody>
          <a:bodyPr/>
          <a:lstStyle/>
          <a:p/>
          <a:p>
            <a:pPr>
              <a:defRPr sz="1800">
                <a:solidFill>
                  <a:srgbClr val="000000"/>
                </a:solidFill>
              </a:defRPr>
            </a:pPr>
            <a:r>
              <a:t>1101.01 = 1.10101 × 2^3</a:t>
            </a:r>
          </a:p>
        </p:txBody>
      </p:sp>
    </p:spTree>
  </p:cSld>
  <p:clrMapOvr>
    <a:masterClrMapping/>
  </p:clrMapOvr>
</p:sld>
</file>

<file path=ppt/slides/slide5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786</a:t>
            </a:r>
          </a:p>
        </p:txBody>
      </p:sp>
      <p:sp>
        <p:nvSpPr>
          <p:cNvPr id="3" name="Content Placeholder 2"/>
          <p:cNvSpPr>
            <a:spLocks noGrp="1"/>
          </p:cNvSpPr>
          <p:nvPr>
            <p:ph idx="1"/>
          </p:nvPr>
        </p:nvSpPr>
        <p:spPr/>
        <p:txBody>
          <a:bodyPr/>
          <a:lstStyle/>
          <a:p/>
          <a:p>
            <a:pPr>
              <a:defRPr sz="1800">
                <a:solidFill>
                  <a:srgbClr val="000000"/>
                </a:solidFill>
              </a:defRPr>
            </a:pPr>
            <a:r>
              <a:t>Signe : </a:t>
            </a:r>
          </a:p>
        </p:txBody>
      </p:sp>
    </p:spTree>
  </p:cSld>
  <p:clrMapOvr>
    <a:masterClrMapping/>
  </p:clrMapOvr>
</p:sld>
</file>

<file path=ppt/slides/slide5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787</a:t>
            </a:r>
          </a:p>
        </p:txBody>
      </p:sp>
      <p:sp>
        <p:nvSpPr>
          <p:cNvPr id="3" name="Content Placeholder 2"/>
          <p:cNvSpPr>
            <a:spLocks noGrp="1"/>
          </p:cNvSpPr>
          <p:nvPr>
            <p:ph idx="1"/>
          </p:nvPr>
        </p:nvSpPr>
        <p:spPr/>
        <p:txBody>
          <a:bodyPr/>
          <a:lstStyle/>
          <a:p/>
          <a:p>
            <a:pPr>
              <a:defRPr sz="1800">
                <a:solidFill>
                  <a:srgbClr val="000000"/>
                </a:solidFill>
              </a:defRPr>
            </a:pPr>
            <a:r>
              <a:t>0 (positif)</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100</a:t>
            </a:r>
          </a:p>
        </p:txBody>
      </p:sp>
      <p:sp>
        <p:nvSpPr>
          <p:cNvPr id="3" name="Content Placeholder 2"/>
          <p:cNvSpPr>
            <a:spLocks noGrp="1"/>
          </p:cNvSpPr>
          <p:nvPr>
            <p:ph idx="1"/>
          </p:nvPr>
        </p:nvSpPr>
        <p:spPr/>
        <p:txBody>
          <a:bodyPr/>
          <a:lstStyle/>
          <a:p/>
          <a:p>
            <a:pPr>
              <a:defRPr sz="1800">
                <a:solidFill>
                  <a:srgbClr val="000000"/>
                </a:solidFill>
              </a:defRPr>
            </a:pPr>
            <a:r>
              <a:t>8₁₀ = 10₈, 9₁₀ = 11₈, 10₁₀ = 12₈, etc.</a:t>
            </a:r>
          </a:p>
        </p:txBody>
      </p:sp>
    </p:spTree>
  </p:cSld>
  <p:clrMapOvr>
    <a:masterClrMapping/>
  </p:clrMapOvr>
</p:sld>
</file>

<file path=ppt/slides/slide5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788</a:t>
            </a:r>
          </a:p>
        </p:txBody>
      </p:sp>
      <p:sp>
        <p:nvSpPr>
          <p:cNvPr id="3" name="Content Placeholder 2"/>
          <p:cNvSpPr>
            <a:spLocks noGrp="1"/>
          </p:cNvSpPr>
          <p:nvPr>
            <p:ph idx="1"/>
          </p:nvPr>
        </p:nvSpPr>
        <p:spPr/>
        <p:txBody>
          <a:bodyPr/>
          <a:lstStyle/>
          <a:p/>
          <a:p>
            <a:pPr>
              <a:defRPr sz="1800">
                <a:solidFill>
                  <a:srgbClr val="000000"/>
                </a:solidFill>
              </a:defRPr>
            </a:pPr>
            <a:r>
              <a:t>Exposant codé :</a:t>
            </a:r>
          </a:p>
        </p:txBody>
      </p:sp>
    </p:spTree>
  </p:cSld>
  <p:clrMapOvr>
    <a:masterClrMapping/>
  </p:clrMapOvr>
</p:sld>
</file>

<file path=ppt/slides/slide5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789</a:t>
            </a:r>
          </a:p>
        </p:txBody>
      </p:sp>
      <p:sp>
        <p:nvSpPr>
          <p:cNvPr id="3" name="Content Placeholder 2"/>
          <p:cNvSpPr>
            <a:spLocks noGrp="1"/>
          </p:cNvSpPr>
          <p:nvPr>
            <p:ph idx="1"/>
          </p:nvPr>
        </p:nvSpPr>
        <p:spPr/>
        <p:txBody>
          <a:bodyPr/>
          <a:lstStyle/>
          <a:p/>
          <a:p>
            <a:pPr>
              <a:defRPr sz="1800">
                <a:solidFill>
                  <a:srgbClr val="000000"/>
                </a:solidFill>
              </a:defRPr>
            </a:pPr>
            <a:r>
              <a:t>3 + 127 = 130 = 10000010</a:t>
            </a:r>
          </a:p>
        </p:txBody>
      </p:sp>
    </p:spTree>
  </p:cSld>
  <p:clrMapOvr>
    <a:masterClrMapping/>
  </p:clrMapOvr>
</p:sld>
</file>

<file path=ppt/slides/slide5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790</a:t>
            </a:r>
          </a:p>
        </p:txBody>
      </p:sp>
      <p:sp>
        <p:nvSpPr>
          <p:cNvPr id="3" name="Content Placeholder 2"/>
          <p:cNvSpPr>
            <a:spLocks noGrp="1"/>
          </p:cNvSpPr>
          <p:nvPr>
            <p:ph idx="1"/>
          </p:nvPr>
        </p:nvSpPr>
        <p:spPr/>
        <p:txBody>
          <a:bodyPr/>
          <a:lstStyle/>
          <a:p/>
          <a:p>
            <a:pPr>
              <a:defRPr sz="1800">
                <a:solidFill>
                  <a:srgbClr val="000000"/>
                </a:solidFill>
              </a:defRPr>
            </a:pPr>
            <a:r>
              <a:t>Mantisse : </a:t>
            </a:r>
          </a:p>
        </p:txBody>
      </p:sp>
    </p:spTree>
  </p:cSld>
  <p:clrMapOvr>
    <a:masterClrMapping/>
  </p:clrMapOvr>
</p:sld>
</file>

<file path=ppt/slides/slide5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791</a:t>
            </a:r>
          </a:p>
        </p:txBody>
      </p:sp>
      <p:sp>
        <p:nvSpPr>
          <p:cNvPr id="3" name="Content Placeholder 2"/>
          <p:cNvSpPr>
            <a:spLocks noGrp="1"/>
          </p:cNvSpPr>
          <p:nvPr>
            <p:ph idx="1"/>
          </p:nvPr>
        </p:nvSpPr>
        <p:spPr/>
        <p:txBody>
          <a:bodyPr/>
          <a:lstStyle/>
          <a:p/>
          <a:p>
            <a:pPr>
              <a:defRPr sz="1800">
                <a:solidFill>
                  <a:srgbClr val="000000"/>
                </a:solidFill>
              </a:defRPr>
            </a:pPr>
            <a:r>
              <a:t>10101000000000000000000</a:t>
            </a:r>
          </a:p>
        </p:txBody>
      </p:sp>
    </p:spTree>
  </p:cSld>
  <p:clrMapOvr>
    <a:masterClrMapping/>
  </p:clrMapOvr>
</p:sld>
</file>

<file path=ppt/slides/slide5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792</a:t>
            </a:r>
          </a:p>
        </p:txBody>
      </p:sp>
      <p:sp>
        <p:nvSpPr>
          <p:cNvPr id="3" name="Content Placeholder 2"/>
          <p:cNvSpPr>
            <a:spLocks noGrp="1"/>
          </p:cNvSpPr>
          <p:nvPr>
            <p:ph idx="1"/>
          </p:nvPr>
        </p:nvSpPr>
        <p:spPr/>
        <p:txBody>
          <a:bodyPr/>
          <a:lstStyle/>
          <a:p/>
          <a:p>
            <a:pPr>
              <a:defRPr sz="1800">
                <a:solidFill>
                  <a:srgbClr val="000000"/>
                </a:solidFill>
              </a:defRPr>
            </a:pPr>
            <a:r>
              <a:t>IEEE 754 (32 bits) :</a:t>
            </a:r>
          </a:p>
        </p:txBody>
      </p:sp>
    </p:spTree>
  </p:cSld>
  <p:clrMapOvr>
    <a:masterClrMapping/>
  </p:clrMapOvr>
</p:sld>
</file>

<file path=ppt/slides/slide5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793</a:t>
            </a:r>
          </a:p>
        </p:txBody>
      </p:sp>
      <p:sp>
        <p:nvSpPr>
          <p:cNvPr id="3" name="Content Placeholder 2"/>
          <p:cNvSpPr>
            <a:spLocks noGrp="1"/>
          </p:cNvSpPr>
          <p:nvPr>
            <p:ph idx="1"/>
          </p:nvPr>
        </p:nvSpPr>
        <p:spPr/>
        <p:txBody>
          <a:bodyPr/>
          <a:lstStyle/>
          <a:p/>
          <a:p>
            <a:pPr>
              <a:defRPr sz="1800">
                <a:solidFill>
                  <a:srgbClr val="000000"/>
                </a:solidFill>
              </a:defRPr>
            </a:pPr>
            <a:r>
              <a:t>0 10000010 10101000000000000000000</a:t>
            </a:r>
          </a:p>
        </p:txBody>
      </p:sp>
    </p:spTree>
  </p:cSld>
  <p:clrMapOvr>
    <a:masterClrMapping/>
  </p:clrMapOvr>
</p:sld>
</file>

<file path=ppt/slides/slide5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795</a:t>
            </a:r>
          </a:p>
        </p:txBody>
      </p:sp>
      <p:sp>
        <p:nvSpPr>
          <p:cNvPr id="3" name="Content Placeholder 2"/>
          <p:cNvSpPr>
            <a:spLocks noGrp="1"/>
          </p:cNvSpPr>
          <p:nvPr>
            <p:ph idx="1"/>
          </p:nvPr>
        </p:nvSpPr>
        <p:spPr/>
        <p:txBody>
          <a:bodyPr/>
          <a:lstStyle/>
          <a:p/>
          <a:p>
            <a:pPr>
              <a:defRPr sz="1800">
                <a:solidFill>
                  <a:srgbClr val="000000"/>
                </a:solidFill>
              </a:defRPr>
            </a:pPr>
            <a:r>
              <a:t>Exemple 2 : 0.625</a:t>
            </a:r>
          </a:p>
        </p:txBody>
      </p:sp>
    </p:spTree>
  </p:cSld>
  <p:clrMapOvr>
    <a:masterClrMapping/>
  </p:clrMapOvr>
</p:sld>
</file>

<file path=ppt/slides/slide5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796</a:t>
            </a:r>
          </a:p>
        </p:txBody>
      </p:sp>
      <p:sp>
        <p:nvSpPr>
          <p:cNvPr id="3" name="Content Placeholder 2"/>
          <p:cNvSpPr>
            <a:spLocks noGrp="1"/>
          </p:cNvSpPr>
          <p:nvPr>
            <p:ph idx="1"/>
          </p:nvPr>
        </p:nvSpPr>
        <p:spPr/>
        <p:txBody>
          <a:bodyPr/>
          <a:lstStyle/>
          <a:p/>
          <a:p>
            <a:pPr>
              <a:defRPr sz="1800">
                <a:solidFill>
                  <a:srgbClr val="000000"/>
                </a:solidFill>
              </a:defRPr>
            </a:pPr>
            <a:r>
              <a:t>Conversion en binaire : 0.625 = 0.10</a:t>
            </a:r>
          </a:p>
        </p:txBody>
      </p:sp>
    </p:spTree>
  </p:cSld>
  <p:clrMapOvr>
    <a:masterClrMapping/>
  </p:clrMapOvr>
</p:sld>
</file>

<file path=ppt/slides/slide5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797</a:t>
            </a:r>
          </a:p>
        </p:txBody>
      </p:sp>
      <p:sp>
        <p:nvSpPr>
          <p:cNvPr id="3" name="Content Placeholder 2"/>
          <p:cNvSpPr>
            <a:spLocks noGrp="1"/>
          </p:cNvSpPr>
          <p:nvPr>
            <p:ph idx="1"/>
          </p:nvPr>
        </p:nvSpPr>
        <p:spPr/>
        <p:txBody>
          <a:bodyPr/>
          <a:lstStyle/>
          <a:p/>
          <a:p>
            <a:pPr>
              <a:defRPr sz="1800">
                <a:solidFill>
                  <a:srgbClr val="000000"/>
                </a:solidFill>
              </a:defRPr>
            </a:pPr>
            <a:r>
              <a:t>Normalisation : 0.101 = 1.01 × 2^-1</a:t>
            </a:r>
          </a:p>
        </p:txBody>
      </p:sp>
    </p:spTree>
  </p:cSld>
  <p:clrMapOvr>
    <a:masterClrMapping/>
  </p:clrMapOvr>
</p:sld>
</file>

<file path=ppt/slides/slide5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798</a:t>
            </a:r>
          </a:p>
        </p:txBody>
      </p:sp>
      <p:sp>
        <p:nvSpPr>
          <p:cNvPr id="3" name="Content Placeholder 2"/>
          <p:cNvSpPr>
            <a:spLocks noGrp="1"/>
          </p:cNvSpPr>
          <p:nvPr>
            <p:ph idx="1"/>
          </p:nvPr>
        </p:nvSpPr>
        <p:spPr/>
        <p:txBody>
          <a:bodyPr/>
          <a:lstStyle/>
          <a:p/>
          <a:p>
            <a:pPr>
              <a:defRPr sz="1800">
                <a:solidFill>
                  <a:srgbClr val="000000"/>
                </a:solidFill>
              </a:defRPr>
            </a:pPr>
            <a:r>
              <a:t>Signe : 1 (négatif)</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101</a:t>
            </a:r>
          </a:p>
        </p:txBody>
      </p:sp>
      <p:sp>
        <p:nvSpPr>
          <p:cNvPr id="3" name="Content Placeholder 2"/>
          <p:cNvSpPr>
            <a:spLocks noGrp="1"/>
          </p:cNvSpPr>
          <p:nvPr>
            <p:ph idx="1"/>
          </p:nvPr>
        </p:nvSpPr>
        <p:spPr/>
        <p:txBody>
          <a:bodyPr/>
          <a:lstStyle/>
          <a:p/>
          <a:p>
            <a:pPr>
              <a:defRPr sz="1800">
                <a:solidFill>
                  <a:srgbClr val="000000"/>
                </a:solidFill>
              </a:defRPr>
            </a:pPr>
            <a:r>
              <a:t>Table d’addition octale</a:t>
            </a:r>
          </a:p>
        </p:txBody>
      </p:sp>
    </p:spTree>
  </p:cSld>
  <p:clrMapOvr>
    <a:masterClrMapping/>
  </p:clrMapOvr>
</p:sld>
</file>

<file path=ppt/slides/slide5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799</a:t>
            </a:r>
          </a:p>
        </p:txBody>
      </p:sp>
      <p:sp>
        <p:nvSpPr>
          <p:cNvPr id="3" name="Content Placeholder 2"/>
          <p:cNvSpPr>
            <a:spLocks noGrp="1"/>
          </p:cNvSpPr>
          <p:nvPr>
            <p:ph idx="1"/>
          </p:nvPr>
        </p:nvSpPr>
        <p:spPr/>
        <p:txBody>
          <a:bodyPr/>
          <a:lstStyle/>
          <a:p/>
          <a:p>
            <a:pPr>
              <a:defRPr sz="1800">
                <a:solidFill>
                  <a:srgbClr val="000000"/>
                </a:solidFill>
              </a:defRPr>
            </a:pPr>
            <a:r>
              <a:t>Exposant codé = -1 + 127 = 126 = 01111110</a:t>
            </a:r>
          </a:p>
        </p:txBody>
      </p:sp>
    </p:spTree>
  </p:cSld>
  <p:clrMapOvr>
    <a:masterClrMapping/>
  </p:clrMapOvr>
</p:sld>
</file>

<file path=ppt/slides/slide5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800</a:t>
            </a:r>
          </a:p>
        </p:txBody>
      </p:sp>
      <p:sp>
        <p:nvSpPr>
          <p:cNvPr id="3" name="Content Placeholder 2"/>
          <p:cNvSpPr>
            <a:spLocks noGrp="1"/>
          </p:cNvSpPr>
          <p:nvPr>
            <p:ph idx="1"/>
          </p:nvPr>
        </p:nvSpPr>
        <p:spPr/>
        <p:txBody>
          <a:bodyPr/>
          <a:lstStyle/>
          <a:p/>
          <a:p>
            <a:pPr>
              <a:defRPr sz="1800">
                <a:solidFill>
                  <a:srgbClr val="000000"/>
                </a:solidFill>
              </a:defRPr>
            </a:pPr>
            <a:r>
              <a:t>Mantisse : 01000000000000000000000</a:t>
            </a:r>
          </a:p>
        </p:txBody>
      </p:sp>
    </p:spTree>
  </p:cSld>
  <p:clrMapOvr>
    <a:masterClrMapping/>
  </p:clrMapOvr>
</p:sld>
</file>

<file path=ppt/slides/slide5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801</a:t>
            </a:r>
          </a:p>
        </p:txBody>
      </p:sp>
      <p:sp>
        <p:nvSpPr>
          <p:cNvPr id="3" name="Content Placeholder 2"/>
          <p:cNvSpPr>
            <a:spLocks noGrp="1"/>
          </p:cNvSpPr>
          <p:nvPr>
            <p:ph idx="1"/>
          </p:nvPr>
        </p:nvSpPr>
        <p:spPr/>
        <p:txBody>
          <a:bodyPr/>
          <a:lstStyle/>
          <a:p/>
          <a:p>
            <a:pPr>
              <a:defRPr sz="1800">
                <a:solidFill>
                  <a:srgbClr val="000000"/>
                </a:solidFill>
              </a:defRPr>
            </a:pPr>
            <a:r>
              <a:t>IEEE 754 (32 bits) : 1 01111110 01000000000000000000000</a:t>
            </a:r>
          </a:p>
        </p:txBody>
      </p:sp>
    </p:spTree>
  </p:cSld>
  <p:clrMapOvr>
    <a:masterClrMapping/>
  </p:clrMapOvr>
</p:sld>
</file>

<file path=ppt/slides/slide5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803</a:t>
            </a:r>
          </a:p>
        </p:txBody>
      </p:sp>
      <p:sp>
        <p:nvSpPr>
          <p:cNvPr id="3" name="Content Placeholder 2"/>
          <p:cNvSpPr>
            <a:spLocks noGrp="1"/>
          </p:cNvSpPr>
          <p:nvPr>
            <p:ph idx="1"/>
          </p:nvPr>
        </p:nvSpPr>
        <p:spPr/>
        <p:txBody>
          <a:bodyPr/>
          <a:lstStyle/>
          <a:p/>
          <a:p>
            <a:pPr>
              <a:defRPr sz="1800">
                <a:solidFill>
                  <a:srgbClr val="000000"/>
                </a:solidFill>
              </a:defRPr>
            </a:pPr>
            <a:r>
              <a:t>Conclusion de la leçon (15 minutes) :</a:t>
            </a:r>
          </a:p>
        </p:txBody>
      </p:sp>
    </p:spTree>
  </p:cSld>
  <p:clrMapOvr>
    <a:masterClrMapping/>
  </p:clrMapOvr>
</p:sld>
</file>

<file path=ppt/slides/slide5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805</a:t>
            </a:r>
          </a:p>
        </p:txBody>
      </p:sp>
      <p:sp>
        <p:nvSpPr>
          <p:cNvPr id="3" name="Content Placeholder 2"/>
          <p:cNvSpPr>
            <a:spLocks noGrp="1"/>
          </p:cNvSpPr>
          <p:nvPr>
            <p:ph idx="1"/>
          </p:nvPr>
        </p:nvSpPr>
        <p:spPr/>
        <p:txBody>
          <a:bodyPr/>
          <a:lstStyle/>
          <a:p/>
          <a:p>
            <a:pPr>
              <a:defRPr sz="1800">
                <a:solidFill>
                  <a:srgbClr val="000000"/>
                </a:solidFill>
              </a:defRPr>
            </a:pPr>
            <a:r>
              <a:t>Résumé des points clés :</a:t>
            </a:r>
          </a:p>
        </p:txBody>
      </p:sp>
    </p:spTree>
  </p:cSld>
  <p:clrMapOvr>
    <a:masterClrMapping/>
  </p:clrMapOvr>
</p:sld>
</file>

<file path=ppt/slides/slide5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806</a:t>
            </a:r>
          </a:p>
        </p:txBody>
      </p:sp>
      <p:sp>
        <p:nvSpPr>
          <p:cNvPr id="3" name="Content Placeholder 2"/>
          <p:cNvSpPr>
            <a:spLocks noGrp="1"/>
          </p:cNvSpPr>
          <p:nvPr>
            <p:ph idx="1"/>
          </p:nvPr>
        </p:nvSpPr>
        <p:spPr/>
        <p:txBody>
          <a:bodyPr/>
          <a:lstStyle/>
          <a:p/>
          <a:p>
            <a:pPr>
              <a:defRPr sz="1800">
                <a:solidFill>
                  <a:srgbClr val="000000"/>
                </a:solidFill>
              </a:defRPr>
            </a:pPr>
            <a:r>
              <a:t>Opérations arithmétiques dans différentes bases (binaire, octal, hexadécimal) :</a:t>
            </a:r>
          </a:p>
        </p:txBody>
      </p:sp>
    </p:spTree>
  </p:cSld>
  <p:clrMapOvr>
    <a:masterClrMapping/>
  </p:clrMapOvr>
</p:sld>
</file>

<file path=ppt/slides/slide5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807</a:t>
            </a:r>
          </a:p>
        </p:txBody>
      </p:sp>
      <p:sp>
        <p:nvSpPr>
          <p:cNvPr id="3" name="Content Placeholder 2"/>
          <p:cNvSpPr>
            <a:spLocks noGrp="1"/>
          </p:cNvSpPr>
          <p:nvPr>
            <p:ph idx="1"/>
          </p:nvPr>
        </p:nvSpPr>
        <p:spPr/>
        <p:txBody>
          <a:bodyPr/>
          <a:lstStyle/>
          <a:p/>
          <a:p>
            <a:pPr>
              <a:defRPr sz="1800">
                <a:solidFill>
                  <a:srgbClr val="000000"/>
                </a:solidFill>
              </a:defRPr>
            </a:pPr>
            <a:r>
              <a:t>Les opérations d'addition, soustraction, multiplication et division suivent des règles similaires à celles de la base 10, mais avec des retenues ou emprunts adaptés à la base utilisée.</a:t>
            </a:r>
          </a:p>
        </p:txBody>
      </p:sp>
    </p:spTree>
  </p:cSld>
  <p:clrMapOvr>
    <a:masterClrMapping/>
  </p:clrMapOvr>
</p:sld>
</file>

<file path=ppt/slides/slide5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808</a:t>
            </a:r>
          </a:p>
        </p:txBody>
      </p:sp>
      <p:sp>
        <p:nvSpPr>
          <p:cNvPr id="3" name="Content Placeholder 2"/>
          <p:cNvSpPr>
            <a:spLocks noGrp="1"/>
          </p:cNvSpPr>
          <p:nvPr>
            <p:ph idx="1"/>
          </p:nvPr>
        </p:nvSpPr>
        <p:spPr/>
        <p:txBody>
          <a:bodyPr/>
          <a:lstStyle/>
          <a:p/>
          <a:p>
            <a:pPr>
              <a:defRPr sz="1800">
                <a:solidFill>
                  <a:srgbClr val="000000"/>
                </a:solidFill>
              </a:defRPr>
            </a:pPr>
            <a:r>
              <a:t>Chaque base a ses spécificités, comme les symboles (0-1 pour le binaire, 0-7 pour l'octal, 0-F pour l'hexadécimal) et les méthodes de calcul (exemple : emprunt de 16 en hexadécimal).</a:t>
            </a:r>
          </a:p>
        </p:txBody>
      </p:sp>
    </p:spTree>
  </p:cSld>
  <p:clrMapOvr>
    <a:masterClrMapping/>
  </p:clrMapOvr>
</p:sld>
</file>

<file path=ppt/slides/slide5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809</a:t>
            </a:r>
          </a:p>
        </p:txBody>
      </p:sp>
      <p:sp>
        <p:nvSpPr>
          <p:cNvPr id="3" name="Content Placeholder 2"/>
          <p:cNvSpPr>
            <a:spLocks noGrp="1"/>
          </p:cNvSpPr>
          <p:nvPr>
            <p:ph idx="1"/>
          </p:nvPr>
        </p:nvSpPr>
        <p:spPr/>
        <p:txBody>
          <a:bodyPr/>
          <a:lstStyle/>
          <a:p/>
          <a:p>
            <a:pPr>
              <a:defRPr sz="1800">
                <a:solidFill>
                  <a:srgbClr val="000000"/>
                </a:solidFill>
              </a:defRPr>
            </a:pPr>
            <a:r>
              <a:t>Représentation des nombres en virgule flottante (norme IEEE 754) :</a:t>
            </a:r>
          </a:p>
        </p:txBody>
      </p:sp>
    </p:spTree>
  </p:cSld>
  <p:clrMapOvr>
    <a:masterClrMapping/>
  </p:clrMapOvr>
</p:sld>
</file>

<file path=ppt/slides/slide5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810</a:t>
            </a:r>
          </a:p>
        </p:txBody>
      </p:sp>
      <p:sp>
        <p:nvSpPr>
          <p:cNvPr id="3" name="Content Placeholder 2"/>
          <p:cNvSpPr>
            <a:spLocks noGrp="1"/>
          </p:cNvSpPr>
          <p:nvPr>
            <p:ph idx="1"/>
          </p:nvPr>
        </p:nvSpPr>
        <p:spPr/>
        <p:txBody>
          <a:bodyPr/>
          <a:lstStyle/>
          <a:p/>
          <a:p>
            <a:pPr>
              <a:defRPr sz="1800">
                <a:solidFill>
                  <a:srgbClr val="000000"/>
                </a:solidFill>
              </a:defRPr>
            </a:pPr>
            <a:r>
              <a:t>Un nombre flottant est structuré en trois parties : signe, exposant (biaisé) et mantisse.</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103</a:t>
            </a:r>
          </a:p>
        </p:txBody>
      </p:sp>
      <p:sp>
        <p:nvSpPr>
          <p:cNvPr id="3" name="Content Placeholder 2"/>
          <p:cNvSpPr>
            <a:spLocks noGrp="1"/>
          </p:cNvSpPr>
          <p:nvPr>
            <p:ph idx="1"/>
          </p:nvPr>
        </p:nvSpPr>
        <p:spPr/>
        <p:txBody>
          <a:bodyPr/>
          <a:lstStyle/>
          <a:p/>
          <a:p>
            <a:pPr>
              <a:defRPr sz="1800">
                <a:solidFill>
                  <a:srgbClr val="000000"/>
                </a:solidFill>
              </a:defRPr>
            </a:pPr>
            <a:r>
              <a:t>Méthode pas à pas</a:t>
            </a:r>
          </a:p>
        </p:txBody>
      </p:sp>
    </p:spTree>
  </p:cSld>
  <p:clrMapOvr>
    <a:masterClrMapping/>
  </p:clrMapOvr>
</p:sld>
</file>

<file path=ppt/slides/slide5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811</a:t>
            </a:r>
          </a:p>
        </p:txBody>
      </p:sp>
      <p:sp>
        <p:nvSpPr>
          <p:cNvPr id="3" name="Content Placeholder 2"/>
          <p:cNvSpPr>
            <a:spLocks noGrp="1"/>
          </p:cNvSpPr>
          <p:nvPr>
            <p:ph idx="1"/>
          </p:nvPr>
        </p:nvSpPr>
        <p:spPr/>
        <p:txBody>
          <a:bodyPr/>
          <a:lstStyle/>
          <a:p/>
          <a:p>
            <a:pPr>
              <a:defRPr sz="1800">
                <a:solidFill>
                  <a:srgbClr val="000000"/>
                </a:solidFill>
              </a:defRPr>
            </a:pPr>
            <a:r>
              <a:t>La forme normalisée permet de représenter des nombres très grands ou très petits en utilisant la notation scientifique binaire (exemple : ±1,xxxxx × 2^n).</a:t>
            </a:r>
          </a:p>
        </p:txBody>
      </p:sp>
    </p:spTree>
  </p:cSld>
  <p:clrMapOvr>
    <a:masterClrMapping/>
  </p:clrMapOvr>
</p:sld>
</file>

<file path=ppt/slides/slide5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813</a:t>
            </a:r>
          </a:p>
        </p:txBody>
      </p:sp>
      <p:sp>
        <p:nvSpPr>
          <p:cNvPr id="3" name="Content Placeholder 2"/>
          <p:cNvSpPr>
            <a:spLocks noGrp="1"/>
          </p:cNvSpPr>
          <p:nvPr>
            <p:ph idx="1"/>
          </p:nvPr>
        </p:nvSpPr>
        <p:spPr/>
        <p:txBody>
          <a:bodyPr/>
          <a:lstStyle/>
          <a:p/>
          <a:p>
            <a:pPr>
              <a:defRPr sz="1800">
                <a:solidFill>
                  <a:srgbClr val="000000"/>
                </a:solidFill>
              </a:defRPr>
            </a:pPr>
            <a:r>
              <a:t>Évaluation rapide :</a:t>
            </a:r>
          </a:p>
        </p:txBody>
      </p:sp>
    </p:spTree>
  </p:cSld>
  <p:clrMapOvr>
    <a:masterClrMapping/>
  </p:clrMapOvr>
</p:sld>
</file>

<file path=ppt/slides/slide5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814</a:t>
            </a:r>
          </a:p>
        </p:txBody>
      </p:sp>
      <p:sp>
        <p:nvSpPr>
          <p:cNvPr id="3" name="Content Placeholder 2"/>
          <p:cNvSpPr>
            <a:spLocks noGrp="1"/>
          </p:cNvSpPr>
          <p:nvPr>
            <p:ph idx="1"/>
          </p:nvPr>
        </p:nvSpPr>
        <p:spPr/>
        <p:txBody>
          <a:bodyPr/>
          <a:lstStyle/>
          <a:p/>
          <a:p>
            <a:pPr>
              <a:defRPr sz="1800">
                <a:solidFill>
                  <a:srgbClr val="000000"/>
                </a:solidFill>
              </a:defRPr>
            </a:pPr>
            <a:r>
              <a:t>"Expliquez les étapes pour effectuer l'addition binaire de 1101 (13 en décimal) et 1011 (11 en décimal), puis vérifiez le résultat en convertissant les nombres en décimal. Ensuite, décrivez brièvement comment la norme IEEE 754 représente le nombre 6,25 en simple précision."</a:t>
            </a:r>
          </a:p>
        </p:txBody>
      </p:sp>
    </p:spTree>
  </p:cSld>
  <p:clrMapOvr>
    <a:masterClrMapping/>
  </p:clrMapOvr>
</p:sld>
</file>

<file path=ppt/slides/slide5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816</a:t>
            </a:r>
          </a:p>
        </p:txBody>
      </p:sp>
      <p:sp>
        <p:nvSpPr>
          <p:cNvPr id="3" name="Content Placeholder 2"/>
          <p:cNvSpPr>
            <a:spLocks noGrp="1"/>
          </p:cNvSpPr>
          <p:nvPr>
            <p:ph idx="1"/>
          </p:nvPr>
        </p:nvSpPr>
        <p:spPr/>
        <p:txBody>
          <a:bodyPr/>
          <a:lstStyle/>
          <a:p/>
          <a:p>
            <a:pPr>
              <a:defRPr sz="1800">
                <a:solidFill>
                  <a:srgbClr val="000000"/>
                </a:solidFill>
              </a:defRPr>
            </a:pPr>
            <a:r>
              <a:t>Références </a:t>
            </a:r>
          </a:p>
        </p:txBody>
      </p:sp>
    </p:spTree>
  </p:cSld>
  <p:clrMapOvr>
    <a:masterClrMapping/>
  </p:clrMapOvr>
</p:sld>
</file>

<file path=ppt/slides/slide5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817</a:t>
            </a:r>
          </a:p>
        </p:txBody>
      </p:sp>
      <p:sp>
        <p:nvSpPr>
          <p:cNvPr id="3" name="Content Placeholder 2"/>
          <p:cNvSpPr>
            <a:spLocks noGrp="1"/>
          </p:cNvSpPr>
          <p:nvPr>
            <p:ph idx="1"/>
          </p:nvPr>
        </p:nvSpPr>
        <p:spPr/>
        <p:txBody>
          <a:bodyPr/>
          <a:lstStyle/>
          <a:p/>
          <a:p>
            <a:pPr>
              <a:defRPr sz="1800">
                <a:solidFill>
                  <a:srgbClr val="000000"/>
                </a:solidFill>
              </a:defRPr>
            </a:pPr>
            <a:r>
              <a:t>Khan Academy – Binary Numbers &amp; Arithmetic</a:t>
            </a:r>
            <a:br/>
            <a:r>
              <a:t>https://www.khanacademy.org/computing/computers-and-internet/xcae6f4a7ff015e7d:digital-information.</a:t>
            </a:r>
          </a:p>
        </p:txBody>
      </p:sp>
    </p:spTree>
  </p:cSld>
  <p:clrMapOvr>
    <a:masterClrMapping/>
  </p:clrMapOvr>
</p:sld>
</file>

<file path=ppt/slides/slide5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818</a:t>
            </a:r>
          </a:p>
        </p:txBody>
      </p:sp>
      <p:sp>
        <p:nvSpPr>
          <p:cNvPr id="3" name="Content Placeholder 2"/>
          <p:cNvSpPr>
            <a:spLocks noGrp="1"/>
          </p:cNvSpPr>
          <p:nvPr>
            <p:ph idx="1"/>
          </p:nvPr>
        </p:nvSpPr>
        <p:spPr/>
        <p:txBody>
          <a:bodyPr/>
          <a:lstStyle/>
          <a:p/>
          <a:p>
            <a:pPr>
              <a:defRPr sz="1800">
                <a:solidFill>
                  <a:srgbClr val="000000"/>
                </a:solidFill>
              </a:defRPr>
            </a:pPr>
            <a:r>
              <a:t>TutorialsPoint – Number System &amp; Base Conversions</a:t>
            </a:r>
            <a:br/>
            <a:r>
              <a:t>https://www.tutorialspoint.com/computer_logical_organization/number_system_conversion.htm</a:t>
            </a:r>
          </a:p>
        </p:txBody>
      </p:sp>
    </p:spTree>
  </p:cSld>
  <p:clrMapOvr>
    <a:masterClrMapping/>
  </p:clrMapOvr>
</p:sld>
</file>

<file path=ppt/slides/slide5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819</a:t>
            </a:r>
          </a:p>
        </p:txBody>
      </p:sp>
      <p:sp>
        <p:nvSpPr>
          <p:cNvPr id="3" name="Content Placeholder 2"/>
          <p:cNvSpPr>
            <a:spLocks noGrp="1"/>
          </p:cNvSpPr>
          <p:nvPr>
            <p:ph idx="1"/>
          </p:nvPr>
        </p:nvSpPr>
        <p:spPr/>
        <p:txBody>
          <a:bodyPr/>
          <a:lstStyle/>
          <a:p/>
          <a:p>
            <a:pPr>
              <a:defRPr sz="1800">
                <a:solidFill>
                  <a:srgbClr val="000000"/>
                </a:solidFill>
              </a:defRPr>
            </a:pPr>
            <a:r>
              <a:t>GeeksforGeeks – Binary Arithmetic</a:t>
            </a:r>
            <a:br/>
            <a:r>
              <a:t>https://www.geeksforgeeks.org/binary-arithmetics/</a:t>
            </a:r>
          </a:p>
        </p:txBody>
      </p:sp>
    </p:spTree>
  </p:cSld>
  <p:clrMapOvr>
    <a:masterClrMapping/>
  </p:clrMapOvr>
</p:sld>
</file>

<file path=ppt/slides/slide5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820</a:t>
            </a:r>
          </a:p>
        </p:txBody>
      </p:sp>
      <p:sp>
        <p:nvSpPr>
          <p:cNvPr id="3" name="Content Placeholder 2"/>
          <p:cNvSpPr>
            <a:spLocks noGrp="1"/>
          </p:cNvSpPr>
          <p:nvPr>
            <p:ph idx="1"/>
          </p:nvPr>
        </p:nvSpPr>
        <p:spPr/>
        <p:txBody>
          <a:bodyPr/>
          <a:lstStyle/>
          <a:p/>
          <a:p>
            <a:pPr>
              <a:defRPr sz="1800">
                <a:solidFill>
                  <a:srgbClr val="000000"/>
                </a:solidFill>
              </a:defRPr>
            </a:pPr>
            <a:r>
              <a:t>IEEE 754 Standard (Official Documentation)</a:t>
            </a:r>
            <a:br/>
            <a:r>
              <a:t>https://ieeexplore.ieee.org/document/8766229</a:t>
            </a:r>
          </a:p>
        </p:txBody>
      </p:sp>
    </p:spTree>
  </p:cSld>
  <p:clrMapOvr>
    <a:masterClrMapping/>
  </p:clrMapOvr>
</p:sld>
</file>

<file path=ppt/slides/slide5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821</a:t>
            </a:r>
          </a:p>
        </p:txBody>
      </p:sp>
      <p:sp>
        <p:nvSpPr>
          <p:cNvPr id="3" name="Content Placeholder 2"/>
          <p:cNvSpPr>
            <a:spLocks noGrp="1"/>
          </p:cNvSpPr>
          <p:nvPr>
            <p:ph idx="1"/>
          </p:nvPr>
        </p:nvSpPr>
        <p:spPr/>
        <p:txBody>
          <a:bodyPr/>
          <a:lstStyle/>
          <a:p/>
          <a:p>
            <a:pPr>
              <a:defRPr sz="1800">
                <a:solidFill>
                  <a:srgbClr val="000000"/>
                </a:solidFill>
              </a:defRPr>
            </a:pPr>
            <a:r>
              <a:t>Wikipedia – IEEE 754</a:t>
            </a:r>
            <a:br/>
            <a:r>
              <a:t>https://en.wikipedia.org/wiki/IEEE_754</a:t>
            </a:r>
          </a:p>
        </p:txBody>
      </p:sp>
    </p:spTree>
  </p:cSld>
  <p:clrMapOvr>
    <a:masterClrMapping/>
  </p:clrMapOvr>
</p:sld>
</file>

<file path=ppt/slides/slide5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822</a:t>
            </a:r>
          </a:p>
        </p:txBody>
      </p:sp>
      <p:sp>
        <p:nvSpPr>
          <p:cNvPr id="3" name="Content Placeholder 2"/>
          <p:cNvSpPr>
            <a:spLocks noGrp="1"/>
          </p:cNvSpPr>
          <p:nvPr>
            <p:ph idx="1"/>
          </p:nvPr>
        </p:nvSpPr>
        <p:spPr/>
        <p:txBody>
          <a:bodyPr/>
          <a:lstStyle/>
          <a:p/>
          <a:p>
            <a:pPr>
              <a:defRPr sz="1800">
                <a:solidFill>
                  <a:srgbClr val="000000"/>
                </a:solidFill>
              </a:defRPr>
            </a:pPr>
            <a:r>
              <a:t>Exploratorium – Floating-Point Converter (Outil pratique)</a:t>
            </a:r>
            <a:br/>
            <a:r>
              <a:t>https://www.h-schmidt.net/FloatConverter/IEEE754.html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31</a:t>
            </a:r>
          </a:p>
        </p:txBody>
      </p:sp>
      <p:sp>
        <p:nvSpPr>
          <p:cNvPr id="3" name="Content Placeholder 2"/>
          <p:cNvSpPr>
            <a:spLocks noGrp="1"/>
          </p:cNvSpPr>
          <p:nvPr>
            <p:ph idx="1"/>
          </p:nvPr>
        </p:nvSpPr>
        <p:spPr/>
        <p:txBody>
          <a:bodyPr/>
          <a:lstStyle/>
          <a:p/>
          <a:p>
            <a:pPr>
              <a:defRPr sz="1800">
                <a:solidFill>
                  <a:srgbClr val="000000"/>
                </a:solidFill>
              </a:defRPr>
            </a:pPr>
            <a:r>
              <a:t>À la fin de cette leçon, les étudiants seront capables de :</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104</a:t>
            </a:r>
          </a:p>
        </p:txBody>
      </p:sp>
      <p:sp>
        <p:nvSpPr>
          <p:cNvPr id="3" name="Content Placeholder 2"/>
          <p:cNvSpPr>
            <a:spLocks noGrp="1"/>
          </p:cNvSpPr>
          <p:nvPr>
            <p:ph idx="1"/>
          </p:nvPr>
        </p:nvSpPr>
        <p:spPr/>
        <p:txBody>
          <a:bodyPr/>
          <a:lstStyle/>
          <a:p/>
          <a:p>
            <a:pPr>
              <a:defRPr sz="1800">
                <a:solidFill>
                  <a:srgbClr val="000000"/>
                </a:solidFill>
              </a:defRPr>
            </a:pPr>
            <a:r>
              <a:t>Aligner les deux nombres à droite.</a:t>
            </a:r>
          </a:p>
        </p:txBody>
      </p:sp>
    </p:spTree>
  </p:cSld>
  <p:clrMapOvr>
    <a:masterClrMapping/>
  </p:clrMapOvr>
</p:sld>
</file>

<file path=ppt/slides/slide6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823</a:t>
            </a:r>
          </a:p>
        </p:txBody>
      </p:sp>
      <p:sp>
        <p:nvSpPr>
          <p:cNvPr id="3" name="Content Placeholder 2"/>
          <p:cNvSpPr>
            <a:spLocks noGrp="1"/>
          </p:cNvSpPr>
          <p:nvPr>
            <p:ph idx="1"/>
          </p:nvPr>
        </p:nvSpPr>
        <p:spPr/>
        <p:txBody>
          <a:bodyPr/>
          <a:lstStyle/>
          <a:p/>
          <a:p>
            <a:pPr>
              <a:defRPr sz="1800">
                <a:solidFill>
                  <a:srgbClr val="000000"/>
                </a:solidFill>
              </a:defRPr>
            </a:pPr>
            <a:r>
              <a:t>GeeksforGeeks – Floating Point Representation</a:t>
            </a:r>
            <a:br/>
            <a:r>
              <a:t>https://www.geeksforgeeks.org/floating-point-representation-basics/</a:t>
            </a:r>
          </a:p>
        </p:txBody>
      </p:sp>
    </p:spTree>
  </p:cSld>
  <p:clrMapOvr>
    <a:masterClrMapping/>
  </p:clrMapOvr>
</p:sld>
</file>

<file path=ppt/slides/slide6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824</a:t>
            </a:r>
          </a:p>
        </p:txBody>
      </p:sp>
      <p:sp>
        <p:nvSpPr>
          <p:cNvPr id="3" name="Content Placeholder 2"/>
          <p:cNvSpPr>
            <a:spLocks noGrp="1"/>
          </p:cNvSpPr>
          <p:nvPr>
            <p:ph idx="1"/>
          </p:nvPr>
        </p:nvSpPr>
        <p:spPr/>
        <p:txBody>
          <a:bodyPr/>
          <a:lstStyle/>
          <a:p/>
          <a:p>
            <a:pPr>
              <a:defRPr sz="1800">
                <a:solidFill>
                  <a:srgbClr val="000000"/>
                </a:solidFill>
              </a:defRPr>
            </a:pPr>
            <a:r>
              <a:t>MIT OpenCourseWare – Computer Arithmetic</a:t>
            </a:r>
            <a:br/>
            <a:r>
              <a:t>https://ocw.mit.edu/courses/electrical-engineering-and-computer-science/6-004-computation-structures-fall-2017/</a:t>
            </a:r>
          </a:p>
        </p:txBody>
      </p:sp>
    </p:spTree>
  </p:cSld>
  <p:clrMapOvr>
    <a:masterClrMapping/>
  </p:clrMapOvr>
</p:sld>
</file>

<file path=ppt/slides/slide6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825</a:t>
            </a:r>
          </a:p>
        </p:txBody>
      </p:sp>
      <p:sp>
        <p:nvSpPr>
          <p:cNvPr id="3" name="Content Placeholder 2"/>
          <p:cNvSpPr>
            <a:spLocks noGrp="1"/>
          </p:cNvSpPr>
          <p:nvPr>
            <p:ph idx="1"/>
          </p:nvPr>
        </p:nvSpPr>
        <p:spPr/>
        <p:txBody>
          <a:bodyPr/>
          <a:lstStyle/>
          <a:p/>
          <a:p>
            <a:pPr>
              <a:defRPr sz="1800">
                <a:solidFill>
                  <a:srgbClr val="000000"/>
                </a:solidFill>
              </a:defRPr>
            </a:pPr>
            <a:r>
              <a:t>Stanford University – Computer Arithmetic (PDF)</a:t>
            </a:r>
            <a:br/>
            <a:r>
              <a:t>https://web.stanford.edu/class/ee486/doc/chap5.pdf</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105</a:t>
            </a:r>
          </a:p>
        </p:txBody>
      </p:sp>
      <p:sp>
        <p:nvSpPr>
          <p:cNvPr id="3" name="Content Placeholder 2"/>
          <p:cNvSpPr>
            <a:spLocks noGrp="1"/>
          </p:cNvSpPr>
          <p:nvPr>
            <p:ph idx="1"/>
          </p:nvPr>
        </p:nvSpPr>
        <p:spPr/>
        <p:txBody>
          <a:bodyPr/>
          <a:lstStyle/>
          <a:p/>
          <a:p>
            <a:pPr>
              <a:defRPr sz="1800">
                <a:solidFill>
                  <a:srgbClr val="000000"/>
                </a:solidFill>
              </a:defRPr>
            </a:pPr>
            <a:r>
              <a:t>Additionner colonne par colonne, de droite à gauche.</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106</a:t>
            </a:r>
          </a:p>
        </p:txBody>
      </p:sp>
      <p:sp>
        <p:nvSpPr>
          <p:cNvPr id="3" name="Content Placeholder 2"/>
          <p:cNvSpPr>
            <a:spLocks noGrp="1"/>
          </p:cNvSpPr>
          <p:nvPr>
            <p:ph idx="1"/>
          </p:nvPr>
        </p:nvSpPr>
        <p:spPr/>
        <p:txBody>
          <a:bodyPr/>
          <a:lstStyle/>
          <a:p/>
          <a:p>
            <a:pPr>
              <a:defRPr sz="1800">
                <a:solidFill>
                  <a:srgbClr val="000000"/>
                </a:solidFill>
              </a:defRPr>
            </a:pPr>
            <a:r>
              <a:t>Si la somme ≥ 8 → soustraire 8 et retenir 1 pour la colonne suivante.</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107</a:t>
            </a:r>
          </a:p>
        </p:txBody>
      </p:sp>
      <p:sp>
        <p:nvSpPr>
          <p:cNvPr id="3" name="Content Placeholder 2"/>
          <p:cNvSpPr>
            <a:spLocks noGrp="1"/>
          </p:cNvSpPr>
          <p:nvPr>
            <p:ph idx="1"/>
          </p:nvPr>
        </p:nvSpPr>
        <p:spPr/>
        <p:txBody>
          <a:bodyPr/>
          <a:lstStyle/>
          <a:p/>
          <a:p>
            <a:pPr>
              <a:defRPr sz="1800">
                <a:solidFill>
                  <a:srgbClr val="000000"/>
                </a:solidFill>
              </a:defRPr>
            </a:pPr>
            <a:r>
              <a:t>Répéter jusqu’à la gauche.</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108</a:t>
            </a:r>
          </a:p>
        </p:txBody>
      </p:sp>
      <p:sp>
        <p:nvSpPr>
          <p:cNvPr id="3" name="Content Placeholder 2"/>
          <p:cNvSpPr>
            <a:spLocks noGrp="1"/>
          </p:cNvSpPr>
          <p:nvPr>
            <p:ph idx="1"/>
          </p:nvPr>
        </p:nvSpPr>
        <p:spPr/>
        <p:txBody>
          <a:bodyPr/>
          <a:lstStyle/>
          <a:p/>
          <a:p>
            <a:pPr>
              <a:defRPr sz="1800">
                <a:solidFill>
                  <a:srgbClr val="000000"/>
                </a:solidFill>
              </a:defRPr>
            </a:pPr>
            <a:r>
              <a:t>Ajouter une retenue finale si nécessaire.</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109</a:t>
            </a:r>
          </a:p>
        </p:txBody>
      </p:sp>
      <p:sp>
        <p:nvSpPr>
          <p:cNvPr id="3" name="Content Placeholder 2"/>
          <p:cNvSpPr>
            <a:spLocks noGrp="1"/>
          </p:cNvSpPr>
          <p:nvPr>
            <p:ph idx="1"/>
          </p:nvPr>
        </p:nvSpPr>
        <p:spPr/>
        <p:txBody>
          <a:bodyPr/>
          <a:lstStyle/>
          <a:p/>
          <a:p>
            <a:pPr>
              <a:defRPr sz="1800">
                <a:solidFill>
                  <a:srgbClr val="000000"/>
                </a:solidFill>
              </a:defRPr>
            </a:pPr>
            <a:r>
              <a:t>Exemples détaillés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110</a:t>
            </a:r>
          </a:p>
        </p:txBody>
      </p:sp>
      <p:sp>
        <p:nvSpPr>
          <p:cNvPr id="3" name="Content Placeholder 2"/>
          <p:cNvSpPr>
            <a:spLocks noGrp="1"/>
          </p:cNvSpPr>
          <p:nvPr>
            <p:ph idx="1"/>
          </p:nvPr>
        </p:nvSpPr>
        <p:spPr/>
        <p:txBody>
          <a:bodyPr/>
          <a:lstStyle/>
          <a:p/>
          <a:p>
            <a:pPr>
              <a:defRPr sz="1800">
                <a:solidFill>
                  <a:srgbClr val="000000"/>
                </a:solidFill>
              </a:defRPr>
            </a:pPr>
            <a:r>
              <a:t> Exemple 1 : Sans retenue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113</a:t>
            </a:r>
          </a:p>
        </p:txBody>
      </p:sp>
      <p:sp>
        <p:nvSpPr>
          <p:cNvPr id="3" name="Content Placeholder 2"/>
          <p:cNvSpPr>
            <a:spLocks noGrp="1"/>
          </p:cNvSpPr>
          <p:nvPr>
            <p:ph idx="1"/>
          </p:nvPr>
        </p:nvSpPr>
        <p:spPr/>
        <p:txBody>
          <a:bodyPr/>
          <a:lstStyle/>
          <a:p/>
          <a:p>
            <a:pPr>
              <a:defRPr sz="1800">
                <a:solidFill>
                  <a:srgbClr val="000000"/>
                </a:solidFill>
              </a:defRPr>
            </a:pPr>
            <a:r>
              <a:t>Colonne par colonne :</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114</a:t>
            </a:r>
          </a:p>
        </p:txBody>
      </p:sp>
      <p:sp>
        <p:nvSpPr>
          <p:cNvPr id="3" name="Content Placeholder 2"/>
          <p:cNvSpPr>
            <a:spLocks noGrp="1"/>
          </p:cNvSpPr>
          <p:nvPr>
            <p:ph idx="1"/>
          </p:nvPr>
        </p:nvSpPr>
        <p:spPr/>
        <p:txBody>
          <a:bodyPr/>
          <a:lstStyle/>
          <a:p/>
          <a:p>
            <a:pPr>
              <a:defRPr sz="1800">
                <a:solidFill>
                  <a:srgbClr val="000000"/>
                </a:solidFill>
              </a:defRPr>
            </a:pPr>
            <a:r>
              <a:t>3 + 4 = 7 → pas de retenue</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115</a:t>
            </a:r>
          </a:p>
        </p:txBody>
      </p:sp>
      <p:sp>
        <p:nvSpPr>
          <p:cNvPr id="3" name="Content Placeholder 2"/>
          <p:cNvSpPr>
            <a:spLocks noGrp="1"/>
          </p:cNvSpPr>
          <p:nvPr>
            <p:ph idx="1"/>
          </p:nvPr>
        </p:nvSpPr>
        <p:spPr/>
        <p:txBody>
          <a:bodyPr/>
          <a:lstStyle/>
          <a:p/>
          <a:p>
            <a:pPr>
              <a:defRPr sz="1800">
                <a:solidFill>
                  <a:srgbClr val="000000"/>
                </a:solidFill>
              </a:defRPr>
            </a:pPr>
            <a:r>
              <a:t>2 + 5 = 7 → pas de retenue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32</a:t>
            </a:r>
          </a:p>
        </p:txBody>
      </p:sp>
      <p:sp>
        <p:nvSpPr>
          <p:cNvPr id="3" name="Content Placeholder 2"/>
          <p:cNvSpPr>
            <a:spLocks noGrp="1"/>
          </p:cNvSpPr>
          <p:nvPr>
            <p:ph idx="1"/>
          </p:nvPr>
        </p:nvSpPr>
        <p:spPr/>
        <p:txBody>
          <a:bodyPr/>
          <a:lstStyle/>
          <a:p/>
          <a:p>
            <a:pPr>
              <a:defRPr sz="1800">
                <a:solidFill>
                  <a:srgbClr val="000000"/>
                </a:solidFill>
              </a:defRPr>
            </a:pPr>
            <a:r>
              <a:t>Maîtriser la division et la soustraction des bases 2, 8 et 16  </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116</a:t>
            </a:r>
          </a:p>
        </p:txBody>
      </p:sp>
      <p:sp>
        <p:nvSpPr>
          <p:cNvPr id="3" name="Content Placeholder 2"/>
          <p:cNvSpPr>
            <a:spLocks noGrp="1"/>
          </p:cNvSpPr>
          <p:nvPr>
            <p:ph idx="1"/>
          </p:nvPr>
        </p:nvSpPr>
        <p:spPr/>
        <p:txBody>
          <a:bodyPr/>
          <a:lstStyle/>
          <a:p/>
          <a:p>
            <a:pPr>
              <a:defRPr sz="1800">
                <a:solidFill>
                  <a:srgbClr val="000000"/>
                </a:solidFill>
              </a:defRPr>
            </a:pPr>
            <a:r>
              <a:t>1 + 2 = 3</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117</a:t>
            </a:r>
          </a:p>
        </p:txBody>
      </p:sp>
      <p:sp>
        <p:nvSpPr>
          <p:cNvPr id="3" name="Content Placeholder 2"/>
          <p:cNvSpPr>
            <a:spLocks noGrp="1"/>
          </p:cNvSpPr>
          <p:nvPr>
            <p:ph idx="1"/>
          </p:nvPr>
        </p:nvSpPr>
        <p:spPr/>
        <p:txBody>
          <a:bodyPr/>
          <a:lstStyle/>
          <a:p/>
          <a:p>
            <a:pPr>
              <a:defRPr sz="1800">
                <a:solidFill>
                  <a:srgbClr val="000000"/>
                </a:solidFill>
              </a:defRPr>
            </a:pPr>
            <a:r>
              <a:t> Résultat : 377₈</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118</a:t>
            </a:r>
          </a:p>
        </p:txBody>
      </p:sp>
      <p:sp>
        <p:nvSpPr>
          <p:cNvPr id="3" name="Content Placeholder 2"/>
          <p:cNvSpPr>
            <a:spLocks noGrp="1"/>
          </p:cNvSpPr>
          <p:nvPr>
            <p:ph idx="1"/>
          </p:nvPr>
        </p:nvSpPr>
        <p:spPr/>
        <p:txBody>
          <a:bodyPr/>
          <a:lstStyle/>
          <a:p/>
          <a:p>
            <a:pPr>
              <a:defRPr sz="1800">
                <a:solidFill>
                  <a:srgbClr val="000000"/>
                </a:solidFill>
              </a:defRPr>
            </a:pPr>
            <a:r>
              <a:t>Exemple 2 : Avec une retenue</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121</a:t>
            </a:r>
          </a:p>
        </p:txBody>
      </p:sp>
      <p:sp>
        <p:nvSpPr>
          <p:cNvPr id="3" name="Content Placeholder 2"/>
          <p:cNvSpPr>
            <a:spLocks noGrp="1"/>
          </p:cNvSpPr>
          <p:nvPr>
            <p:ph idx="1"/>
          </p:nvPr>
        </p:nvSpPr>
        <p:spPr/>
        <p:txBody>
          <a:bodyPr/>
          <a:lstStyle/>
          <a:p/>
          <a:p>
            <a:pPr>
              <a:defRPr sz="1800">
                <a:solidFill>
                  <a:srgbClr val="000000"/>
                </a:solidFill>
              </a:defRPr>
            </a:pPr>
            <a:r>
              <a:t>Colonne par colonne :</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122</a:t>
            </a:r>
          </a:p>
        </p:txBody>
      </p:sp>
      <p:sp>
        <p:nvSpPr>
          <p:cNvPr id="3" name="Content Placeholder 2"/>
          <p:cNvSpPr>
            <a:spLocks noGrp="1"/>
          </p:cNvSpPr>
          <p:nvPr>
            <p:ph idx="1"/>
          </p:nvPr>
        </p:nvSpPr>
        <p:spPr/>
        <p:txBody>
          <a:bodyPr/>
          <a:lstStyle/>
          <a:p/>
          <a:p>
            <a:pPr>
              <a:defRPr sz="1800">
                <a:solidFill>
                  <a:srgbClr val="000000"/>
                </a:solidFill>
              </a:defRPr>
            </a:pPr>
            <a:r>
              <a:t>7 + 4 = 11₈ → écrire 3, retenir 1</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123</a:t>
            </a:r>
          </a:p>
        </p:txBody>
      </p:sp>
      <p:sp>
        <p:nvSpPr>
          <p:cNvPr id="3" name="Content Placeholder 2"/>
          <p:cNvSpPr>
            <a:spLocks noGrp="1"/>
          </p:cNvSpPr>
          <p:nvPr>
            <p:ph idx="1"/>
          </p:nvPr>
        </p:nvSpPr>
        <p:spPr/>
        <p:txBody>
          <a:bodyPr/>
          <a:lstStyle/>
          <a:p/>
          <a:p>
            <a:pPr>
              <a:defRPr sz="1800">
                <a:solidFill>
                  <a:srgbClr val="000000"/>
                </a:solidFill>
              </a:defRPr>
            </a:pPr>
            <a:r>
              <a:t>5 + 2 + 1 (retenue) = 8 → 10₈ → écrire 0, retenir 1</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124</a:t>
            </a:r>
          </a:p>
        </p:txBody>
      </p:sp>
      <p:sp>
        <p:nvSpPr>
          <p:cNvPr id="3" name="Content Placeholder 2"/>
          <p:cNvSpPr>
            <a:spLocks noGrp="1"/>
          </p:cNvSpPr>
          <p:nvPr>
            <p:ph idx="1"/>
          </p:nvPr>
        </p:nvSpPr>
        <p:spPr/>
        <p:txBody>
          <a:bodyPr/>
          <a:lstStyle/>
          <a:p/>
          <a:p>
            <a:pPr>
              <a:defRPr sz="1800">
                <a:solidFill>
                  <a:srgbClr val="000000"/>
                </a:solidFill>
              </a:defRPr>
            </a:pPr>
            <a:r>
              <a:t>1 + 6 + 1 = 8 → 10₈ → écrire 0, retenir 1</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125</a:t>
            </a:r>
          </a:p>
        </p:txBody>
      </p:sp>
      <p:sp>
        <p:nvSpPr>
          <p:cNvPr id="3" name="Content Placeholder 2"/>
          <p:cNvSpPr>
            <a:spLocks noGrp="1"/>
          </p:cNvSpPr>
          <p:nvPr>
            <p:ph idx="1"/>
          </p:nvPr>
        </p:nvSpPr>
        <p:spPr/>
        <p:txBody>
          <a:bodyPr/>
          <a:lstStyle/>
          <a:p/>
          <a:p>
            <a:pPr>
              <a:defRPr sz="1800">
                <a:solidFill>
                  <a:srgbClr val="000000"/>
                </a:solidFill>
              </a:defRPr>
            </a:pPr>
            <a:r>
              <a:t>On ajoute la retenue finale : 1</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126</a:t>
            </a:r>
          </a:p>
        </p:txBody>
      </p:sp>
      <p:sp>
        <p:nvSpPr>
          <p:cNvPr id="3" name="Content Placeholder 2"/>
          <p:cNvSpPr>
            <a:spLocks noGrp="1"/>
          </p:cNvSpPr>
          <p:nvPr>
            <p:ph idx="1"/>
          </p:nvPr>
        </p:nvSpPr>
        <p:spPr/>
        <p:txBody>
          <a:bodyPr/>
          <a:lstStyle/>
          <a:p/>
          <a:p>
            <a:pPr>
              <a:defRPr sz="1800">
                <a:solidFill>
                  <a:srgbClr val="000000"/>
                </a:solidFill>
              </a:defRPr>
            </a:pPr>
            <a:r>
              <a:t> Résultat : 1003₈</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128</a:t>
            </a:r>
          </a:p>
        </p:txBody>
      </p:sp>
      <p:sp>
        <p:nvSpPr>
          <p:cNvPr id="3" name="Content Placeholder 2"/>
          <p:cNvSpPr>
            <a:spLocks noGrp="1"/>
          </p:cNvSpPr>
          <p:nvPr>
            <p:ph idx="1"/>
          </p:nvPr>
        </p:nvSpPr>
        <p:spPr/>
        <p:txBody>
          <a:bodyPr/>
          <a:lstStyle/>
          <a:p/>
          <a:p>
            <a:pPr>
              <a:defRPr sz="1800">
                <a:solidFill>
                  <a:srgbClr val="000000"/>
                </a:solidFill>
              </a:defRPr>
            </a:pPr>
            <a:r>
              <a:t> Exemple 3 : Retenues en cascade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33</a:t>
            </a:r>
          </a:p>
        </p:txBody>
      </p:sp>
      <p:sp>
        <p:nvSpPr>
          <p:cNvPr id="3" name="Content Placeholder 2"/>
          <p:cNvSpPr>
            <a:spLocks noGrp="1"/>
          </p:cNvSpPr>
          <p:nvPr>
            <p:ph idx="1"/>
          </p:nvPr>
        </p:nvSpPr>
        <p:spPr/>
        <p:txBody>
          <a:bodyPr/>
          <a:lstStyle/>
          <a:p/>
          <a:p>
            <a:pPr>
              <a:defRPr sz="1800">
                <a:solidFill>
                  <a:srgbClr val="000000"/>
                </a:solidFill>
              </a:defRPr>
            </a:pPr>
            <a:r>
              <a:t>Comprendre et appliquer les divisions en base 2, 8 et 16</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131</a:t>
            </a:r>
          </a:p>
        </p:txBody>
      </p:sp>
      <p:sp>
        <p:nvSpPr>
          <p:cNvPr id="3" name="Content Placeholder 2"/>
          <p:cNvSpPr>
            <a:spLocks noGrp="1"/>
          </p:cNvSpPr>
          <p:nvPr>
            <p:ph idx="1"/>
          </p:nvPr>
        </p:nvSpPr>
        <p:spPr/>
        <p:txBody>
          <a:bodyPr/>
          <a:lstStyle/>
          <a:p/>
          <a:p>
            <a:pPr>
              <a:defRPr sz="1800">
                <a:solidFill>
                  <a:srgbClr val="000000"/>
                </a:solidFill>
              </a:defRPr>
            </a:pPr>
            <a:r>
              <a:t>Colonne par colonne :</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132</a:t>
            </a:r>
          </a:p>
        </p:txBody>
      </p:sp>
      <p:sp>
        <p:nvSpPr>
          <p:cNvPr id="3" name="Content Placeholder 2"/>
          <p:cNvSpPr>
            <a:spLocks noGrp="1"/>
          </p:cNvSpPr>
          <p:nvPr>
            <p:ph idx="1"/>
          </p:nvPr>
        </p:nvSpPr>
        <p:spPr/>
        <p:txBody>
          <a:bodyPr/>
          <a:lstStyle/>
          <a:p/>
          <a:p>
            <a:pPr>
              <a:defRPr sz="1800">
                <a:solidFill>
                  <a:srgbClr val="000000"/>
                </a:solidFill>
              </a:defRPr>
            </a:pPr>
            <a:r>
              <a:t>7 + 5 = 12₁₀ = 16₈ → écrire 6, retenir 1</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133</a:t>
            </a:r>
          </a:p>
        </p:txBody>
      </p:sp>
      <p:sp>
        <p:nvSpPr>
          <p:cNvPr id="3" name="Content Placeholder 2"/>
          <p:cNvSpPr>
            <a:spLocks noGrp="1"/>
          </p:cNvSpPr>
          <p:nvPr>
            <p:ph idx="1"/>
          </p:nvPr>
        </p:nvSpPr>
        <p:spPr/>
        <p:txBody>
          <a:bodyPr/>
          <a:lstStyle/>
          <a:p/>
          <a:p>
            <a:pPr>
              <a:defRPr sz="1800">
                <a:solidFill>
                  <a:srgbClr val="000000"/>
                </a:solidFill>
              </a:defRPr>
            </a:pPr>
            <a:r>
              <a:t>0 + 7 + 1 = 8 → 10₈ → écrire 0, retenir 1</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134</a:t>
            </a:r>
          </a:p>
        </p:txBody>
      </p:sp>
      <p:sp>
        <p:nvSpPr>
          <p:cNvPr id="3" name="Content Placeholder 2"/>
          <p:cNvSpPr>
            <a:spLocks noGrp="1"/>
          </p:cNvSpPr>
          <p:nvPr>
            <p:ph idx="1"/>
          </p:nvPr>
        </p:nvSpPr>
        <p:spPr/>
        <p:txBody>
          <a:bodyPr/>
          <a:lstStyle/>
          <a:p/>
          <a:p>
            <a:pPr>
              <a:defRPr sz="1800">
                <a:solidFill>
                  <a:srgbClr val="000000"/>
                </a:solidFill>
              </a:defRPr>
            </a:pPr>
            <a:r>
              <a:t>7 + 0 + 1 = 8 → 10₈ → écrire 0, retenir 1</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135</a:t>
            </a:r>
          </a:p>
        </p:txBody>
      </p:sp>
      <p:sp>
        <p:nvSpPr>
          <p:cNvPr id="3" name="Content Placeholder 2"/>
          <p:cNvSpPr>
            <a:spLocks noGrp="1"/>
          </p:cNvSpPr>
          <p:nvPr>
            <p:ph idx="1"/>
          </p:nvPr>
        </p:nvSpPr>
        <p:spPr/>
        <p:txBody>
          <a:bodyPr/>
          <a:lstStyle/>
          <a:p/>
          <a:p>
            <a:pPr>
              <a:defRPr sz="1800">
                <a:solidFill>
                  <a:srgbClr val="000000"/>
                </a:solidFill>
              </a:defRPr>
            </a:pPr>
            <a:r>
              <a:t>Ajouter retenue finale : 1</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136</a:t>
            </a:r>
          </a:p>
        </p:txBody>
      </p:sp>
      <p:sp>
        <p:nvSpPr>
          <p:cNvPr id="3" name="Content Placeholder 2"/>
          <p:cNvSpPr>
            <a:spLocks noGrp="1"/>
          </p:cNvSpPr>
          <p:nvPr>
            <p:ph idx="1"/>
          </p:nvPr>
        </p:nvSpPr>
        <p:spPr/>
        <p:txBody>
          <a:bodyPr/>
          <a:lstStyle/>
          <a:p/>
          <a:p>
            <a:pPr>
              <a:defRPr sz="1800">
                <a:solidFill>
                  <a:srgbClr val="000000"/>
                </a:solidFill>
              </a:defRPr>
            </a:pPr>
            <a:r>
              <a:t>Résultat : 1006₈</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138</a:t>
            </a:r>
          </a:p>
        </p:txBody>
      </p:sp>
      <p:sp>
        <p:nvSpPr>
          <p:cNvPr id="3" name="Content Placeholder 2"/>
          <p:cNvSpPr>
            <a:spLocks noGrp="1"/>
          </p:cNvSpPr>
          <p:nvPr>
            <p:ph idx="1"/>
          </p:nvPr>
        </p:nvSpPr>
        <p:spPr/>
        <p:txBody>
          <a:bodyPr/>
          <a:lstStyle/>
          <a:p/>
          <a:p>
            <a:pPr>
              <a:defRPr sz="1800">
                <a:solidFill>
                  <a:srgbClr val="000000"/>
                </a:solidFill>
              </a:defRPr>
            </a:pPr>
            <a:r>
              <a:t>Vérification (conversion en décimal)</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139</a:t>
            </a:r>
          </a:p>
        </p:txBody>
      </p:sp>
      <p:sp>
        <p:nvSpPr>
          <p:cNvPr id="3" name="Content Placeholder 2"/>
          <p:cNvSpPr>
            <a:spLocks noGrp="1"/>
          </p:cNvSpPr>
          <p:nvPr>
            <p:ph idx="1"/>
          </p:nvPr>
        </p:nvSpPr>
        <p:spPr/>
        <p:txBody>
          <a:bodyPr/>
          <a:lstStyle/>
          <a:p/>
          <a:p>
            <a:pPr>
              <a:defRPr sz="1800">
                <a:solidFill>
                  <a:srgbClr val="000000"/>
                </a:solidFill>
              </a:defRPr>
            </a:pPr>
            <a:r>
              <a:t>Exemple :</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140</a:t>
            </a:r>
          </a:p>
        </p:txBody>
      </p:sp>
      <p:sp>
        <p:nvSpPr>
          <p:cNvPr id="3" name="Content Placeholder 2"/>
          <p:cNvSpPr>
            <a:spLocks noGrp="1"/>
          </p:cNvSpPr>
          <p:nvPr>
            <p:ph idx="1"/>
          </p:nvPr>
        </p:nvSpPr>
        <p:spPr/>
        <p:txBody>
          <a:bodyPr/>
          <a:lstStyle/>
          <a:p/>
          <a:p>
            <a:pPr>
              <a:defRPr sz="1800">
                <a:solidFill>
                  <a:srgbClr val="000000"/>
                </a:solidFill>
              </a:defRPr>
            </a:pPr>
            <a:r>
              <a:t>707₈ = 7×64 + 0×8 + 7 = 448 + 0 + 7 = 455  </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141</a:t>
            </a:r>
          </a:p>
        </p:txBody>
      </p:sp>
      <p:sp>
        <p:nvSpPr>
          <p:cNvPr id="3" name="Content Placeholder 2"/>
          <p:cNvSpPr>
            <a:spLocks noGrp="1"/>
          </p:cNvSpPr>
          <p:nvPr>
            <p:ph idx="1"/>
          </p:nvPr>
        </p:nvSpPr>
        <p:spPr/>
        <p:txBody>
          <a:bodyPr/>
          <a:lstStyle/>
          <a:p/>
          <a:p>
            <a:pPr>
              <a:defRPr sz="1800">
                <a:solidFill>
                  <a:srgbClr val="000000"/>
                </a:solidFill>
              </a:defRPr>
            </a:pPr>
            <a:r>
              <a:t>075₈ = 0×64 + 7×8 + 5 = 0 + 56 + 5 = 61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34</a:t>
            </a:r>
          </a:p>
        </p:txBody>
      </p:sp>
      <p:sp>
        <p:nvSpPr>
          <p:cNvPr id="3" name="Content Placeholder 2"/>
          <p:cNvSpPr>
            <a:spLocks noGrp="1"/>
          </p:cNvSpPr>
          <p:nvPr>
            <p:ph idx="1"/>
          </p:nvPr>
        </p:nvSpPr>
        <p:spPr/>
        <p:txBody>
          <a:bodyPr/>
          <a:lstStyle/>
          <a:p/>
          <a:p>
            <a:pPr>
              <a:defRPr sz="1800">
                <a:solidFill>
                  <a:srgbClr val="000000"/>
                </a:solidFill>
              </a:defRPr>
            </a:pPr>
            <a:r>
              <a:t>Représentation des Nombres en virgules flottante en Binaire</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142</a:t>
            </a:r>
          </a:p>
        </p:txBody>
      </p:sp>
      <p:sp>
        <p:nvSpPr>
          <p:cNvPr id="3" name="Content Placeholder 2"/>
          <p:cNvSpPr>
            <a:spLocks noGrp="1"/>
          </p:cNvSpPr>
          <p:nvPr>
            <p:ph idx="1"/>
          </p:nvPr>
        </p:nvSpPr>
        <p:spPr/>
        <p:txBody>
          <a:bodyPr/>
          <a:lstStyle/>
          <a:p/>
          <a:p>
            <a:pPr>
              <a:defRPr sz="1800">
                <a:solidFill>
                  <a:srgbClr val="000000"/>
                </a:solidFill>
              </a:defRPr>
            </a:pPr>
            <a:r>
              <a:t>455 + 61 = 516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143</a:t>
            </a:r>
          </a:p>
        </p:txBody>
      </p:sp>
      <p:sp>
        <p:nvSpPr>
          <p:cNvPr id="3" name="Content Placeholder 2"/>
          <p:cNvSpPr>
            <a:spLocks noGrp="1"/>
          </p:cNvSpPr>
          <p:nvPr>
            <p:ph idx="1"/>
          </p:nvPr>
        </p:nvSpPr>
        <p:spPr/>
        <p:txBody>
          <a:bodyPr/>
          <a:lstStyle/>
          <a:p/>
          <a:p>
            <a:pPr>
              <a:defRPr sz="1800">
                <a:solidFill>
                  <a:srgbClr val="000000"/>
                </a:solidFill>
              </a:defRPr>
            </a:pPr>
            <a:r>
              <a:t>516₁₀ = 1006₈</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146</a:t>
            </a:r>
          </a:p>
        </p:txBody>
      </p:sp>
      <p:sp>
        <p:nvSpPr>
          <p:cNvPr id="3" name="Content Placeholder 2"/>
          <p:cNvSpPr>
            <a:spLocks noGrp="1"/>
          </p:cNvSpPr>
          <p:nvPr>
            <p:ph idx="1"/>
          </p:nvPr>
        </p:nvSpPr>
        <p:spPr/>
        <p:txBody>
          <a:bodyPr/>
          <a:lstStyle/>
          <a:p/>
          <a:p>
            <a:pPr>
              <a:defRPr sz="1800">
                <a:solidFill>
                  <a:srgbClr val="000000"/>
                </a:solidFill>
              </a:defRPr>
            </a:pPr>
            <a:r>
              <a:t> Exemple 4 : Nombres avec 0 et propagation de retenue</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149</a:t>
            </a:r>
          </a:p>
        </p:txBody>
      </p:sp>
      <p:sp>
        <p:nvSpPr>
          <p:cNvPr id="3" name="Content Placeholder 2"/>
          <p:cNvSpPr>
            <a:spLocks noGrp="1"/>
          </p:cNvSpPr>
          <p:nvPr>
            <p:ph idx="1"/>
          </p:nvPr>
        </p:nvSpPr>
        <p:spPr/>
        <p:txBody>
          <a:bodyPr/>
          <a:lstStyle/>
          <a:p/>
          <a:p>
            <a:pPr>
              <a:defRPr sz="1800">
                <a:solidFill>
                  <a:srgbClr val="000000"/>
                </a:solidFill>
              </a:defRPr>
            </a:pPr>
            <a:r>
              <a:t>Colonne par colonne :</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150</a:t>
            </a:r>
          </a:p>
        </p:txBody>
      </p:sp>
      <p:sp>
        <p:nvSpPr>
          <p:cNvPr id="3" name="Content Placeholder 2"/>
          <p:cNvSpPr>
            <a:spLocks noGrp="1"/>
          </p:cNvSpPr>
          <p:nvPr>
            <p:ph idx="1"/>
          </p:nvPr>
        </p:nvSpPr>
        <p:spPr/>
        <p:txBody>
          <a:bodyPr/>
          <a:lstStyle/>
          <a:p/>
          <a:p>
            <a:pPr>
              <a:defRPr sz="1800">
                <a:solidFill>
                  <a:srgbClr val="000000"/>
                </a:solidFill>
              </a:defRPr>
            </a:pPr>
            <a:r>
              <a:t>0 + 7 = 7 → pas de retenue</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151</a:t>
            </a:r>
          </a:p>
        </p:txBody>
      </p:sp>
      <p:sp>
        <p:nvSpPr>
          <p:cNvPr id="3" name="Content Placeholder 2"/>
          <p:cNvSpPr>
            <a:spLocks noGrp="1"/>
          </p:cNvSpPr>
          <p:nvPr>
            <p:ph idx="1"/>
          </p:nvPr>
        </p:nvSpPr>
        <p:spPr/>
        <p:txBody>
          <a:bodyPr/>
          <a:lstStyle/>
          <a:p/>
          <a:p>
            <a:pPr>
              <a:defRPr sz="1800">
                <a:solidFill>
                  <a:srgbClr val="000000"/>
                </a:solidFill>
              </a:defRPr>
            </a:pPr>
            <a:r>
              <a:t>7 + 1 = 8 → 10₈ → écrire 0, retenir 1</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152</a:t>
            </a:r>
          </a:p>
        </p:txBody>
      </p:sp>
      <p:sp>
        <p:nvSpPr>
          <p:cNvPr id="3" name="Content Placeholder 2"/>
          <p:cNvSpPr>
            <a:spLocks noGrp="1"/>
          </p:cNvSpPr>
          <p:nvPr>
            <p:ph idx="1"/>
          </p:nvPr>
        </p:nvSpPr>
        <p:spPr/>
        <p:txBody>
          <a:bodyPr/>
          <a:lstStyle/>
          <a:p/>
          <a:p>
            <a:pPr>
              <a:defRPr sz="1800">
                <a:solidFill>
                  <a:srgbClr val="000000"/>
                </a:solidFill>
              </a:defRPr>
            </a:pPr>
            <a:r>
              <a:t>6 + 1 (retenue) + 1 = 8 → 10₈ → écrire 0, retenir 1</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153</a:t>
            </a:r>
          </a:p>
        </p:txBody>
      </p:sp>
      <p:sp>
        <p:nvSpPr>
          <p:cNvPr id="3" name="Content Placeholder 2"/>
          <p:cNvSpPr>
            <a:spLocks noGrp="1"/>
          </p:cNvSpPr>
          <p:nvPr>
            <p:ph idx="1"/>
          </p:nvPr>
        </p:nvSpPr>
        <p:spPr/>
        <p:txBody>
          <a:bodyPr/>
          <a:lstStyle/>
          <a:p/>
          <a:p>
            <a:pPr>
              <a:defRPr sz="1800">
                <a:solidFill>
                  <a:srgbClr val="000000"/>
                </a:solidFill>
              </a:defRPr>
            </a:pPr>
            <a:r>
              <a:t>Ajouter retenue finale : 1</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154</a:t>
            </a:r>
          </a:p>
        </p:txBody>
      </p:sp>
      <p:sp>
        <p:nvSpPr>
          <p:cNvPr id="3" name="Content Placeholder 2"/>
          <p:cNvSpPr>
            <a:spLocks noGrp="1"/>
          </p:cNvSpPr>
          <p:nvPr>
            <p:ph idx="1"/>
          </p:nvPr>
        </p:nvSpPr>
        <p:spPr/>
        <p:txBody>
          <a:bodyPr/>
          <a:lstStyle/>
          <a:p/>
          <a:p>
            <a:pPr>
              <a:defRPr sz="1800">
                <a:solidFill>
                  <a:srgbClr val="000000"/>
                </a:solidFill>
              </a:defRPr>
            </a:pPr>
            <a:r>
              <a:t>Résultat : 1007₈</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b="1" sz="3200">
                <a:solidFill>
                  <a:srgbClr val="00008B"/>
                </a:solidFill>
              </a:defRPr>
            </a:pPr>
            <a:r>
              <a:t>Slide 155</a:t>
            </a:r>
          </a:p>
        </p:txBody>
      </p:sp>
      <p:sp>
        <p:nvSpPr>
          <p:cNvPr id="3" name="Content Placeholder 2"/>
          <p:cNvSpPr>
            <a:spLocks noGrp="1"/>
          </p:cNvSpPr>
          <p:nvPr>
            <p:ph idx="1"/>
          </p:nvPr>
        </p:nvSpPr>
        <p:spPr/>
        <p:txBody>
          <a:bodyPr/>
          <a:lstStyle/>
          <a:p/>
          <a:p>
            <a:pPr>
              <a:defRPr sz="1800">
                <a:solidFill>
                  <a:srgbClr val="000000"/>
                </a:solidFill>
              </a:defRPr>
            </a:pPr>
            <a:r>
              <a:t>Hexadécimale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