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1"/>
  </p:notesMasterIdLst>
  <p:sldIdLst>
    <p:sldId id="256" r:id="rId2"/>
    <p:sldId id="257" r:id="rId3"/>
    <p:sldId id="291" r:id="rId4"/>
    <p:sldId id="259" r:id="rId5"/>
    <p:sldId id="260" r:id="rId6"/>
    <p:sldId id="292" r:id="rId7"/>
    <p:sldId id="293" r:id="rId8"/>
    <p:sldId id="294" r:id="rId9"/>
    <p:sldId id="295" r:id="rId10"/>
    <p:sldId id="296" r:id="rId11"/>
    <p:sldId id="297" r:id="rId12"/>
    <p:sldId id="304" r:id="rId13"/>
    <p:sldId id="299" r:id="rId14"/>
    <p:sldId id="300" r:id="rId15"/>
    <p:sldId id="301" r:id="rId16"/>
    <p:sldId id="302" r:id="rId17"/>
    <p:sldId id="298" r:id="rId18"/>
    <p:sldId id="303" r:id="rId19"/>
    <p:sldId id="263" r:id="rId20"/>
  </p:sldIdLst>
  <p:sldSz cx="9144000" cy="5143500" type="screen16x9"/>
  <p:notesSz cx="6858000" cy="9144000"/>
  <p:embeddedFontLst>
    <p:embeddedFont>
      <p:font typeface="Nanum Gothic Coding" panose="020B0604020202020204" charset="-127"/>
      <p:regular r:id="rId22"/>
      <p:bold r:id="rId23"/>
    </p:embeddedFont>
    <p:embeddedFont>
      <p:font typeface="Anaheim" panose="020B0604020202020204" charset="0"/>
      <p:regular r:id="rId24"/>
    </p:embeddedFont>
    <p:embeddedFont>
      <p:font typeface="Cambria Math" panose="02040503050406030204" pitchFamily="18" charset="0"/>
      <p:regular r:id="rId25"/>
    </p:embeddedFont>
    <p:embeddedFont>
      <p:font typeface="Dosis" pitchFamily="2" charset="0"/>
      <p:regular r:id="rId26"/>
      <p:bold r:id="rId27"/>
    </p:embeddedFont>
    <p:embeddedFont>
      <p:font typeface="Roboto Condensed Light" panose="02000000000000000000" pitchFamily="2"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CC"/>
    <a:srgbClr val="99CCFF"/>
    <a:srgbClr val="33CCFF"/>
    <a:srgbClr val="6699FF"/>
    <a:srgbClr val="33CCCC"/>
    <a:srgbClr val="00CC99"/>
    <a:srgbClr val="FFCC99"/>
    <a:srgbClr val="FF9966"/>
    <a:srgbClr val="FF9933"/>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95AB69-88D3-46A7-8E97-CDFAD8DFD258}">
  <a:tblStyle styleId="{CF95AB69-88D3-46A7-8E97-CDFAD8DFD2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92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8"/>
        <p:cNvGrpSpPr/>
        <p:nvPr/>
      </p:nvGrpSpPr>
      <p:grpSpPr>
        <a:xfrm>
          <a:off x="0" y="0"/>
          <a:ext cx="0" cy="0"/>
          <a:chOff x="0" y="0"/>
          <a:chExt cx="0" cy="0"/>
        </a:xfrm>
      </p:grpSpPr>
      <p:sp>
        <p:nvSpPr>
          <p:cNvPr id="5099" name="Google Shape;50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0" name="Google Shape;51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1"/>
        <p:cNvGrpSpPr/>
        <p:nvPr/>
      </p:nvGrpSpPr>
      <p:grpSpPr>
        <a:xfrm>
          <a:off x="0" y="0"/>
          <a:ext cx="0" cy="0"/>
          <a:chOff x="0" y="0"/>
          <a:chExt cx="0" cy="0"/>
        </a:xfrm>
      </p:grpSpPr>
      <p:sp>
        <p:nvSpPr>
          <p:cNvPr id="5252" name="Google Shape;5252;g150358bed5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3" name="Google Shape;5253;g150358bed5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9464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8"/>
        <p:cNvGrpSpPr/>
        <p:nvPr/>
      </p:nvGrpSpPr>
      <p:grpSpPr>
        <a:xfrm>
          <a:off x="0" y="0"/>
          <a:ext cx="0" cy="0"/>
          <a:chOff x="0" y="0"/>
          <a:chExt cx="0" cy="0"/>
        </a:xfrm>
      </p:grpSpPr>
      <p:sp>
        <p:nvSpPr>
          <p:cNvPr id="5129" name="Google Shape;5129;g1168376c62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0" name="Google Shape;5130;g1168376c62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711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0"/>
        <p:cNvGrpSpPr/>
        <p:nvPr/>
      </p:nvGrpSpPr>
      <p:grpSpPr>
        <a:xfrm>
          <a:off x="0" y="0"/>
          <a:ext cx="0" cy="0"/>
          <a:chOff x="0" y="0"/>
          <a:chExt cx="0" cy="0"/>
        </a:xfrm>
      </p:grpSpPr>
      <p:sp>
        <p:nvSpPr>
          <p:cNvPr id="5191" name="Google Shape;5191;g150358bed5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2" name="Google Shape;5192;g150358bed5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5938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1"/>
        <p:cNvGrpSpPr/>
        <p:nvPr/>
      </p:nvGrpSpPr>
      <p:grpSpPr>
        <a:xfrm>
          <a:off x="0" y="0"/>
          <a:ext cx="0" cy="0"/>
          <a:chOff x="0" y="0"/>
          <a:chExt cx="0" cy="0"/>
        </a:xfrm>
      </p:grpSpPr>
      <p:sp>
        <p:nvSpPr>
          <p:cNvPr id="5252" name="Google Shape;5252;g150358bed5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3" name="Google Shape;5253;g150358bed5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52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1"/>
        <p:cNvGrpSpPr/>
        <p:nvPr/>
      </p:nvGrpSpPr>
      <p:grpSpPr>
        <a:xfrm>
          <a:off x="0" y="0"/>
          <a:ext cx="0" cy="0"/>
          <a:chOff x="0" y="0"/>
          <a:chExt cx="0" cy="0"/>
        </a:xfrm>
      </p:grpSpPr>
      <p:sp>
        <p:nvSpPr>
          <p:cNvPr id="5252" name="Google Shape;5252;g150358bed5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3" name="Google Shape;5253;g150358bed5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1515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1"/>
        <p:cNvGrpSpPr/>
        <p:nvPr/>
      </p:nvGrpSpPr>
      <p:grpSpPr>
        <a:xfrm>
          <a:off x="0" y="0"/>
          <a:ext cx="0" cy="0"/>
          <a:chOff x="0" y="0"/>
          <a:chExt cx="0" cy="0"/>
        </a:xfrm>
      </p:grpSpPr>
      <p:sp>
        <p:nvSpPr>
          <p:cNvPr id="5252" name="Google Shape;5252;g150358bed5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3" name="Google Shape;5253;g150358bed5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4860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1"/>
        <p:cNvGrpSpPr/>
        <p:nvPr/>
      </p:nvGrpSpPr>
      <p:grpSpPr>
        <a:xfrm>
          <a:off x="0" y="0"/>
          <a:ext cx="0" cy="0"/>
          <a:chOff x="0" y="0"/>
          <a:chExt cx="0" cy="0"/>
        </a:xfrm>
      </p:grpSpPr>
      <p:sp>
        <p:nvSpPr>
          <p:cNvPr id="5252" name="Google Shape;5252;g150358bed5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3" name="Google Shape;5253;g150358bed5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416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1"/>
        <p:cNvGrpSpPr/>
        <p:nvPr/>
      </p:nvGrpSpPr>
      <p:grpSpPr>
        <a:xfrm>
          <a:off x="0" y="0"/>
          <a:ext cx="0" cy="0"/>
          <a:chOff x="0" y="0"/>
          <a:chExt cx="0" cy="0"/>
        </a:xfrm>
      </p:grpSpPr>
      <p:sp>
        <p:nvSpPr>
          <p:cNvPr id="5252" name="Google Shape;5252;g150358bed5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3" name="Google Shape;5253;g150358bed5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5283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1"/>
        <p:cNvGrpSpPr/>
        <p:nvPr/>
      </p:nvGrpSpPr>
      <p:grpSpPr>
        <a:xfrm>
          <a:off x="0" y="0"/>
          <a:ext cx="0" cy="0"/>
          <a:chOff x="0" y="0"/>
          <a:chExt cx="0" cy="0"/>
        </a:xfrm>
      </p:grpSpPr>
      <p:sp>
        <p:nvSpPr>
          <p:cNvPr id="5252" name="Google Shape;5252;g150358bed5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3" name="Google Shape;5253;g150358bed5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4543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3"/>
        <p:cNvGrpSpPr/>
        <p:nvPr/>
      </p:nvGrpSpPr>
      <p:grpSpPr>
        <a:xfrm>
          <a:off x="0" y="0"/>
          <a:ext cx="0" cy="0"/>
          <a:chOff x="0" y="0"/>
          <a:chExt cx="0" cy="0"/>
        </a:xfrm>
      </p:grpSpPr>
      <p:sp>
        <p:nvSpPr>
          <p:cNvPr id="5554" name="Google Shape;5554;g15114589c1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5" name="Google Shape;5555;g15114589c1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8"/>
        <p:cNvGrpSpPr/>
        <p:nvPr/>
      </p:nvGrpSpPr>
      <p:grpSpPr>
        <a:xfrm>
          <a:off x="0" y="0"/>
          <a:ext cx="0" cy="0"/>
          <a:chOff x="0" y="0"/>
          <a:chExt cx="0" cy="0"/>
        </a:xfrm>
      </p:grpSpPr>
      <p:sp>
        <p:nvSpPr>
          <p:cNvPr id="5129" name="Google Shape;5129;g1168376c62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0" name="Google Shape;5130;g1168376c62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8"/>
        <p:cNvGrpSpPr/>
        <p:nvPr/>
      </p:nvGrpSpPr>
      <p:grpSpPr>
        <a:xfrm>
          <a:off x="0" y="0"/>
          <a:ext cx="0" cy="0"/>
          <a:chOff x="0" y="0"/>
          <a:chExt cx="0" cy="0"/>
        </a:xfrm>
      </p:grpSpPr>
      <p:sp>
        <p:nvSpPr>
          <p:cNvPr id="5129" name="Google Shape;5129;g1168376c62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0" name="Google Shape;5130;g1168376c62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746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0"/>
        <p:cNvGrpSpPr/>
        <p:nvPr/>
      </p:nvGrpSpPr>
      <p:grpSpPr>
        <a:xfrm>
          <a:off x="0" y="0"/>
          <a:ext cx="0" cy="0"/>
          <a:chOff x="0" y="0"/>
          <a:chExt cx="0" cy="0"/>
        </a:xfrm>
      </p:grpSpPr>
      <p:sp>
        <p:nvSpPr>
          <p:cNvPr id="5191" name="Google Shape;5191;g150358bed5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2" name="Google Shape;5192;g150358bed5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1"/>
        <p:cNvGrpSpPr/>
        <p:nvPr/>
      </p:nvGrpSpPr>
      <p:grpSpPr>
        <a:xfrm>
          <a:off x="0" y="0"/>
          <a:ext cx="0" cy="0"/>
          <a:chOff x="0" y="0"/>
          <a:chExt cx="0" cy="0"/>
        </a:xfrm>
      </p:grpSpPr>
      <p:sp>
        <p:nvSpPr>
          <p:cNvPr id="5252" name="Google Shape;5252;g150358bed5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3" name="Google Shape;5253;g150358bed5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1"/>
        <p:cNvGrpSpPr/>
        <p:nvPr/>
      </p:nvGrpSpPr>
      <p:grpSpPr>
        <a:xfrm>
          <a:off x="0" y="0"/>
          <a:ext cx="0" cy="0"/>
          <a:chOff x="0" y="0"/>
          <a:chExt cx="0" cy="0"/>
        </a:xfrm>
      </p:grpSpPr>
      <p:sp>
        <p:nvSpPr>
          <p:cNvPr id="5252" name="Google Shape;5252;g150358bed5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3" name="Google Shape;5253;g150358bed5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726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1"/>
        <p:cNvGrpSpPr/>
        <p:nvPr/>
      </p:nvGrpSpPr>
      <p:grpSpPr>
        <a:xfrm>
          <a:off x="0" y="0"/>
          <a:ext cx="0" cy="0"/>
          <a:chOff x="0" y="0"/>
          <a:chExt cx="0" cy="0"/>
        </a:xfrm>
      </p:grpSpPr>
      <p:sp>
        <p:nvSpPr>
          <p:cNvPr id="5252" name="Google Shape;5252;g150358bed5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3" name="Google Shape;5253;g150358bed5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3719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1"/>
        <p:cNvGrpSpPr/>
        <p:nvPr/>
      </p:nvGrpSpPr>
      <p:grpSpPr>
        <a:xfrm>
          <a:off x="0" y="0"/>
          <a:ext cx="0" cy="0"/>
          <a:chOff x="0" y="0"/>
          <a:chExt cx="0" cy="0"/>
        </a:xfrm>
      </p:grpSpPr>
      <p:sp>
        <p:nvSpPr>
          <p:cNvPr id="5252" name="Google Shape;5252;g150358bed5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3" name="Google Shape;5253;g150358bed5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734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1"/>
        <p:cNvGrpSpPr/>
        <p:nvPr/>
      </p:nvGrpSpPr>
      <p:grpSpPr>
        <a:xfrm>
          <a:off x="0" y="0"/>
          <a:ext cx="0" cy="0"/>
          <a:chOff x="0" y="0"/>
          <a:chExt cx="0" cy="0"/>
        </a:xfrm>
      </p:grpSpPr>
      <p:sp>
        <p:nvSpPr>
          <p:cNvPr id="5252" name="Google Shape;5252;g150358bed5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3" name="Google Shape;5253;g150358bed5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9218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4"/>
            </a:gs>
            <a:gs pos="73000">
              <a:schemeClr val="accent3"/>
            </a:gs>
            <a:gs pos="100000">
              <a:schemeClr val="accent2"/>
            </a:gs>
          </a:gsLst>
          <a:lin ang="5400700"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4499" y="85"/>
            <a:ext cx="9153479" cy="5143338"/>
            <a:chOff x="-4499" y="85"/>
            <a:chExt cx="9153479" cy="5143338"/>
          </a:xfrm>
        </p:grpSpPr>
        <p:sp>
          <p:nvSpPr>
            <p:cNvPr id="10" name="Google Shape;10;p2"/>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2"/>
          <p:cNvGrpSpPr/>
          <p:nvPr/>
        </p:nvGrpSpPr>
        <p:grpSpPr>
          <a:xfrm>
            <a:off x="347375" y="249475"/>
            <a:ext cx="8449275" cy="4648800"/>
            <a:chOff x="347375" y="249475"/>
            <a:chExt cx="8449275" cy="4648800"/>
          </a:xfrm>
        </p:grpSpPr>
        <p:grpSp>
          <p:nvGrpSpPr>
            <p:cNvPr id="160" name="Google Shape;160;p2"/>
            <p:cNvGrpSpPr/>
            <p:nvPr/>
          </p:nvGrpSpPr>
          <p:grpSpPr>
            <a:xfrm>
              <a:off x="347375" y="249475"/>
              <a:ext cx="8449200" cy="369900"/>
              <a:chOff x="347375" y="249475"/>
              <a:chExt cx="8449200" cy="369900"/>
            </a:xfrm>
          </p:grpSpPr>
          <p:sp>
            <p:nvSpPr>
              <p:cNvPr id="161" name="Google Shape;161;p2"/>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162" name="Google Shape;162;p2"/>
              <p:cNvGrpSpPr/>
              <p:nvPr/>
            </p:nvGrpSpPr>
            <p:grpSpPr>
              <a:xfrm>
                <a:off x="7968325" y="355525"/>
                <a:ext cx="655400" cy="157800"/>
                <a:chOff x="7968325" y="355525"/>
                <a:chExt cx="655400" cy="157800"/>
              </a:xfrm>
            </p:grpSpPr>
            <p:sp>
              <p:nvSpPr>
                <p:cNvPr id="163" name="Google Shape;163;p2"/>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 name="Google Shape;164;p2"/>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165" name="Google Shape;165;p2"/>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 name="Google Shape;166;p2"/>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167" name="Google Shape;167;p2"/>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 name="Google Shape;169;p2"/>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170" name="Google Shape;170;p2"/>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171" name="Google Shape;171;p2"/>
          <p:cNvSpPr txBox="1">
            <a:spLocks noGrp="1"/>
          </p:cNvSpPr>
          <p:nvPr>
            <p:ph type="ctrTitle"/>
          </p:nvPr>
        </p:nvSpPr>
        <p:spPr>
          <a:xfrm>
            <a:off x="954000" y="1138100"/>
            <a:ext cx="6277800" cy="2460900"/>
          </a:xfrm>
          <a:prstGeom prst="rect">
            <a:avLst/>
          </a:prstGeom>
        </p:spPr>
        <p:txBody>
          <a:bodyPr spcFirstLastPara="1" wrap="square" lIns="91425" tIns="91425" rIns="91425" bIns="91425" anchor="b" anchorCtr="0">
            <a:noAutofit/>
          </a:bodyPr>
          <a:lstStyle>
            <a:lvl1pPr lvl="0">
              <a:lnSpc>
                <a:spcPct val="90000"/>
              </a:lnSpc>
              <a:spcBef>
                <a:spcPts val="100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72" name="Google Shape;172;p2"/>
          <p:cNvSpPr txBox="1">
            <a:spLocks noGrp="1"/>
          </p:cNvSpPr>
          <p:nvPr>
            <p:ph type="subTitle" idx="1"/>
          </p:nvPr>
        </p:nvSpPr>
        <p:spPr>
          <a:xfrm>
            <a:off x="954000" y="3702763"/>
            <a:ext cx="5404800" cy="332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73" name="Google Shape;173;p2">
            <a:hlinkClick r:id="" action="ppaction://hlinkshowjump?jump=previousslide"/>
          </p:cNvPr>
          <p:cNvSpPr txBox="1">
            <a:spLocks noGrp="1"/>
          </p:cNvSpPr>
          <p:nvPr>
            <p:ph type="subTitle" idx="2"/>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4" name="Google Shape;174;p2">
            <a:hlinkClick r:id="" action="ppaction://hlinkshowjump?jump=nextslide"/>
          </p:cNvPr>
          <p:cNvSpPr txBox="1">
            <a:spLocks noGrp="1"/>
          </p:cNvSpPr>
          <p:nvPr>
            <p:ph type="subTitle" idx="3"/>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99"/>
        <p:cNvGrpSpPr/>
        <p:nvPr/>
      </p:nvGrpSpPr>
      <p:grpSpPr>
        <a:xfrm>
          <a:off x="0" y="0"/>
          <a:ext cx="0" cy="0"/>
          <a:chOff x="0" y="0"/>
          <a:chExt cx="0" cy="0"/>
        </a:xfrm>
      </p:grpSpPr>
      <p:grpSp>
        <p:nvGrpSpPr>
          <p:cNvPr id="1500" name="Google Shape;1500;p11"/>
          <p:cNvGrpSpPr/>
          <p:nvPr/>
        </p:nvGrpSpPr>
        <p:grpSpPr>
          <a:xfrm>
            <a:off x="-4499" y="85"/>
            <a:ext cx="9153479" cy="5143338"/>
            <a:chOff x="-4499" y="85"/>
            <a:chExt cx="9153479" cy="5143338"/>
          </a:xfrm>
        </p:grpSpPr>
        <p:sp>
          <p:nvSpPr>
            <p:cNvPr id="1501" name="Google Shape;1501;p11"/>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1"/>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1"/>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1"/>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1"/>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1"/>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1"/>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1"/>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1"/>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1"/>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1"/>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1"/>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1"/>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1"/>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1"/>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1"/>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1"/>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1"/>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1"/>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1"/>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1"/>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1"/>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1"/>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1"/>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1"/>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1"/>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1"/>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1"/>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1"/>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1"/>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1"/>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1"/>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1"/>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1"/>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1"/>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1"/>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1"/>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1"/>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1"/>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1"/>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1"/>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1"/>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1"/>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1"/>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1"/>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1"/>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1"/>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1"/>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1"/>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1"/>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1"/>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1"/>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1"/>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1"/>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1"/>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1"/>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1"/>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1"/>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1"/>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1"/>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1"/>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1"/>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1"/>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1"/>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1"/>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1"/>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1"/>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1"/>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1"/>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1"/>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1"/>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1"/>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1"/>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1"/>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1"/>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1"/>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1"/>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1"/>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1"/>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1"/>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1"/>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1"/>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1"/>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1"/>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1"/>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1"/>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1"/>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1"/>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1"/>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1"/>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1"/>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1"/>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1"/>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1"/>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1"/>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1"/>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1"/>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1"/>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1"/>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1"/>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1"/>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1"/>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1"/>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1"/>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1"/>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1"/>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1"/>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1"/>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1"/>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1"/>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1"/>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1"/>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1"/>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1"/>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1"/>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1"/>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1"/>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1"/>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1"/>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1"/>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1"/>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1"/>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1"/>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1"/>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1"/>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1"/>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1"/>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1"/>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1"/>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1"/>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1"/>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1"/>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1"/>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1"/>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1"/>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1"/>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1"/>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1"/>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1"/>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1"/>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1"/>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1"/>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1"/>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1"/>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1"/>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1"/>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1"/>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1"/>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1"/>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11"/>
          <p:cNvGrpSpPr/>
          <p:nvPr/>
        </p:nvGrpSpPr>
        <p:grpSpPr>
          <a:xfrm>
            <a:off x="347375" y="249475"/>
            <a:ext cx="8449275" cy="4648800"/>
            <a:chOff x="347375" y="249475"/>
            <a:chExt cx="8449275" cy="4648800"/>
          </a:xfrm>
        </p:grpSpPr>
        <p:grpSp>
          <p:nvGrpSpPr>
            <p:cNvPr id="1651" name="Google Shape;1651;p11"/>
            <p:cNvGrpSpPr/>
            <p:nvPr/>
          </p:nvGrpSpPr>
          <p:grpSpPr>
            <a:xfrm>
              <a:off x="347375" y="249475"/>
              <a:ext cx="8449200" cy="369900"/>
              <a:chOff x="347375" y="249475"/>
              <a:chExt cx="8449200" cy="369900"/>
            </a:xfrm>
          </p:grpSpPr>
          <p:sp>
            <p:nvSpPr>
              <p:cNvPr id="1652" name="Google Shape;1652;p11"/>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1653" name="Google Shape;1653;p11"/>
              <p:cNvGrpSpPr/>
              <p:nvPr/>
            </p:nvGrpSpPr>
            <p:grpSpPr>
              <a:xfrm>
                <a:off x="7968325" y="355525"/>
                <a:ext cx="655400" cy="157800"/>
                <a:chOff x="7968325" y="355525"/>
                <a:chExt cx="655400" cy="157800"/>
              </a:xfrm>
            </p:grpSpPr>
            <p:sp>
              <p:nvSpPr>
                <p:cNvPr id="1654" name="Google Shape;1654;p11"/>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5" name="Google Shape;1655;p11"/>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1656" name="Google Shape;1656;p11"/>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7" name="Google Shape;1657;p11"/>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1658" name="Google Shape;1658;p11"/>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1"/>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0" name="Google Shape;1660;p11"/>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1661" name="Google Shape;1661;p11"/>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1662" name="Google Shape;1662;p11"/>
          <p:cNvSpPr txBox="1">
            <a:spLocks noGrp="1"/>
          </p:cNvSpPr>
          <p:nvPr>
            <p:ph type="title" hasCustomPrompt="1"/>
          </p:nvPr>
        </p:nvSpPr>
        <p:spPr>
          <a:xfrm>
            <a:off x="1931840" y="1645750"/>
            <a:ext cx="5280300" cy="1400100"/>
          </a:xfrm>
          <a:prstGeom prst="rect">
            <a:avLst/>
          </a:prstGeom>
        </p:spPr>
        <p:txBody>
          <a:bodyPr spcFirstLastPara="1" wrap="square" lIns="91425" tIns="91425" rIns="91425" bIns="91425" anchor="b" anchorCtr="0">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r>
              <a:t>xx%</a:t>
            </a:r>
          </a:p>
        </p:txBody>
      </p:sp>
      <p:sp>
        <p:nvSpPr>
          <p:cNvPr id="1663" name="Google Shape;1663;p11"/>
          <p:cNvSpPr txBox="1">
            <a:spLocks noGrp="1"/>
          </p:cNvSpPr>
          <p:nvPr>
            <p:ph type="subTitle" idx="1"/>
          </p:nvPr>
        </p:nvSpPr>
        <p:spPr>
          <a:xfrm>
            <a:off x="1931850" y="3104150"/>
            <a:ext cx="52803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64" name="Google Shape;1664;p11">
            <a:hlinkClick r:id="" action="ppaction://hlinkshowjump?jump=previousslide"/>
          </p:cNvPr>
          <p:cNvSpPr txBox="1">
            <a:spLocks noGrp="1"/>
          </p:cNvSpPr>
          <p:nvPr>
            <p:ph type="subTitle" idx="2"/>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65" name="Google Shape;1665;p11">
            <a:hlinkClick r:id="" action="ppaction://hlinkshowjump?jump=nextslide"/>
          </p:cNvPr>
          <p:cNvSpPr txBox="1">
            <a:spLocks noGrp="1"/>
          </p:cNvSpPr>
          <p:nvPr>
            <p:ph type="subTitle" idx="3"/>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66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4"/>
            </a:gs>
            <a:gs pos="73000">
              <a:schemeClr val="accent3"/>
            </a:gs>
            <a:gs pos="100000">
              <a:schemeClr val="accent2"/>
            </a:gs>
          </a:gsLst>
          <a:lin ang="5400700" scaled="0"/>
        </a:gradFill>
        <a:effectLst/>
      </p:bgPr>
    </p:bg>
    <p:spTree>
      <p:nvGrpSpPr>
        <p:cNvPr id="1" name="Shape 1667"/>
        <p:cNvGrpSpPr/>
        <p:nvPr/>
      </p:nvGrpSpPr>
      <p:grpSpPr>
        <a:xfrm>
          <a:off x="0" y="0"/>
          <a:ext cx="0" cy="0"/>
          <a:chOff x="0" y="0"/>
          <a:chExt cx="0" cy="0"/>
        </a:xfrm>
      </p:grpSpPr>
      <p:grpSp>
        <p:nvGrpSpPr>
          <p:cNvPr id="1668" name="Google Shape;1668;p13"/>
          <p:cNvGrpSpPr/>
          <p:nvPr/>
        </p:nvGrpSpPr>
        <p:grpSpPr>
          <a:xfrm>
            <a:off x="-4499" y="85"/>
            <a:ext cx="9153479" cy="5143338"/>
            <a:chOff x="-4499" y="85"/>
            <a:chExt cx="9153479" cy="5143338"/>
          </a:xfrm>
        </p:grpSpPr>
        <p:sp>
          <p:nvSpPr>
            <p:cNvPr id="1669" name="Google Shape;1669;p13"/>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3"/>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3"/>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3"/>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3"/>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3"/>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3"/>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3"/>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3"/>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3"/>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3"/>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3"/>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3"/>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3"/>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3"/>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3"/>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3"/>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3"/>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3"/>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3"/>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3"/>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3"/>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3"/>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3"/>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3"/>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3"/>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3"/>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3"/>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3"/>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3"/>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3"/>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3"/>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3"/>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3"/>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3"/>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3"/>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3"/>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3"/>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3"/>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3"/>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3"/>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3"/>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3"/>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3"/>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3"/>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3"/>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3"/>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3"/>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3"/>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3"/>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3"/>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3"/>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3"/>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3"/>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3"/>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3"/>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3"/>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3"/>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3"/>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3"/>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3"/>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3"/>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3"/>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3"/>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3"/>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3"/>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3"/>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3"/>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3"/>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3"/>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3"/>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3"/>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3"/>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3"/>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3"/>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3"/>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3"/>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3"/>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3"/>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3"/>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3"/>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3"/>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3"/>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3"/>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3"/>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3"/>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3"/>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3"/>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3"/>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3"/>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3"/>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3"/>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3"/>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3"/>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3"/>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3"/>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3"/>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3"/>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3"/>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3"/>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3"/>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3"/>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3"/>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3"/>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3"/>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3"/>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3"/>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3"/>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3"/>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3"/>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3"/>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3"/>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3"/>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3"/>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3"/>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3"/>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3"/>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3"/>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3"/>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3"/>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3"/>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3"/>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3"/>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3"/>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3"/>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3"/>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3"/>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3"/>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3"/>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3"/>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3"/>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3"/>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3"/>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3"/>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3"/>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3"/>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3"/>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3"/>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3"/>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3"/>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3"/>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3"/>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3"/>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3"/>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3"/>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3"/>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3"/>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3"/>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3"/>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8" name="Google Shape;1818;p13"/>
          <p:cNvGrpSpPr/>
          <p:nvPr/>
        </p:nvGrpSpPr>
        <p:grpSpPr>
          <a:xfrm>
            <a:off x="347375" y="249475"/>
            <a:ext cx="8449275" cy="4648800"/>
            <a:chOff x="347375" y="249475"/>
            <a:chExt cx="8449275" cy="4648800"/>
          </a:xfrm>
        </p:grpSpPr>
        <p:grpSp>
          <p:nvGrpSpPr>
            <p:cNvPr id="1819" name="Google Shape;1819;p13"/>
            <p:cNvGrpSpPr/>
            <p:nvPr/>
          </p:nvGrpSpPr>
          <p:grpSpPr>
            <a:xfrm>
              <a:off x="347375" y="249475"/>
              <a:ext cx="8449200" cy="369900"/>
              <a:chOff x="347375" y="249475"/>
              <a:chExt cx="8449200" cy="369900"/>
            </a:xfrm>
          </p:grpSpPr>
          <p:sp>
            <p:nvSpPr>
              <p:cNvPr id="1820" name="Google Shape;1820;p13"/>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1821" name="Google Shape;1821;p13"/>
              <p:cNvGrpSpPr/>
              <p:nvPr/>
            </p:nvGrpSpPr>
            <p:grpSpPr>
              <a:xfrm>
                <a:off x="7968325" y="355525"/>
                <a:ext cx="655400" cy="157800"/>
                <a:chOff x="7968325" y="355525"/>
                <a:chExt cx="655400" cy="157800"/>
              </a:xfrm>
            </p:grpSpPr>
            <p:sp>
              <p:nvSpPr>
                <p:cNvPr id="1822" name="Google Shape;1822;p13"/>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3" name="Google Shape;1823;p13"/>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1824" name="Google Shape;1824;p13"/>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5" name="Google Shape;1825;p13"/>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1826" name="Google Shape;1826;p13"/>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3"/>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8" name="Google Shape;1828;p13"/>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1829" name="Google Shape;1829;p13"/>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1830" name="Google Shape;1830;p13"/>
          <p:cNvSpPr txBox="1">
            <a:spLocks noGrp="1"/>
          </p:cNvSpPr>
          <p:nvPr>
            <p:ph type="title"/>
          </p:nvPr>
        </p:nvSpPr>
        <p:spPr>
          <a:xfrm>
            <a:off x="713100" y="620100"/>
            <a:ext cx="7717800" cy="492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31" name="Google Shape;1831;p13"/>
          <p:cNvSpPr txBox="1">
            <a:spLocks noGrp="1"/>
          </p:cNvSpPr>
          <p:nvPr>
            <p:ph type="title" idx="2"/>
          </p:nvPr>
        </p:nvSpPr>
        <p:spPr>
          <a:xfrm>
            <a:off x="2156869" y="1706090"/>
            <a:ext cx="21225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32" name="Google Shape;1832;p13"/>
          <p:cNvSpPr txBox="1">
            <a:spLocks noGrp="1"/>
          </p:cNvSpPr>
          <p:nvPr>
            <p:ph type="subTitle" idx="1"/>
          </p:nvPr>
        </p:nvSpPr>
        <p:spPr>
          <a:xfrm>
            <a:off x="2156875" y="2042808"/>
            <a:ext cx="2122500" cy="53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33" name="Google Shape;1833;p13"/>
          <p:cNvSpPr txBox="1">
            <a:spLocks noGrp="1"/>
          </p:cNvSpPr>
          <p:nvPr>
            <p:ph type="title" idx="3" hasCustomPrompt="1"/>
          </p:nvPr>
        </p:nvSpPr>
        <p:spPr>
          <a:xfrm>
            <a:off x="1470403" y="1706089"/>
            <a:ext cx="565500" cy="3936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200"/>
              <a:buNone/>
              <a:defRPr sz="30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r>
              <a:t>xx%</a:t>
            </a:r>
          </a:p>
        </p:txBody>
      </p:sp>
      <p:sp>
        <p:nvSpPr>
          <p:cNvPr id="1834" name="Google Shape;1834;p13"/>
          <p:cNvSpPr txBox="1">
            <a:spLocks noGrp="1"/>
          </p:cNvSpPr>
          <p:nvPr>
            <p:ph type="title" idx="4"/>
          </p:nvPr>
        </p:nvSpPr>
        <p:spPr>
          <a:xfrm>
            <a:off x="5551097" y="1702589"/>
            <a:ext cx="21225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35" name="Google Shape;1835;p13"/>
          <p:cNvSpPr txBox="1">
            <a:spLocks noGrp="1"/>
          </p:cNvSpPr>
          <p:nvPr>
            <p:ph type="subTitle" idx="5"/>
          </p:nvPr>
        </p:nvSpPr>
        <p:spPr>
          <a:xfrm>
            <a:off x="5551100" y="2038579"/>
            <a:ext cx="2122500" cy="53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36" name="Google Shape;1836;p13"/>
          <p:cNvSpPr txBox="1">
            <a:spLocks noGrp="1"/>
          </p:cNvSpPr>
          <p:nvPr>
            <p:ph type="title" idx="6" hasCustomPrompt="1"/>
          </p:nvPr>
        </p:nvSpPr>
        <p:spPr>
          <a:xfrm>
            <a:off x="4864630" y="1702589"/>
            <a:ext cx="565500" cy="3933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200"/>
              <a:buNone/>
              <a:defRPr sz="30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r>
              <a:t>xx%</a:t>
            </a:r>
          </a:p>
        </p:txBody>
      </p:sp>
      <p:sp>
        <p:nvSpPr>
          <p:cNvPr id="1837" name="Google Shape;1837;p13"/>
          <p:cNvSpPr txBox="1">
            <a:spLocks noGrp="1"/>
          </p:cNvSpPr>
          <p:nvPr>
            <p:ph type="title" idx="7"/>
          </p:nvPr>
        </p:nvSpPr>
        <p:spPr>
          <a:xfrm>
            <a:off x="2156869" y="3149665"/>
            <a:ext cx="21225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38" name="Google Shape;1838;p13"/>
          <p:cNvSpPr txBox="1">
            <a:spLocks noGrp="1"/>
          </p:cNvSpPr>
          <p:nvPr>
            <p:ph type="subTitle" idx="8"/>
          </p:nvPr>
        </p:nvSpPr>
        <p:spPr>
          <a:xfrm>
            <a:off x="2156875" y="3483929"/>
            <a:ext cx="2122500" cy="53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39" name="Google Shape;1839;p13"/>
          <p:cNvSpPr txBox="1">
            <a:spLocks noGrp="1"/>
          </p:cNvSpPr>
          <p:nvPr>
            <p:ph type="title" idx="9" hasCustomPrompt="1"/>
          </p:nvPr>
        </p:nvSpPr>
        <p:spPr>
          <a:xfrm>
            <a:off x="1470403" y="3153383"/>
            <a:ext cx="565500" cy="3933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200"/>
              <a:buNone/>
              <a:defRPr sz="30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r>
              <a:t>xx%</a:t>
            </a:r>
          </a:p>
        </p:txBody>
      </p:sp>
      <p:sp>
        <p:nvSpPr>
          <p:cNvPr id="1840" name="Google Shape;1840;p13"/>
          <p:cNvSpPr txBox="1">
            <a:spLocks noGrp="1"/>
          </p:cNvSpPr>
          <p:nvPr>
            <p:ph type="title" idx="13"/>
          </p:nvPr>
        </p:nvSpPr>
        <p:spPr>
          <a:xfrm>
            <a:off x="5551097" y="3153376"/>
            <a:ext cx="21225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41" name="Google Shape;1841;p13"/>
          <p:cNvSpPr txBox="1">
            <a:spLocks noGrp="1"/>
          </p:cNvSpPr>
          <p:nvPr>
            <p:ph type="subTitle" idx="14"/>
          </p:nvPr>
        </p:nvSpPr>
        <p:spPr>
          <a:xfrm>
            <a:off x="5551100" y="3483929"/>
            <a:ext cx="2122500" cy="53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42" name="Google Shape;1842;p13"/>
          <p:cNvSpPr txBox="1">
            <a:spLocks noGrp="1"/>
          </p:cNvSpPr>
          <p:nvPr>
            <p:ph type="title" idx="15" hasCustomPrompt="1"/>
          </p:nvPr>
        </p:nvSpPr>
        <p:spPr>
          <a:xfrm>
            <a:off x="4864630" y="3153383"/>
            <a:ext cx="565500" cy="3933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200"/>
              <a:buNone/>
              <a:defRPr sz="30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r>
              <a:t>xx%</a:t>
            </a:r>
          </a:p>
        </p:txBody>
      </p:sp>
      <p:sp>
        <p:nvSpPr>
          <p:cNvPr id="1843" name="Google Shape;1843;p13">
            <a:hlinkClick r:id="" action="ppaction://hlinkshowjump?jump=previousslide"/>
          </p:cNvPr>
          <p:cNvSpPr txBox="1">
            <a:spLocks noGrp="1"/>
          </p:cNvSpPr>
          <p:nvPr>
            <p:ph type="subTitle" idx="16"/>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44" name="Google Shape;1844;p13">
            <a:hlinkClick r:id="" action="ppaction://hlinkshowjump?jump=nextslide"/>
          </p:cNvPr>
          <p:cNvSpPr txBox="1">
            <a:spLocks noGrp="1"/>
          </p:cNvSpPr>
          <p:nvPr>
            <p:ph type="subTitle" idx="17"/>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BLANK_12">
    <p:bg>
      <p:bgPr>
        <a:gradFill>
          <a:gsLst>
            <a:gs pos="0">
              <a:schemeClr val="accent4"/>
            </a:gs>
            <a:gs pos="73000">
              <a:schemeClr val="accent3"/>
            </a:gs>
            <a:gs pos="100000">
              <a:schemeClr val="accent2"/>
            </a:gs>
          </a:gsLst>
          <a:lin ang="5400700" scaled="0"/>
        </a:gradFill>
        <a:effectLst/>
      </p:bgPr>
    </p:bg>
    <p:spTree>
      <p:nvGrpSpPr>
        <p:cNvPr id="1" name="Shape 1845"/>
        <p:cNvGrpSpPr/>
        <p:nvPr/>
      </p:nvGrpSpPr>
      <p:grpSpPr>
        <a:xfrm>
          <a:off x="0" y="0"/>
          <a:ext cx="0" cy="0"/>
          <a:chOff x="0" y="0"/>
          <a:chExt cx="0" cy="0"/>
        </a:xfrm>
      </p:grpSpPr>
      <p:grpSp>
        <p:nvGrpSpPr>
          <p:cNvPr id="1846" name="Google Shape;1846;p14"/>
          <p:cNvGrpSpPr/>
          <p:nvPr/>
        </p:nvGrpSpPr>
        <p:grpSpPr>
          <a:xfrm>
            <a:off x="-4499" y="85"/>
            <a:ext cx="9153479" cy="5143338"/>
            <a:chOff x="-4499" y="85"/>
            <a:chExt cx="9153479" cy="5143338"/>
          </a:xfrm>
        </p:grpSpPr>
        <p:sp>
          <p:nvSpPr>
            <p:cNvPr id="1847" name="Google Shape;1847;p14"/>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4"/>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14"/>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4"/>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4"/>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4"/>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4"/>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4"/>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4"/>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4"/>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4"/>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4"/>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4"/>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4"/>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4"/>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4"/>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4"/>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4"/>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4"/>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4"/>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4"/>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4"/>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4"/>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4"/>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4"/>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4"/>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4"/>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4"/>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4"/>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4"/>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4"/>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4"/>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4"/>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4"/>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4"/>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4"/>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4"/>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4"/>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4"/>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4"/>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4"/>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4"/>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4"/>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4"/>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4"/>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4"/>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4"/>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4"/>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4"/>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4"/>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4"/>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4"/>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4"/>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4"/>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4"/>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4"/>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4"/>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14"/>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4"/>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14"/>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4"/>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4"/>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4"/>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4"/>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4"/>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4"/>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14"/>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4"/>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4"/>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4"/>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4"/>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4"/>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4"/>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4"/>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4"/>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4"/>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4"/>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4"/>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4"/>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14"/>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4"/>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4"/>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4"/>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4"/>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4"/>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14"/>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4"/>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4"/>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4"/>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4"/>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4"/>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4"/>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4"/>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4"/>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4"/>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4"/>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4"/>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4"/>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4"/>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4"/>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4"/>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4"/>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4"/>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4"/>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4"/>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4"/>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4"/>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4"/>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4"/>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4"/>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4"/>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4"/>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4"/>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4"/>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4"/>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4"/>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4"/>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4"/>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4"/>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4"/>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4"/>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4"/>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4"/>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4"/>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4"/>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4"/>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4"/>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4"/>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4"/>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4"/>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4"/>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4"/>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14"/>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14"/>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4"/>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14"/>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4"/>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14"/>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14"/>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14"/>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14"/>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14"/>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14"/>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14"/>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14"/>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14"/>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14"/>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4"/>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14"/>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6" name="Google Shape;1996;p14"/>
          <p:cNvGrpSpPr/>
          <p:nvPr/>
        </p:nvGrpSpPr>
        <p:grpSpPr>
          <a:xfrm>
            <a:off x="347375" y="249475"/>
            <a:ext cx="8449275" cy="4648800"/>
            <a:chOff x="347375" y="249475"/>
            <a:chExt cx="8449275" cy="4648800"/>
          </a:xfrm>
        </p:grpSpPr>
        <p:grpSp>
          <p:nvGrpSpPr>
            <p:cNvPr id="1997" name="Google Shape;1997;p14"/>
            <p:cNvGrpSpPr/>
            <p:nvPr/>
          </p:nvGrpSpPr>
          <p:grpSpPr>
            <a:xfrm>
              <a:off x="347375" y="249475"/>
              <a:ext cx="8449200" cy="369900"/>
              <a:chOff x="347375" y="249475"/>
              <a:chExt cx="8449200" cy="369900"/>
            </a:xfrm>
          </p:grpSpPr>
          <p:sp>
            <p:nvSpPr>
              <p:cNvPr id="1998" name="Google Shape;1998;p14"/>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1999" name="Google Shape;1999;p14"/>
              <p:cNvGrpSpPr/>
              <p:nvPr/>
            </p:nvGrpSpPr>
            <p:grpSpPr>
              <a:xfrm>
                <a:off x="7968325" y="355525"/>
                <a:ext cx="655400" cy="157800"/>
                <a:chOff x="7968325" y="355525"/>
                <a:chExt cx="655400" cy="157800"/>
              </a:xfrm>
            </p:grpSpPr>
            <p:sp>
              <p:nvSpPr>
                <p:cNvPr id="2000" name="Google Shape;2000;p14"/>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1" name="Google Shape;2001;p14"/>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2002" name="Google Shape;2002;p14"/>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3" name="Google Shape;2003;p14"/>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2004" name="Google Shape;2004;p14"/>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4"/>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6" name="Google Shape;2006;p14"/>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2007" name="Google Shape;2007;p14"/>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2008" name="Google Shape;2008;p14"/>
          <p:cNvSpPr txBox="1">
            <a:spLocks noGrp="1"/>
          </p:cNvSpPr>
          <p:nvPr>
            <p:ph type="title"/>
          </p:nvPr>
        </p:nvSpPr>
        <p:spPr>
          <a:xfrm>
            <a:off x="4240225" y="2474367"/>
            <a:ext cx="3750900" cy="74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09" name="Google Shape;2009;p14"/>
          <p:cNvSpPr txBox="1">
            <a:spLocks noGrp="1"/>
          </p:cNvSpPr>
          <p:nvPr>
            <p:ph type="subTitle" idx="1"/>
          </p:nvPr>
        </p:nvSpPr>
        <p:spPr>
          <a:xfrm>
            <a:off x="4922387" y="3235950"/>
            <a:ext cx="2394300" cy="57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18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2010" name="Google Shape;2010;p14"/>
          <p:cNvSpPr txBox="1">
            <a:spLocks noGrp="1"/>
          </p:cNvSpPr>
          <p:nvPr>
            <p:ph type="title" idx="2" hasCustomPrompt="1"/>
          </p:nvPr>
        </p:nvSpPr>
        <p:spPr>
          <a:xfrm>
            <a:off x="5513875" y="1738839"/>
            <a:ext cx="1203600" cy="74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2011" name="Google Shape;2011;p14">
            <a:hlinkClick r:id="" action="ppaction://hlinkshowjump?jump=previousslide"/>
          </p:cNvPr>
          <p:cNvSpPr txBox="1">
            <a:spLocks noGrp="1"/>
          </p:cNvSpPr>
          <p:nvPr>
            <p:ph type="subTitle" idx="3"/>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12" name="Google Shape;2012;p14">
            <a:hlinkClick r:id="" action="ppaction://hlinkshowjump?jump=nextslide"/>
          </p:cNvPr>
          <p:cNvSpPr txBox="1">
            <a:spLocks noGrp="1"/>
          </p:cNvSpPr>
          <p:nvPr>
            <p:ph type="subTitle" idx="4"/>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2">
    <p:spTree>
      <p:nvGrpSpPr>
        <p:cNvPr id="1" name="Shape 2013"/>
        <p:cNvGrpSpPr/>
        <p:nvPr/>
      </p:nvGrpSpPr>
      <p:grpSpPr>
        <a:xfrm>
          <a:off x="0" y="0"/>
          <a:ext cx="0" cy="0"/>
          <a:chOff x="0" y="0"/>
          <a:chExt cx="0" cy="0"/>
        </a:xfrm>
      </p:grpSpPr>
      <p:grpSp>
        <p:nvGrpSpPr>
          <p:cNvPr id="2014" name="Google Shape;2014;p15"/>
          <p:cNvGrpSpPr/>
          <p:nvPr/>
        </p:nvGrpSpPr>
        <p:grpSpPr>
          <a:xfrm>
            <a:off x="-4499" y="85"/>
            <a:ext cx="9153479" cy="5143338"/>
            <a:chOff x="-4499" y="85"/>
            <a:chExt cx="9153479" cy="5143338"/>
          </a:xfrm>
        </p:grpSpPr>
        <p:sp>
          <p:nvSpPr>
            <p:cNvPr id="2015" name="Google Shape;2015;p15"/>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15"/>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5"/>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5"/>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5"/>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15"/>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5"/>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15"/>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15"/>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5"/>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5"/>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5"/>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15"/>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5"/>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15"/>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5"/>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15"/>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5"/>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5"/>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5"/>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5"/>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5"/>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5"/>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5"/>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5"/>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5"/>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5"/>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5"/>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5"/>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5"/>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15"/>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5"/>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5"/>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5"/>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15"/>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15"/>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5"/>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15"/>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15"/>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5"/>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5"/>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15"/>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15"/>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15"/>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5"/>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15"/>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15"/>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15"/>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15"/>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15"/>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15"/>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15"/>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15"/>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15"/>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15"/>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5"/>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15"/>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15"/>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15"/>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5"/>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5"/>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5"/>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15"/>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5"/>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5"/>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15"/>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5"/>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5"/>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15"/>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15"/>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15"/>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15"/>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15"/>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5"/>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5"/>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5"/>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5"/>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5"/>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5"/>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5"/>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5"/>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15"/>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5"/>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5"/>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15"/>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5"/>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5"/>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5"/>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5"/>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15"/>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5"/>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15"/>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15"/>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5"/>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5"/>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15"/>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15"/>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5"/>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5"/>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5"/>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5"/>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5"/>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5"/>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15"/>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15"/>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15"/>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15"/>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15"/>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15"/>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15"/>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5"/>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15"/>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15"/>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15"/>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15"/>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15"/>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15"/>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15"/>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15"/>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5"/>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5"/>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5"/>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5"/>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5"/>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15"/>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15"/>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15"/>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15"/>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15"/>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15"/>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15"/>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5"/>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15"/>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15"/>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5"/>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15"/>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15"/>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5"/>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15"/>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15"/>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5"/>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5"/>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5"/>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15"/>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15"/>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5"/>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5"/>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15"/>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5"/>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4" name="Google Shape;2164;p15"/>
          <p:cNvGrpSpPr/>
          <p:nvPr/>
        </p:nvGrpSpPr>
        <p:grpSpPr>
          <a:xfrm>
            <a:off x="347375" y="249475"/>
            <a:ext cx="8449275" cy="4648800"/>
            <a:chOff x="347375" y="249475"/>
            <a:chExt cx="8449275" cy="4648800"/>
          </a:xfrm>
        </p:grpSpPr>
        <p:grpSp>
          <p:nvGrpSpPr>
            <p:cNvPr id="2165" name="Google Shape;2165;p15"/>
            <p:cNvGrpSpPr/>
            <p:nvPr/>
          </p:nvGrpSpPr>
          <p:grpSpPr>
            <a:xfrm>
              <a:off x="347375" y="249475"/>
              <a:ext cx="8449200" cy="369900"/>
              <a:chOff x="347375" y="249475"/>
              <a:chExt cx="8449200" cy="369900"/>
            </a:xfrm>
          </p:grpSpPr>
          <p:sp>
            <p:nvSpPr>
              <p:cNvPr id="2166" name="Google Shape;2166;p15"/>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2167" name="Google Shape;2167;p15"/>
              <p:cNvGrpSpPr/>
              <p:nvPr/>
            </p:nvGrpSpPr>
            <p:grpSpPr>
              <a:xfrm>
                <a:off x="7968325" y="355525"/>
                <a:ext cx="655400" cy="157800"/>
                <a:chOff x="7968325" y="355525"/>
                <a:chExt cx="655400" cy="157800"/>
              </a:xfrm>
            </p:grpSpPr>
            <p:sp>
              <p:nvSpPr>
                <p:cNvPr id="2168" name="Google Shape;2168;p15"/>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69" name="Google Shape;2169;p15"/>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2170" name="Google Shape;2170;p15"/>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71" name="Google Shape;2171;p15"/>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2172" name="Google Shape;2172;p15"/>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15"/>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74" name="Google Shape;2174;p15"/>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2175" name="Google Shape;2175;p15"/>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2176" name="Google Shape;2176;p15"/>
          <p:cNvSpPr txBox="1">
            <a:spLocks noGrp="1"/>
          </p:cNvSpPr>
          <p:nvPr>
            <p:ph type="title"/>
          </p:nvPr>
        </p:nvSpPr>
        <p:spPr>
          <a:xfrm>
            <a:off x="2798850" y="3273809"/>
            <a:ext cx="3546300" cy="4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4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2177" name="Google Shape;2177;p15"/>
          <p:cNvSpPr txBox="1">
            <a:spLocks noGrp="1"/>
          </p:cNvSpPr>
          <p:nvPr>
            <p:ph type="subTitle" idx="1"/>
          </p:nvPr>
        </p:nvSpPr>
        <p:spPr>
          <a:xfrm>
            <a:off x="2182500" y="1770670"/>
            <a:ext cx="4779000" cy="136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
        <p:nvSpPr>
          <p:cNvPr id="2178" name="Google Shape;2178;p15">
            <a:hlinkClick r:id="" action="ppaction://hlinkshowjump?jump=previousslide"/>
          </p:cNvPr>
          <p:cNvSpPr txBox="1">
            <a:spLocks noGrp="1"/>
          </p:cNvSpPr>
          <p:nvPr>
            <p:ph type="subTitle" idx="2"/>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79" name="Google Shape;2179;p15">
            <a:hlinkClick r:id="" action="ppaction://hlinkshowjump?jump=nextslide"/>
          </p:cNvPr>
          <p:cNvSpPr txBox="1">
            <a:spLocks noGrp="1"/>
          </p:cNvSpPr>
          <p:nvPr>
            <p:ph type="subTitle" idx="3"/>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BLANK_16">
    <p:spTree>
      <p:nvGrpSpPr>
        <p:cNvPr id="1" name="Shape 2180"/>
        <p:cNvGrpSpPr/>
        <p:nvPr/>
      </p:nvGrpSpPr>
      <p:grpSpPr>
        <a:xfrm>
          <a:off x="0" y="0"/>
          <a:ext cx="0" cy="0"/>
          <a:chOff x="0" y="0"/>
          <a:chExt cx="0" cy="0"/>
        </a:xfrm>
      </p:grpSpPr>
      <p:grpSp>
        <p:nvGrpSpPr>
          <p:cNvPr id="2181" name="Google Shape;2181;p16"/>
          <p:cNvGrpSpPr/>
          <p:nvPr/>
        </p:nvGrpSpPr>
        <p:grpSpPr>
          <a:xfrm>
            <a:off x="-4499" y="85"/>
            <a:ext cx="9153479" cy="5143338"/>
            <a:chOff x="-4499" y="85"/>
            <a:chExt cx="9153479" cy="5143338"/>
          </a:xfrm>
        </p:grpSpPr>
        <p:sp>
          <p:nvSpPr>
            <p:cNvPr id="2182" name="Google Shape;2182;p16"/>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16"/>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6"/>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6"/>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16"/>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16"/>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16"/>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6"/>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6"/>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6"/>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16"/>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16"/>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16"/>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6"/>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6"/>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6"/>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16"/>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16"/>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6"/>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6"/>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6"/>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6"/>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6"/>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6"/>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6"/>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6"/>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6"/>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6"/>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6"/>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6"/>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6"/>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6"/>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6"/>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6"/>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6"/>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6"/>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6"/>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6"/>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6"/>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6"/>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6"/>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6"/>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6"/>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6"/>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6"/>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6"/>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6"/>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6"/>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6"/>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6"/>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6"/>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6"/>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6"/>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6"/>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6"/>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6"/>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6"/>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6"/>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6"/>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16"/>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16"/>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6"/>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6"/>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6"/>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16"/>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6"/>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6"/>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6"/>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6"/>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16"/>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6"/>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6"/>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16"/>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16"/>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16"/>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16"/>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16"/>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6"/>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6"/>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16"/>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16"/>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16"/>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6"/>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6"/>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16"/>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16"/>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6"/>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16"/>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16"/>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6"/>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6"/>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6"/>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6"/>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16"/>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16"/>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16"/>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16"/>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6"/>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6"/>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6"/>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6"/>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6"/>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6"/>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6"/>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6"/>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6"/>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6"/>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6"/>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6"/>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6"/>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6"/>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6"/>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6"/>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6"/>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6"/>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6"/>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6"/>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16"/>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6"/>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6"/>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6"/>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6"/>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6"/>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6"/>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6"/>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6"/>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6"/>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6"/>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6"/>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6"/>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6"/>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6"/>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6"/>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6"/>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6"/>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6"/>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6"/>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6"/>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6"/>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6"/>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6"/>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6"/>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6"/>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6"/>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6"/>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6"/>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6"/>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6"/>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6"/>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1" name="Google Shape;2331;p16"/>
          <p:cNvGrpSpPr/>
          <p:nvPr/>
        </p:nvGrpSpPr>
        <p:grpSpPr>
          <a:xfrm>
            <a:off x="347375" y="249475"/>
            <a:ext cx="8449275" cy="4648800"/>
            <a:chOff x="347375" y="249475"/>
            <a:chExt cx="8449275" cy="4648800"/>
          </a:xfrm>
        </p:grpSpPr>
        <p:grpSp>
          <p:nvGrpSpPr>
            <p:cNvPr id="2332" name="Google Shape;2332;p16"/>
            <p:cNvGrpSpPr/>
            <p:nvPr/>
          </p:nvGrpSpPr>
          <p:grpSpPr>
            <a:xfrm>
              <a:off x="347375" y="249475"/>
              <a:ext cx="8449200" cy="369900"/>
              <a:chOff x="347375" y="249475"/>
              <a:chExt cx="8449200" cy="369900"/>
            </a:xfrm>
          </p:grpSpPr>
          <p:sp>
            <p:nvSpPr>
              <p:cNvPr id="2333" name="Google Shape;2333;p16"/>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2334" name="Google Shape;2334;p16"/>
              <p:cNvGrpSpPr/>
              <p:nvPr/>
            </p:nvGrpSpPr>
            <p:grpSpPr>
              <a:xfrm>
                <a:off x="7968325" y="355525"/>
                <a:ext cx="655400" cy="157800"/>
                <a:chOff x="7968325" y="355525"/>
                <a:chExt cx="655400" cy="157800"/>
              </a:xfrm>
            </p:grpSpPr>
            <p:sp>
              <p:nvSpPr>
                <p:cNvPr id="2335" name="Google Shape;2335;p16"/>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36" name="Google Shape;2336;p16"/>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2337" name="Google Shape;2337;p16"/>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38" name="Google Shape;2338;p16"/>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2339" name="Google Shape;2339;p16"/>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6"/>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41" name="Google Shape;2341;p16"/>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2342" name="Google Shape;2342;p16"/>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2343" name="Google Shape;2343;p16"/>
          <p:cNvSpPr txBox="1">
            <a:spLocks noGrp="1"/>
          </p:cNvSpPr>
          <p:nvPr>
            <p:ph type="title"/>
          </p:nvPr>
        </p:nvSpPr>
        <p:spPr>
          <a:xfrm>
            <a:off x="713100" y="620100"/>
            <a:ext cx="7717800" cy="492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44" name="Google Shape;2344;p16"/>
          <p:cNvSpPr txBox="1">
            <a:spLocks noGrp="1"/>
          </p:cNvSpPr>
          <p:nvPr>
            <p:ph type="subTitle" idx="1"/>
          </p:nvPr>
        </p:nvSpPr>
        <p:spPr>
          <a:xfrm>
            <a:off x="873750" y="1284850"/>
            <a:ext cx="3409500" cy="2796900"/>
          </a:xfrm>
          <a:prstGeom prst="rect">
            <a:avLst/>
          </a:prstGeom>
        </p:spPr>
        <p:txBody>
          <a:bodyPr spcFirstLastPara="1" wrap="square" lIns="91425" tIns="91425" rIns="91425" bIns="91425" anchor="t" anchorCtr="0">
            <a:noAutofit/>
          </a:bodyPr>
          <a:lstStyle>
            <a:lvl1pPr lvl="0" rtl="0">
              <a:lnSpc>
                <a:spcPct val="100000"/>
              </a:lnSpc>
              <a:spcBef>
                <a:spcPts val="100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2345" name="Google Shape;2345;p16"/>
          <p:cNvSpPr txBox="1">
            <a:spLocks noGrp="1"/>
          </p:cNvSpPr>
          <p:nvPr>
            <p:ph type="subTitle" idx="2"/>
          </p:nvPr>
        </p:nvSpPr>
        <p:spPr>
          <a:xfrm>
            <a:off x="4866500" y="1284850"/>
            <a:ext cx="3409500" cy="2796900"/>
          </a:xfrm>
          <a:prstGeom prst="rect">
            <a:avLst/>
          </a:prstGeom>
        </p:spPr>
        <p:txBody>
          <a:bodyPr spcFirstLastPara="1" wrap="square" lIns="91425" tIns="91425" rIns="91425" bIns="91425" anchor="t" anchorCtr="0">
            <a:noAutofit/>
          </a:bodyPr>
          <a:lstStyle>
            <a:lvl1pPr lvl="0" rtl="0">
              <a:lnSpc>
                <a:spcPct val="100000"/>
              </a:lnSpc>
              <a:spcBef>
                <a:spcPts val="100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2346" name="Google Shape;2346;p16">
            <a:hlinkClick r:id="" action="ppaction://hlinkshowjump?jump=previousslide"/>
          </p:cNvPr>
          <p:cNvSpPr txBox="1">
            <a:spLocks noGrp="1"/>
          </p:cNvSpPr>
          <p:nvPr>
            <p:ph type="subTitle" idx="3"/>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47" name="Google Shape;2347;p16">
            <a:hlinkClick r:id="" action="ppaction://hlinkshowjump?jump=nextslide"/>
          </p:cNvPr>
          <p:cNvSpPr txBox="1">
            <a:spLocks noGrp="1"/>
          </p:cNvSpPr>
          <p:nvPr>
            <p:ph type="subTitle" idx="4"/>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5">
    <p:spTree>
      <p:nvGrpSpPr>
        <p:cNvPr id="1" name="Shape 2348"/>
        <p:cNvGrpSpPr/>
        <p:nvPr/>
      </p:nvGrpSpPr>
      <p:grpSpPr>
        <a:xfrm>
          <a:off x="0" y="0"/>
          <a:ext cx="0" cy="0"/>
          <a:chOff x="0" y="0"/>
          <a:chExt cx="0" cy="0"/>
        </a:xfrm>
      </p:grpSpPr>
      <p:grpSp>
        <p:nvGrpSpPr>
          <p:cNvPr id="2349" name="Google Shape;2349;p17"/>
          <p:cNvGrpSpPr/>
          <p:nvPr/>
        </p:nvGrpSpPr>
        <p:grpSpPr>
          <a:xfrm>
            <a:off x="-4499" y="85"/>
            <a:ext cx="9153479" cy="5143338"/>
            <a:chOff x="-4499" y="85"/>
            <a:chExt cx="9153479" cy="5143338"/>
          </a:xfrm>
        </p:grpSpPr>
        <p:sp>
          <p:nvSpPr>
            <p:cNvPr id="2350" name="Google Shape;2350;p17"/>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7"/>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7"/>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7"/>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7"/>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7"/>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7"/>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7"/>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7"/>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7"/>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7"/>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7"/>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7"/>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7"/>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7"/>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7"/>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7"/>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7"/>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7"/>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7"/>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7"/>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7"/>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7"/>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7"/>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7"/>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7"/>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7"/>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7"/>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7"/>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7"/>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7"/>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7"/>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7"/>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7"/>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7"/>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7"/>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7"/>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7"/>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7"/>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7"/>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7"/>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7"/>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17"/>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17"/>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7"/>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7"/>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7"/>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7"/>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17"/>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7"/>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7"/>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7"/>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7"/>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7"/>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7"/>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7"/>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7"/>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7"/>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7"/>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7"/>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7"/>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7"/>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7"/>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7"/>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7"/>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7"/>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7"/>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7"/>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7"/>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7"/>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7"/>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7"/>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7"/>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7"/>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7"/>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7"/>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7"/>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7"/>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7"/>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7"/>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7"/>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7"/>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7"/>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7"/>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7"/>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7"/>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7"/>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7"/>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7"/>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7"/>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7"/>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7"/>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7"/>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7"/>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7"/>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7"/>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7"/>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7"/>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7"/>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7"/>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7"/>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7"/>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7"/>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7"/>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7"/>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7"/>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7"/>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7"/>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7"/>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7"/>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7"/>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7"/>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7"/>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7"/>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7"/>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7"/>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7"/>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7"/>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7"/>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7"/>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7"/>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7"/>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7"/>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7"/>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7"/>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7"/>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7"/>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7"/>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7"/>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7"/>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17"/>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17"/>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17"/>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17"/>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17"/>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17"/>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17"/>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17"/>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17"/>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17"/>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17"/>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7"/>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17"/>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17"/>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17"/>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17"/>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17"/>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17"/>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17"/>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9" name="Google Shape;2499;p17"/>
          <p:cNvGrpSpPr/>
          <p:nvPr/>
        </p:nvGrpSpPr>
        <p:grpSpPr>
          <a:xfrm>
            <a:off x="347375" y="249475"/>
            <a:ext cx="8449275" cy="4648800"/>
            <a:chOff x="347375" y="249475"/>
            <a:chExt cx="8449275" cy="4648800"/>
          </a:xfrm>
        </p:grpSpPr>
        <p:grpSp>
          <p:nvGrpSpPr>
            <p:cNvPr id="2500" name="Google Shape;2500;p17"/>
            <p:cNvGrpSpPr/>
            <p:nvPr/>
          </p:nvGrpSpPr>
          <p:grpSpPr>
            <a:xfrm>
              <a:off x="347375" y="249475"/>
              <a:ext cx="8449200" cy="369900"/>
              <a:chOff x="347375" y="249475"/>
              <a:chExt cx="8449200" cy="369900"/>
            </a:xfrm>
          </p:grpSpPr>
          <p:sp>
            <p:nvSpPr>
              <p:cNvPr id="2501" name="Google Shape;2501;p17"/>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2502" name="Google Shape;2502;p17"/>
              <p:cNvGrpSpPr/>
              <p:nvPr/>
            </p:nvGrpSpPr>
            <p:grpSpPr>
              <a:xfrm>
                <a:off x="7968325" y="355525"/>
                <a:ext cx="655400" cy="157800"/>
                <a:chOff x="7968325" y="355525"/>
                <a:chExt cx="655400" cy="157800"/>
              </a:xfrm>
            </p:grpSpPr>
            <p:sp>
              <p:nvSpPr>
                <p:cNvPr id="2503" name="Google Shape;2503;p17"/>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04" name="Google Shape;2504;p17"/>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2505" name="Google Shape;2505;p17"/>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06" name="Google Shape;2506;p17"/>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2507" name="Google Shape;2507;p17"/>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17"/>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09" name="Google Shape;2509;p17"/>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2510" name="Google Shape;2510;p17"/>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2511" name="Google Shape;2511;p17"/>
          <p:cNvSpPr txBox="1">
            <a:spLocks noGrp="1"/>
          </p:cNvSpPr>
          <p:nvPr>
            <p:ph type="title"/>
          </p:nvPr>
        </p:nvSpPr>
        <p:spPr>
          <a:xfrm>
            <a:off x="713100" y="620100"/>
            <a:ext cx="7717800" cy="492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512" name="Google Shape;2512;p17"/>
          <p:cNvSpPr txBox="1">
            <a:spLocks noGrp="1"/>
          </p:cNvSpPr>
          <p:nvPr>
            <p:ph type="subTitle" idx="1"/>
          </p:nvPr>
        </p:nvSpPr>
        <p:spPr>
          <a:xfrm>
            <a:off x="1045525" y="2805365"/>
            <a:ext cx="20856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2513" name="Google Shape;2513;p17"/>
          <p:cNvSpPr txBox="1">
            <a:spLocks noGrp="1"/>
          </p:cNvSpPr>
          <p:nvPr>
            <p:ph type="subTitle" idx="2"/>
          </p:nvPr>
        </p:nvSpPr>
        <p:spPr>
          <a:xfrm>
            <a:off x="1045525" y="3198976"/>
            <a:ext cx="2085600" cy="80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14" name="Google Shape;2514;p17"/>
          <p:cNvSpPr txBox="1">
            <a:spLocks noGrp="1"/>
          </p:cNvSpPr>
          <p:nvPr>
            <p:ph type="subTitle" idx="3"/>
          </p:nvPr>
        </p:nvSpPr>
        <p:spPr>
          <a:xfrm>
            <a:off x="3529200" y="2805365"/>
            <a:ext cx="20856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2515" name="Google Shape;2515;p17"/>
          <p:cNvSpPr txBox="1">
            <a:spLocks noGrp="1"/>
          </p:cNvSpPr>
          <p:nvPr>
            <p:ph type="subTitle" idx="4"/>
          </p:nvPr>
        </p:nvSpPr>
        <p:spPr>
          <a:xfrm>
            <a:off x="3529200" y="3198976"/>
            <a:ext cx="2085600" cy="80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16" name="Google Shape;2516;p17"/>
          <p:cNvSpPr txBox="1">
            <a:spLocks noGrp="1"/>
          </p:cNvSpPr>
          <p:nvPr>
            <p:ph type="subTitle" idx="5"/>
          </p:nvPr>
        </p:nvSpPr>
        <p:spPr>
          <a:xfrm>
            <a:off x="6012875" y="2805365"/>
            <a:ext cx="20856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2517" name="Google Shape;2517;p17"/>
          <p:cNvSpPr txBox="1">
            <a:spLocks noGrp="1"/>
          </p:cNvSpPr>
          <p:nvPr>
            <p:ph type="subTitle" idx="6"/>
          </p:nvPr>
        </p:nvSpPr>
        <p:spPr>
          <a:xfrm>
            <a:off x="6012875" y="3198976"/>
            <a:ext cx="2085600" cy="80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18" name="Google Shape;2518;p17">
            <a:hlinkClick r:id="" action="ppaction://hlinkshowjump?jump=previousslide"/>
          </p:cNvPr>
          <p:cNvSpPr txBox="1">
            <a:spLocks noGrp="1"/>
          </p:cNvSpPr>
          <p:nvPr>
            <p:ph type="subTitle" idx="7"/>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19" name="Google Shape;2519;p17">
            <a:hlinkClick r:id="" action="ppaction://hlinkshowjump?jump=nextslide"/>
          </p:cNvPr>
          <p:cNvSpPr txBox="1">
            <a:spLocks noGrp="1"/>
          </p:cNvSpPr>
          <p:nvPr>
            <p:ph type="subTitle" idx="8"/>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BLANK_15">
    <p:spTree>
      <p:nvGrpSpPr>
        <p:cNvPr id="1" name="Shape 2520"/>
        <p:cNvGrpSpPr/>
        <p:nvPr/>
      </p:nvGrpSpPr>
      <p:grpSpPr>
        <a:xfrm>
          <a:off x="0" y="0"/>
          <a:ext cx="0" cy="0"/>
          <a:chOff x="0" y="0"/>
          <a:chExt cx="0" cy="0"/>
        </a:xfrm>
      </p:grpSpPr>
      <p:grpSp>
        <p:nvGrpSpPr>
          <p:cNvPr id="2521" name="Google Shape;2521;p18"/>
          <p:cNvGrpSpPr/>
          <p:nvPr/>
        </p:nvGrpSpPr>
        <p:grpSpPr>
          <a:xfrm>
            <a:off x="-4499" y="85"/>
            <a:ext cx="9153479" cy="5143338"/>
            <a:chOff x="-4499" y="85"/>
            <a:chExt cx="9153479" cy="5143338"/>
          </a:xfrm>
        </p:grpSpPr>
        <p:sp>
          <p:nvSpPr>
            <p:cNvPr id="2522" name="Google Shape;2522;p18"/>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18"/>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18"/>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18"/>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18"/>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18"/>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18"/>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18"/>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18"/>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18"/>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18"/>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18"/>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18"/>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18"/>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18"/>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18"/>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18"/>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18"/>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18"/>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18"/>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18"/>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18"/>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18"/>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18"/>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18"/>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18"/>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18"/>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18"/>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18"/>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18"/>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18"/>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18"/>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18"/>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8"/>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8"/>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18"/>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8"/>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8"/>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8"/>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8"/>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8"/>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18"/>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8"/>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8"/>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8"/>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8"/>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8"/>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8"/>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8"/>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18"/>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18"/>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8"/>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8"/>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8"/>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8"/>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8"/>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8"/>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8"/>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18"/>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18"/>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18"/>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18"/>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18"/>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8"/>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8"/>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8"/>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8"/>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8"/>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8"/>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8"/>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8"/>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8"/>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8"/>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8"/>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8"/>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8"/>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8"/>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8"/>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8"/>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8"/>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8"/>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8"/>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8"/>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8"/>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8"/>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8"/>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8"/>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8"/>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8"/>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8"/>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8"/>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8"/>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8"/>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8"/>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18"/>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18"/>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18"/>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18"/>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18"/>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18"/>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18"/>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18"/>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8"/>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8"/>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18"/>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18"/>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8"/>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18"/>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18"/>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8"/>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8"/>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8"/>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8"/>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8"/>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18"/>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18"/>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8"/>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8"/>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8"/>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18"/>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18"/>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18"/>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18"/>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8"/>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18"/>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18"/>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8"/>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18"/>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18"/>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18"/>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18"/>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18"/>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8"/>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8"/>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18"/>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18"/>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18"/>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18"/>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18"/>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18"/>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18"/>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18"/>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18"/>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18"/>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18"/>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18"/>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18"/>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8"/>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18"/>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1" name="Google Shape;2671;p18"/>
          <p:cNvGrpSpPr/>
          <p:nvPr/>
        </p:nvGrpSpPr>
        <p:grpSpPr>
          <a:xfrm>
            <a:off x="347375" y="249475"/>
            <a:ext cx="8449275" cy="4648800"/>
            <a:chOff x="347375" y="249475"/>
            <a:chExt cx="8449275" cy="4648800"/>
          </a:xfrm>
        </p:grpSpPr>
        <p:grpSp>
          <p:nvGrpSpPr>
            <p:cNvPr id="2672" name="Google Shape;2672;p18"/>
            <p:cNvGrpSpPr/>
            <p:nvPr/>
          </p:nvGrpSpPr>
          <p:grpSpPr>
            <a:xfrm>
              <a:off x="347375" y="249475"/>
              <a:ext cx="8449200" cy="369900"/>
              <a:chOff x="347375" y="249475"/>
              <a:chExt cx="8449200" cy="369900"/>
            </a:xfrm>
          </p:grpSpPr>
          <p:sp>
            <p:nvSpPr>
              <p:cNvPr id="2673" name="Google Shape;2673;p18"/>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2674" name="Google Shape;2674;p18"/>
              <p:cNvGrpSpPr/>
              <p:nvPr/>
            </p:nvGrpSpPr>
            <p:grpSpPr>
              <a:xfrm>
                <a:off x="7968325" y="355525"/>
                <a:ext cx="655400" cy="157800"/>
                <a:chOff x="7968325" y="355525"/>
                <a:chExt cx="655400" cy="157800"/>
              </a:xfrm>
            </p:grpSpPr>
            <p:sp>
              <p:nvSpPr>
                <p:cNvPr id="2675" name="Google Shape;2675;p18"/>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6" name="Google Shape;2676;p18"/>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2677" name="Google Shape;2677;p18"/>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8" name="Google Shape;2678;p18"/>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2679" name="Google Shape;2679;p18"/>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18"/>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81" name="Google Shape;2681;p18"/>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2682" name="Google Shape;2682;p18"/>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2683" name="Google Shape;2683;p18"/>
          <p:cNvSpPr txBox="1">
            <a:spLocks noGrp="1"/>
          </p:cNvSpPr>
          <p:nvPr>
            <p:ph type="subTitle" idx="1"/>
          </p:nvPr>
        </p:nvSpPr>
        <p:spPr>
          <a:xfrm>
            <a:off x="5326488" y="1337980"/>
            <a:ext cx="2745000" cy="354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Nanum Gothic Coding"/>
              <a:buNone/>
              <a:defRPr sz="2000">
                <a:solidFill>
                  <a:schemeClr val="dk1"/>
                </a:solidFill>
                <a:latin typeface="Nanum Gothic Coding"/>
                <a:ea typeface="Nanum Gothic Coding"/>
                <a:cs typeface="Nanum Gothic Coding"/>
                <a:sym typeface="Nanum Gothic Coding"/>
              </a:defRPr>
            </a:lvl1pPr>
            <a:lvl2pPr lvl="1"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2pPr>
            <a:lvl3pPr lvl="2"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3pPr>
            <a:lvl4pPr lvl="3"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4pPr>
            <a:lvl5pPr lvl="4"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5pPr>
            <a:lvl6pPr lvl="5"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6pPr>
            <a:lvl7pPr lvl="6"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7pPr>
            <a:lvl8pPr lvl="7"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8pPr>
            <a:lvl9pPr lvl="8"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9pPr>
          </a:lstStyle>
          <a:p>
            <a:endParaRPr/>
          </a:p>
        </p:txBody>
      </p:sp>
      <p:sp>
        <p:nvSpPr>
          <p:cNvPr id="2684" name="Google Shape;2684;p18"/>
          <p:cNvSpPr txBox="1">
            <a:spLocks noGrp="1"/>
          </p:cNvSpPr>
          <p:nvPr>
            <p:ph type="subTitle" idx="2"/>
          </p:nvPr>
        </p:nvSpPr>
        <p:spPr>
          <a:xfrm>
            <a:off x="5326475" y="1669245"/>
            <a:ext cx="2745000" cy="6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85" name="Google Shape;2685;p18"/>
          <p:cNvSpPr txBox="1">
            <a:spLocks noGrp="1"/>
          </p:cNvSpPr>
          <p:nvPr>
            <p:ph type="subTitle" idx="3"/>
          </p:nvPr>
        </p:nvSpPr>
        <p:spPr>
          <a:xfrm>
            <a:off x="1072513" y="2364081"/>
            <a:ext cx="2745000" cy="354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2000"/>
              <a:buFont typeface="Nanum Gothic Coding"/>
              <a:buNone/>
              <a:defRPr sz="2000">
                <a:solidFill>
                  <a:schemeClr val="dk1"/>
                </a:solidFill>
                <a:latin typeface="Nanum Gothic Coding"/>
                <a:ea typeface="Nanum Gothic Coding"/>
                <a:cs typeface="Nanum Gothic Coding"/>
                <a:sym typeface="Nanum Gothic Coding"/>
              </a:defRPr>
            </a:lvl1pPr>
            <a:lvl2pPr lvl="1"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2pPr>
            <a:lvl3pPr lvl="2"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3pPr>
            <a:lvl4pPr lvl="3"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4pPr>
            <a:lvl5pPr lvl="4"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5pPr>
            <a:lvl6pPr lvl="5"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6pPr>
            <a:lvl7pPr lvl="6"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7pPr>
            <a:lvl8pPr lvl="7"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8pPr>
            <a:lvl9pPr lvl="8"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9pPr>
          </a:lstStyle>
          <a:p>
            <a:endParaRPr/>
          </a:p>
        </p:txBody>
      </p:sp>
      <p:sp>
        <p:nvSpPr>
          <p:cNvPr id="2686" name="Google Shape;2686;p18"/>
          <p:cNvSpPr txBox="1">
            <a:spLocks noGrp="1"/>
          </p:cNvSpPr>
          <p:nvPr>
            <p:ph type="subTitle" idx="4"/>
          </p:nvPr>
        </p:nvSpPr>
        <p:spPr>
          <a:xfrm>
            <a:off x="1072500" y="2694465"/>
            <a:ext cx="2745000" cy="623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87" name="Google Shape;2687;p18"/>
          <p:cNvSpPr txBox="1">
            <a:spLocks noGrp="1"/>
          </p:cNvSpPr>
          <p:nvPr>
            <p:ph type="subTitle" idx="5"/>
          </p:nvPr>
        </p:nvSpPr>
        <p:spPr>
          <a:xfrm>
            <a:off x="5326488" y="3390181"/>
            <a:ext cx="2745000" cy="354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Nanum Gothic Coding"/>
              <a:buNone/>
              <a:defRPr sz="2000">
                <a:solidFill>
                  <a:schemeClr val="dk1"/>
                </a:solidFill>
                <a:latin typeface="Nanum Gothic Coding"/>
                <a:ea typeface="Nanum Gothic Coding"/>
                <a:cs typeface="Nanum Gothic Coding"/>
                <a:sym typeface="Nanum Gothic Coding"/>
              </a:defRPr>
            </a:lvl1pPr>
            <a:lvl2pPr lvl="1"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2pPr>
            <a:lvl3pPr lvl="2"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3pPr>
            <a:lvl4pPr lvl="3"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4pPr>
            <a:lvl5pPr lvl="4"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5pPr>
            <a:lvl6pPr lvl="5"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6pPr>
            <a:lvl7pPr lvl="6"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7pPr>
            <a:lvl8pPr lvl="7"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8pPr>
            <a:lvl9pPr lvl="8"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9pPr>
          </a:lstStyle>
          <a:p>
            <a:endParaRPr/>
          </a:p>
        </p:txBody>
      </p:sp>
      <p:sp>
        <p:nvSpPr>
          <p:cNvPr id="2688" name="Google Shape;2688;p18"/>
          <p:cNvSpPr txBox="1">
            <a:spLocks noGrp="1"/>
          </p:cNvSpPr>
          <p:nvPr>
            <p:ph type="subTitle" idx="6"/>
          </p:nvPr>
        </p:nvSpPr>
        <p:spPr>
          <a:xfrm>
            <a:off x="5326475" y="3721316"/>
            <a:ext cx="2745000" cy="6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89" name="Google Shape;2689;p18"/>
          <p:cNvSpPr txBox="1">
            <a:spLocks noGrp="1"/>
          </p:cNvSpPr>
          <p:nvPr>
            <p:ph type="title"/>
          </p:nvPr>
        </p:nvSpPr>
        <p:spPr>
          <a:xfrm>
            <a:off x="713100" y="620100"/>
            <a:ext cx="7717800" cy="492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90" name="Google Shape;2690;p18">
            <a:hlinkClick r:id="" action="ppaction://hlinkshowjump?jump=previousslide"/>
          </p:cNvPr>
          <p:cNvSpPr txBox="1">
            <a:spLocks noGrp="1"/>
          </p:cNvSpPr>
          <p:nvPr>
            <p:ph type="subTitle" idx="7"/>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691" name="Google Shape;2691;p18">
            <a:hlinkClick r:id="" action="ppaction://hlinkshowjump?jump=nextslide"/>
          </p:cNvPr>
          <p:cNvSpPr txBox="1">
            <a:spLocks noGrp="1"/>
          </p:cNvSpPr>
          <p:nvPr>
            <p:ph type="subTitle" idx="8"/>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4">
    <p:spTree>
      <p:nvGrpSpPr>
        <p:cNvPr id="1" name="Shape 2692"/>
        <p:cNvGrpSpPr/>
        <p:nvPr/>
      </p:nvGrpSpPr>
      <p:grpSpPr>
        <a:xfrm>
          <a:off x="0" y="0"/>
          <a:ext cx="0" cy="0"/>
          <a:chOff x="0" y="0"/>
          <a:chExt cx="0" cy="0"/>
        </a:xfrm>
      </p:grpSpPr>
      <p:grpSp>
        <p:nvGrpSpPr>
          <p:cNvPr id="2693" name="Google Shape;2693;p19"/>
          <p:cNvGrpSpPr/>
          <p:nvPr/>
        </p:nvGrpSpPr>
        <p:grpSpPr>
          <a:xfrm>
            <a:off x="-4499" y="85"/>
            <a:ext cx="9153479" cy="5143338"/>
            <a:chOff x="-4499" y="85"/>
            <a:chExt cx="9153479" cy="5143338"/>
          </a:xfrm>
        </p:grpSpPr>
        <p:sp>
          <p:nvSpPr>
            <p:cNvPr id="2694" name="Google Shape;2694;p19"/>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19"/>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19"/>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19"/>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9"/>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9"/>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9"/>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9"/>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19"/>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9"/>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9"/>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9"/>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9"/>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19"/>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19"/>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19"/>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19"/>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19"/>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19"/>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19"/>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19"/>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19"/>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19"/>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19"/>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19"/>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9"/>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9"/>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19"/>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19"/>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19"/>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19"/>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19"/>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19"/>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9"/>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9"/>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9"/>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19"/>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19"/>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19"/>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19"/>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19"/>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19"/>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9"/>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9"/>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19"/>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19"/>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19"/>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9"/>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19"/>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19"/>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9"/>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9"/>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9"/>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9"/>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19"/>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9"/>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9"/>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9"/>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19"/>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19"/>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9"/>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9"/>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19"/>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19"/>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19"/>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19"/>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19"/>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19"/>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19"/>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9"/>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19"/>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19"/>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19"/>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19"/>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19"/>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19"/>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19"/>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19"/>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19"/>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19"/>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19"/>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19"/>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19"/>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19"/>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19"/>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19"/>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19"/>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19"/>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19"/>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19"/>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19"/>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19"/>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19"/>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19"/>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19"/>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19"/>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19"/>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19"/>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19"/>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19"/>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19"/>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19"/>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19"/>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19"/>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19"/>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19"/>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19"/>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19"/>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19"/>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19"/>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19"/>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19"/>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19"/>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19"/>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19"/>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19"/>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19"/>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19"/>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19"/>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19"/>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19"/>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19"/>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19"/>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19"/>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19"/>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19"/>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19"/>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19"/>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19"/>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19"/>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19"/>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19"/>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19"/>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19"/>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19"/>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19"/>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19"/>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19"/>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19"/>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19"/>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19"/>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19"/>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19"/>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19"/>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19"/>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19"/>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19"/>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19"/>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9"/>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3" name="Google Shape;2843;p19"/>
          <p:cNvGrpSpPr/>
          <p:nvPr/>
        </p:nvGrpSpPr>
        <p:grpSpPr>
          <a:xfrm>
            <a:off x="347375" y="249475"/>
            <a:ext cx="8449275" cy="4648800"/>
            <a:chOff x="347375" y="249475"/>
            <a:chExt cx="8449275" cy="4648800"/>
          </a:xfrm>
        </p:grpSpPr>
        <p:grpSp>
          <p:nvGrpSpPr>
            <p:cNvPr id="2844" name="Google Shape;2844;p19"/>
            <p:cNvGrpSpPr/>
            <p:nvPr/>
          </p:nvGrpSpPr>
          <p:grpSpPr>
            <a:xfrm>
              <a:off x="347375" y="249475"/>
              <a:ext cx="8449200" cy="369900"/>
              <a:chOff x="347375" y="249475"/>
              <a:chExt cx="8449200" cy="369900"/>
            </a:xfrm>
          </p:grpSpPr>
          <p:sp>
            <p:nvSpPr>
              <p:cNvPr id="2845" name="Google Shape;2845;p19"/>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2846" name="Google Shape;2846;p19"/>
              <p:cNvGrpSpPr/>
              <p:nvPr/>
            </p:nvGrpSpPr>
            <p:grpSpPr>
              <a:xfrm>
                <a:off x="7968325" y="355525"/>
                <a:ext cx="655400" cy="157800"/>
                <a:chOff x="7968325" y="355525"/>
                <a:chExt cx="655400" cy="157800"/>
              </a:xfrm>
            </p:grpSpPr>
            <p:sp>
              <p:nvSpPr>
                <p:cNvPr id="2847" name="Google Shape;2847;p19"/>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8" name="Google Shape;2848;p19"/>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2849" name="Google Shape;2849;p19"/>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50" name="Google Shape;2850;p19"/>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2851" name="Google Shape;2851;p19"/>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19"/>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53" name="Google Shape;2853;p19"/>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2854" name="Google Shape;2854;p19"/>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2855" name="Google Shape;2855;p19"/>
          <p:cNvSpPr txBox="1">
            <a:spLocks noGrp="1"/>
          </p:cNvSpPr>
          <p:nvPr>
            <p:ph type="title"/>
          </p:nvPr>
        </p:nvSpPr>
        <p:spPr>
          <a:xfrm>
            <a:off x="713100" y="620100"/>
            <a:ext cx="7717800" cy="492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56" name="Google Shape;2856;p19"/>
          <p:cNvSpPr txBox="1">
            <a:spLocks noGrp="1"/>
          </p:cNvSpPr>
          <p:nvPr>
            <p:ph type="subTitle" idx="1"/>
          </p:nvPr>
        </p:nvSpPr>
        <p:spPr>
          <a:xfrm>
            <a:off x="1026501" y="1698250"/>
            <a:ext cx="19818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2857" name="Google Shape;2857;p19"/>
          <p:cNvSpPr txBox="1">
            <a:spLocks noGrp="1"/>
          </p:cNvSpPr>
          <p:nvPr>
            <p:ph type="subTitle" idx="2"/>
          </p:nvPr>
        </p:nvSpPr>
        <p:spPr>
          <a:xfrm>
            <a:off x="1026500" y="2091850"/>
            <a:ext cx="1981800" cy="55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58" name="Google Shape;2858;p19"/>
          <p:cNvSpPr txBox="1">
            <a:spLocks noGrp="1"/>
          </p:cNvSpPr>
          <p:nvPr>
            <p:ph type="subTitle" idx="3"/>
          </p:nvPr>
        </p:nvSpPr>
        <p:spPr>
          <a:xfrm>
            <a:off x="6135699" y="1698250"/>
            <a:ext cx="19818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2859" name="Google Shape;2859;p19"/>
          <p:cNvSpPr txBox="1">
            <a:spLocks noGrp="1"/>
          </p:cNvSpPr>
          <p:nvPr>
            <p:ph type="subTitle" idx="4"/>
          </p:nvPr>
        </p:nvSpPr>
        <p:spPr>
          <a:xfrm>
            <a:off x="6135700" y="2091850"/>
            <a:ext cx="1981800" cy="55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60" name="Google Shape;2860;p19"/>
          <p:cNvSpPr txBox="1">
            <a:spLocks noGrp="1"/>
          </p:cNvSpPr>
          <p:nvPr>
            <p:ph type="subTitle" idx="5"/>
          </p:nvPr>
        </p:nvSpPr>
        <p:spPr>
          <a:xfrm>
            <a:off x="1026501" y="3275661"/>
            <a:ext cx="19818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2861" name="Google Shape;2861;p19"/>
          <p:cNvSpPr txBox="1">
            <a:spLocks noGrp="1"/>
          </p:cNvSpPr>
          <p:nvPr>
            <p:ph type="subTitle" idx="6"/>
          </p:nvPr>
        </p:nvSpPr>
        <p:spPr>
          <a:xfrm>
            <a:off x="1026500" y="3669249"/>
            <a:ext cx="1981800" cy="55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62" name="Google Shape;2862;p19"/>
          <p:cNvSpPr txBox="1">
            <a:spLocks noGrp="1"/>
          </p:cNvSpPr>
          <p:nvPr>
            <p:ph type="subTitle" idx="7"/>
          </p:nvPr>
        </p:nvSpPr>
        <p:spPr>
          <a:xfrm>
            <a:off x="6135699" y="3275661"/>
            <a:ext cx="19818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2863" name="Google Shape;2863;p19"/>
          <p:cNvSpPr txBox="1">
            <a:spLocks noGrp="1"/>
          </p:cNvSpPr>
          <p:nvPr>
            <p:ph type="subTitle" idx="8"/>
          </p:nvPr>
        </p:nvSpPr>
        <p:spPr>
          <a:xfrm>
            <a:off x="6135700" y="3669249"/>
            <a:ext cx="1981800" cy="55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64" name="Google Shape;2864;p19">
            <a:hlinkClick r:id="" action="ppaction://hlinkshowjump?jump=previousslide"/>
          </p:cNvPr>
          <p:cNvSpPr txBox="1">
            <a:spLocks noGrp="1"/>
          </p:cNvSpPr>
          <p:nvPr>
            <p:ph type="subTitle" idx="9"/>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65" name="Google Shape;2865;p19">
            <a:hlinkClick r:id="" action="ppaction://hlinkshowjump?jump=nextslide"/>
          </p:cNvPr>
          <p:cNvSpPr txBox="1">
            <a:spLocks noGrp="1"/>
          </p:cNvSpPr>
          <p:nvPr>
            <p:ph type="subTitle" idx="13"/>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1">
  <p:cSld name="BLANK_21">
    <p:bg>
      <p:bgPr>
        <a:gradFill>
          <a:gsLst>
            <a:gs pos="0">
              <a:schemeClr val="accent4"/>
            </a:gs>
            <a:gs pos="73000">
              <a:schemeClr val="accent3"/>
            </a:gs>
            <a:gs pos="100000">
              <a:schemeClr val="accent2"/>
            </a:gs>
          </a:gsLst>
          <a:lin ang="5400700" scaled="0"/>
        </a:gradFill>
        <a:effectLst/>
      </p:bgPr>
    </p:bg>
    <p:spTree>
      <p:nvGrpSpPr>
        <p:cNvPr id="1" name="Shape 2866"/>
        <p:cNvGrpSpPr/>
        <p:nvPr/>
      </p:nvGrpSpPr>
      <p:grpSpPr>
        <a:xfrm>
          <a:off x="0" y="0"/>
          <a:ext cx="0" cy="0"/>
          <a:chOff x="0" y="0"/>
          <a:chExt cx="0" cy="0"/>
        </a:xfrm>
      </p:grpSpPr>
      <p:grpSp>
        <p:nvGrpSpPr>
          <p:cNvPr id="2867" name="Google Shape;2867;p20"/>
          <p:cNvGrpSpPr/>
          <p:nvPr/>
        </p:nvGrpSpPr>
        <p:grpSpPr>
          <a:xfrm>
            <a:off x="-4499" y="85"/>
            <a:ext cx="9153479" cy="5143338"/>
            <a:chOff x="-4499" y="85"/>
            <a:chExt cx="9153479" cy="5143338"/>
          </a:xfrm>
        </p:grpSpPr>
        <p:sp>
          <p:nvSpPr>
            <p:cNvPr id="2868" name="Google Shape;2868;p20"/>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0"/>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0"/>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0"/>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0"/>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0"/>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0"/>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0"/>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0"/>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0"/>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0"/>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0"/>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0"/>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0"/>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0"/>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0"/>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0"/>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0"/>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0"/>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0"/>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0"/>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0"/>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0"/>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0"/>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0"/>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0"/>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0"/>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0"/>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0"/>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0"/>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0"/>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0"/>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0"/>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0"/>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0"/>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0"/>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0"/>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0"/>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0"/>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0"/>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0"/>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0"/>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0"/>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0"/>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0"/>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0"/>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0"/>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0"/>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0"/>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0"/>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0"/>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0"/>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20"/>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20"/>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20"/>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20"/>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20"/>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0"/>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0"/>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0"/>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0"/>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0"/>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0"/>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0"/>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0"/>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0"/>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0"/>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0"/>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0"/>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0"/>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0"/>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0"/>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0"/>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0"/>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20"/>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0"/>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0"/>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0"/>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0"/>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0"/>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0"/>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0"/>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0"/>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0"/>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0"/>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0"/>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0"/>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0"/>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0"/>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0"/>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0"/>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0"/>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0"/>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0"/>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0"/>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0"/>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0"/>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0"/>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0"/>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0"/>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0"/>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0"/>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0"/>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0"/>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0"/>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0"/>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0"/>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0"/>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0"/>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0"/>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0"/>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0"/>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0"/>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0"/>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0"/>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0"/>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0"/>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0"/>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0"/>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0"/>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0"/>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0"/>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0"/>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0"/>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0"/>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0"/>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0"/>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0"/>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0"/>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0"/>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0"/>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0"/>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0"/>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0"/>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0"/>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0"/>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0"/>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0"/>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0"/>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0"/>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0"/>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0"/>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0"/>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0"/>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0"/>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0"/>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0"/>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0"/>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0"/>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7" name="Google Shape;3017;p20"/>
          <p:cNvGrpSpPr/>
          <p:nvPr/>
        </p:nvGrpSpPr>
        <p:grpSpPr>
          <a:xfrm>
            <a:off x="347375" y="249475"/>
            <a:ext cx="8449275" cy="4648800"/>
            <a:chOff x="347375" y="249475"/>
            <a:chExt cx="8449275" cy="4648800"/>
          </a:xfrm>
        </p:grpSpPr>
        <p:grpSp>
          <p:nvGrpSpPr>
            <p:cNvPr id="3018" name="Google Shape;3018;p20"/>
            <p:cNvGrpSpPr/>
            <p:nvPr/>
          </p:nvGrpSpPr>
          <p:grpSpPr>
            <a:xfrm>
              <a:off x="347375" y="249475"/>
              <a:ext cx="8449200" cy="369900"/>
              <a:chOff x="347375" y="249475"/>
              <a:chExt cx="8449200" cy="369900"/>
            </a:xfrm>
          </p:grpSpPr>
          <p:sp>
            <p:nvSpPr>
              <p:cNvPr id="3019" name="Google Shape;3019;p20"/>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3020" name="Google Shape;3020;p20"/>
              <p:cNvGrpSpPr/>
              <p:nvPr/>
            </p:nvGrpSpPr>
            <p:grpSpPr>
              <a:xfrm>
                <a:off x="7968325" y="355525"/>
                <a:ext cx="655400" cy="157800"/>
                <a:chOff x="7968325" y="355525"/>
                <a:chExt cx="655400" cy="157800"/>
              </a:xfrm>
            </p:grpSpPr>
            <p:sp>
              <p:nvSpPr>
                <p:cNvPr id="3021" name="Google Shape;3021;p20"/>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22" name="Google Shape;3022;p20"/>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3023" name="Google Shape;3023;p20"/>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24" name="Google Shape;3024;p20"/>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3025" name="Google Shape;3025;p20"/>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0"/>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27" name="Google Shape;3027;p20"/>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3028" name="Google Shape;3028;p20"/>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3029" name="Google Shape;3029;p20"/>
          <p:cNvSpPr txBox="1">
            <a:spLocks noGrp="1"/>
          </p:cNvSpPr>
          <p:nvPr>
            <p:ph type="title"/>
          </p:nvPr>
        </p:nvSpPr>
        <p:spPr>
          <a:xfrm>
            <a:off x="713100" y="620100"/>
            <a:ext cx="7717800" cy="492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30" name="Google Shape;3030;p20"/>
          <p:cNvSpPr txBox="1">
            <a:spLocks noGrp="1"/>
          </p:cNvSpPr>
          <p:nvPr>
            <p:ph type="subTitle" idx="1"/>
          </p:nvPr>
        </p:nvSpPr>
        <p:spPr>
          <a:xfrm>
            <a:off x="1026500" y="1736100"/>
            <a:ext cx="1853400" cy="310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031" name="Google Shape;3031;p20"/>
          <p:cNvSpPr txBox="1">
            <a:spLocks noGrp="1"/>
          </p:cNvSpPr>
          <p:nvPr>
            <p:ph type="subTitle" idx="2"/>
          </p:nvPr>
        </p:nvSpPr>
        <p:spPr>
          <a:xfrm>
            <a:off x="1026500" y="2040552"/>
            <a:ext cx="1853400" cy="60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2" name="Google Shape;3032;p20"/>
          <p:cNvSpPr txBox="1">
            <a:spLocks noGrp="1"/>
          </p:cNvSpPr>
          <p:nvPr>
            <p:ph type="subTitle" idx="3"/>
          </p:nvPr>
        </p:nvSpPr>
        <p:spPr>
          <a:xfrm>
            <a:off x="6264100" y="1736100"/>
            <a:ext cx="1853400" cy="31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033" name="Google Shape;3033;p20"/>
          <p:cNvSpPr txBox="1">
            <a:spLocks noGrp="1"/>
          </p:cNvSpPr>
          <p:nvPr>
            <p:ph type="subTitle" idx="4"/>
          </p:nvPr>
        </p:nvSpPr>
        <p:spPr>
          <a:xfrm>
            <a:off x="6264100" y="2040550"/>
            <a:ext cx="1853400" cy="6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4" name="Google Shape;3034;p20"/>
          <p:cNvSpPr txBox="1">
            <a:spLocks noGrp="1"/>
          </p:cNvSpPr>
          <p:nvPr>
            <p:ph type="subTitle" idx="5"/>
          </p:nvPr>
        </p:nvSpPr>
        <p:spPr>
          <a:xfrm>
            <a:off x="1026500" y="3174674"/>
            <a:ext cx="1853400" cy="310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035" name="Google Shape;3035;p20"/>
          <p:cNvSpPr txBox="1">
            <a:spLocks noGrp="1"/>
          </p:cNvSpPr>
          <p:nvPr>
            <p:ph type="subTitle" idx="6"/>
          </p:nvPr>
        </p:nvSpPr>
        <p:spPr>
          <a:xfrm>
            <a:off x="1026500" y="3483798"/>
            <a:ext cx="1853400" cy="60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6" name="Google Shape;3036;p20"/>
          <p:cNvSpPr txBox="1">
            <a:spLocks noGrp="1"/>
          </p:cNvSpPr>
          <p:nvPr>
            <p:ph type="subTitle" idx="7"/>
          </p:nvPr>
        </p:nvSpPr>
        <p:spPr>
          <a:xfrm>
            <a:off x="6264100" y="3174677"/>
            <a:ext cx="1853400" cy="31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037" name="Google Shape;3037;p20"/>
          <p:cNvSpPr txBox="1">
            <a:spLocks noGrp="1"/>
          </p:cNvSpPr>
          <p:nvPr>
            <p:ph type="subTitle" idx="8"/>
          </p:nvPr>
        </p:nvSpPr>
        <p:spPr>
          <a:xfrm>
            <a:off x="6264100" y="3483801"/>
            <a:ext cx="1853400" cy="6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8" name="Google Shape;3038;p20">
            <a:hlinkClick r:id="" action="ppaction://hlinkshowjump?jump=previousslide"/>
          </p:cNvPr>
          <p:cNvSpPr txBox="1">
            <a:spLocks noGrp="1"/>
          </p:cNvSpPr>
          <p:nvPr>
            <p:ph type="subTitle" idx="9"/>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39" name="Google Shape;3039;p20">
            <a:hlinkClick r:id="" action="ppaction://hlinkshowjump?jump=nextslide"/>
          </p:cNvPr>
          <p:cNvSpPr txBox="1">
            <a:spLocks noGrp="1"/>
          </p:cNvSpPr>
          <p:nvPr>
            <p:ph type="subTitle" idx="13"/>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4"/>
            </a:gs>
            <a:gs pos="73000">
              <a:schemeClr val="accent3"/>
            </a:gs>
            <a:gs pos="100000">
              <a:schemeClr val="accent2"/>
            </a:gs>
          </a:gsLst>
          <a:lin ang="5400700" scaled="0"/>
        </a:gradFill>
        <a:effectLst/>
      </p:bgPr>
    </p:bg>
    <p:spTree>
      <p:nvGrpSpPr>
        <p:cNvPr id="1" name="Shape 175"/>
        <p:cNvGrpSpPr/>
        <p:nvPr/>
      </p:nvGrpSpPr>
      <p:grpSpPr>
        <a:xfrm>
          <a:off x="0" y="0"/>
          <a:ext cx="0" cy="0"/>
          <a:chOff x="0" y="0"/>
          <a:chExt cx="0" cy="0"/>
        </a:xfrm>
      </p:grpSpPr>
      <p:grpSp>
        <p:nvGrpSpPr>
          <p:cNvPr id="176" name="Google Shape;176;p3"/>
          <p:cNvGrpSpPr/>
          <p:nvPr/>
        </p:nvGrpSpPr>
        <p:grpSpPr>
          <a:xfrm>
            <a:off x="-4499" y="85"/>
            <a:ext cx="9153479" cy="5143338"/>
            <a:chOff x="-4499" y="85"/>
            <a:chExt cx="9153479" cy="5143338"/>
          </a:xfrm>
        </p:grpSpPr>
        <p:sp>
          <p:nvSpPr>
            <p:cNvPr id="177" name="Google Shape;177;p3"/>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3"/>
          <p:cNvGrpSpPr/>
          <p:nvPr/>
        </p:nvGrpSpPr>
        <p:grpSpPr>
          <a:xfrm>
            <a:off x="347375" y="249475"/>
            <a:ext cx="8449275" cy="4648800"/>
            <a:chOff x="347375" y="249475"/>
            <a:chExt cx="8449275" cy="4648800"/>
          </a:xfrm>
        </p:grpSpPr>
        <p:grpSp>
          <p:nvGrpSpPr>
            <p:cNvPr id="327" name="Google Shape;327;p3"/>
            <p:cNvGrpSpPr/>
            <p:nvPr/>
          </p:nvGrpSpPr>
          <p:grpSpPr>
            <a:xfrm>
              <a:off x="347375" y="249475"/>
              <a:ext cx="8449200" cy="369900"/>
              <a:chOff x="347375" y="249475"/>
              <a:chExt cx="8449200" cy="369900"/>
            </a:xfrm>
          </p:grpSpPr>
          <p:sp>
            <p:nvSpPr>
              <p:cNvPr id="328" name="Google Shape;328;p3"/>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329" name="Google Shape;329;p3"/>
              <p:cNvGrpSpPr/>
              <p:nvPr/>
            </p:nvGrpSpPr>
            <p:grpSpPr>
              <a:xfrm>
                <a:off x="7968325" y="355525"/>
                <a:ext cx="655400" cy="157800"/>
                <a:chOff x="7968325" y="355525"/>
                <a:chExt cx="655400" cy="157800"/>
              </a:xfrm>
            </p:grpSpPr>
            <p:sp>
              <p:nvSpPr>
                <p:cNvPr id="330" name="Google Shape;330;p3"/>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1" name="Google Shape;331;p3"/>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332" name="Google Shape;332;p3"/>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3" name="Google Shape;333;p3"/>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334" name="Google Shape;334;p3"/>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 name="Google Shape;336;p3"/>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337" name="Google Shape;337;p3"/>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338" name="Google Shape;338;p3"/>
          <p:cNvSpPr txBox="1">
            <a:spLocks noGrp="1"/>
          </p:cNvSpPr>
          <p:nvPr>
            <p:ph type="title"/>
          </p:nvPr>
        </p:nvSpPr>
        <p:spPr>
          <a:xfrm>
            <a:off x="829525" y="2493912"/>
            <a:ext cx="3750900" cy="7449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39" name="Google Shape;339;p3"/>
          <p:cNvSpPr txBox="1">
            <a:spLocks noGrp="1"/>
          </p:cNvSpPr>
          <p:nvPr>
            <p:ph type="subTitle" idx="1"/>
          </p:nvPr>
        </p:nvSpPr>
        <p:spPr>
          <a:xfrm>
            <a:off x="1491176" y="3240000"/>
            <a:ext cx="2427600" cy="57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18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40" name="Google Shape;340;p3"/>
          <p:cNvSpPr txBox="1">
            <a:spLocks noGrp="1"/>
          </p:cNvSpPr>
          <p:nvPr>
            <p:ph type="title" idx="2" hasCustomPrompt="1"/>
          </p:nvPr>
        </p:nvSpPr>
        <p:spPr>
          <a:xfrm>
            <a:off x="2103175" y="1747164"/>
            <a:ext cx="1203600" cy="74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341" name="Google Shape;341;p3">
            <a:hlinkClick r:id="" action="ppaction://hlinkshowjump?jump=previousslide"/>
          </p:cNvPr>
          <p:cNvSpPr txBox="1">
            <a:spLocks noGrp="1"/>
          </p:cNvSpPr>
          <p:nvPr>
            <p:ph type="subTitle" idx="3"/>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2" name="Google Shape;342;p3">
            <a:hlinkClick r:id="" action="ppaction://hlinkshowjump?jump=nextslide"/>
          </p:cNvPr>
          <p:cNvSpPr txBox="1">
            <a:spLocks noGrp="1"/>
          </p:cNvSpPr>
          <p:nvPr>
            <p:ph type="subTitle" idx="4"/>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ive columns">
  <p:cSld name="BLANK_13">
    <p:bg>
      <p:bgPr>
        <a:gradFill>
          <a:gsLst>
            <a:gs pos="0">
              <a:schemeClr val="accent4"/>
            </a:gs>
            <a:gs pos="73000">
              <a:schemeClr val="accent3"/>
            </a:gs>
            <a:gs pos="100000">
              <a:schemeClr val="accent2"/>
            </a:gs>
          </a:gsLst>
          <a:lin ang="5400700" scaled="0"/>
        </a:gradFill>
        <a:effectLst/>
      </p:bgPr>
    </p:bg>
    <p:spTree>
      <p:nvGrpSpPr>
        <p:cNvPr id="1" name="Shape 3040"/>
        <p:cNvGrpSpPr/>
        <p:nvPr/>
      </p:nvGrpSpPr>
      <p:grpSpPr>
        <a:xfrm>
          <a:off x="0" y="0"/>
          <a:ext cx="0" cy="0"/>
          <a:chOff x="0" y="0"/>
          <a:chExt cx="0" cy="0"/>
        </a:xfrm>
      </p:grpSpPr>
      <p:grpSp>
        <p:nvGrpSpPr>
          <p:cNvPr id="3041" name="Google Shape;3041;p21"/>
          <p:cNvGrpSpPr/>
          <p:nvPr/>
        </p:nvGrpSpPr>
        <p:grpSpPr>
          <a:xfrm>
            <a:off x="-4499" y="85"/>
            <a:ext cx="9153479" cy="5143338"/>
            <a:chOff x="-4499" y="85"/>
            <a:chExt cx="9153479" cy="5143338"/>
          </a:xfrm>
        </p:grpSpPr>
        <p:sp>
          <p:nvSpPr>
            <p:cNvPr id="3042" name="Google Shape;3042;p21"/>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1"/>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1"/>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1"/>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1"/>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1"/>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1"/>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1"/>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1"/>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1"/>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1"/>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1"/>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1"/>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1"/>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1"/>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1"/>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1"/>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1"/>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1"/>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1"/>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1"/>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1"/>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1"/>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1"/>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1"/>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1"/>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1"/>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1"/>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1"/>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1"/>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1"/>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1"/>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1"/>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1"/>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1"/>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1"/>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1"/>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1"/>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1"/>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1"/>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1"/>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1"/>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1"/>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1"/>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1"/>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1"/>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1"/>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1"/>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1"/>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1"/>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1"/>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1"/>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1"/>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1"/>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1"/>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1"/>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1"/>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1"/>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1"/>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1"/>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1"/>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1"/>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1"/>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1"/>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1"/>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1"/>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1"/>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1"/>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1"/>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1"/>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1"/>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21"/>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1"/>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1"/>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1"/>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1"/>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1"/>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1"/>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1"/>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1"/>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1"/>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1"/>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1"/>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1"/>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1"/>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1"/>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1"/>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1"/>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1"/>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1"/>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1"/>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1"/>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1"/>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1"/>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1"/>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1"/>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1"/>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1"/>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1"/>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1"/>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21"/>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21"/>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1"/>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1"/>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21"/>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21"/>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1"/>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1"/>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1"/>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1"/>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1"/>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1"/>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1"/>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21"/>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21"/>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1"/>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21"/>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21"/>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21"/>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1"/>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1"/>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21"/>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21"/>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21"/>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21"/>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21"/>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21"/>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21"/>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21"/>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21"/>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21"/>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21"/>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21"/>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21"/>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21"/>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21"/>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21"/>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21"/>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21"/>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21"/>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21"/>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21"/>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21"/>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21"/>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21"/>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21"/>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21"/>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21"/>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21"/>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1" name="Google Shape;3191;p21"/>
          <p:cNvGrpSpPr/>
          <p:nvPr/>
        </p:nvGrpSpPr>
        <p:grpSpPr>
          <a:xfrm>
            <a:off x="347375" y="249475"/>
            <a:ext cx="8449275" cy="4648800"/>
            <a:chOff x="347375" y="249475"/>
            <a:chExt cx="8449275" cy="4648800"/>
          </a:xfrm>
        </p:grpSpPr>
        <p:grpSp>
          <p:nvGrpSpPr>
            <p:cNvPr id="3192" name="Google Shape;3192;p21"/>
            <p:cNvGrpSpPr/>
            <p:nvPr/>
          </p:nvGrpSpPr>
          <p:grpSpPr>
            <a:xfrm>
              <a:off x="347375" y="249475"/>
              <a:ext cx="8449200" cy="369900"/>
              <a:chOff x="347375" y="249475"/>
              <a:chExt cx="8449200" cy="369900"/>
            </a:xfrm>
          </p:grpSpPr>
          <p:sp>
            <p:nvSpPr>
              <p:cNvPr id="3193" name="Google Shape;3193;p21"/>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3194" name="Google Shape;3194;p21"/>
              <p:cNvGrpSpPr/>
              <p:nvPr/>
            </p:nvGrpSpPr>
            <p:grpSpPr>
              <a:xfrm>
                <a:off x="7968325" y="355525"/>
                <a:ext cx="655400" cy="157800"/>
                <a:chOff x="7968325" y="355525"/>
                <a:chExt cx="655400" cy="157800"/>
              </a:xfrm>
            </p:grpSpPr>
            <p:sp>
              <p:nvSpPr>
                <p:cNvPr id="3195" name="Google Shape;3195;p21"/>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96" name="Google Shape;3196;p21"/>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3197" name="Google Shape;3197;p21"/>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98" name="Google Shape;3198;p21"/>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3199" name="Google Shape;3199;p21"/>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21"/>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01" name="Google Shape;3201;p21"/>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3202" name="Google Shape;3202;p21"/>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3203" name="Google Shape;3203;p21"/>
          <p:cNvSpPr txBox="1">
            <a:spLocks noGrp="1"/>
          </p:cNvSpPr>
          <p:nvPr>
            <p:ph type="title"/>
          </p:nvPr>
        </p:nvSpPr>
        <p:spPr>
          <a:xfrm>
            <a:off x="713100" y="620100"/>
            <a:ext cx="7717800" cy="492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204" name="Google Shape;3204;p21"/>
          <p:cNvSpPr txBox="1">
            <a:spLocks noGrp="1"/>
          </p:cNvSpPr>
          <p:nvPr>
            <p:ph type="subTitle" idx="1"/>
          </p:nvPr>
        </p:nvSpPr>
        <p:spPr>
          <a:xfrm>
            <a:off x="1367125" y="1983681"/>
            <a:ext cx="18783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205" name="Google Shape;3205;p21"/>
          <p:cNvSpPr txBox="1">
            <a:spLocks noGrp="1"/>
          </p:cNvSpPr>
          <p:nvPr>
            <p:ph type="subTitle" idx="2"/>
          </p:nvPr>
        </p:nvSpPr>
        <p:spPr>
          <a:xfrm>
            <a:off x="1367125" y="2301074"/>
            <a:ext cx="1878300" cy="5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06" name="Google Shape;3206;p21"/>
          <p:cNvSpPr txBox="1">
            <a:spLocks noGrp="1"/>
          </p:cNvSpPr>
          <p:nvPr>
            <p:ph type="subTitle" idx="3"/>
          </p:nvPr>
        </p:nvSpPr>
        <p:spPr>
          <a:xfrm>
            <a:off x="3632850" y="1983681"/>
            <a:ext cx="18783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207" name="Google Shape;3207;p21"/>
          <p:cNvSpPr txBox="1">
            <a:spLocks noGrp="1"/>
          </p:cNvSpPr>
          <p:nvPr>
            <p:ph type="subTitle" idx="4"/>
          </p:nvPr>
        </p:nvSpPr>
        <p:spPr>
          <a:xfrm>
            <a:off x="3632850" y="2301074"/>
            <a:ext cx="1878300" cy="5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08" name="Google Shape;3208;p21"/>
          <p:cNvSpPr txBox="1">
            <a:spLocks noGrp="1"/>
          </p:cNvSpPr>
          <p:nvPr>
            <p:ph type="subTitle" idx="5"/>
          </p:nvPr>
        </p:nvSpPr>
        <p:spPr>
          <a:xfrm>
            <a:off x="5898575" y="1983681"/>
            <a:ext cx="18783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209" name="Google Shape;3209;p21"/>
          <p:cNvSpPr txBox="1">
            <a:spLocks noGrp="1"/>
          </p:cNvSpPr>
          <p:nvPr>
            <p:ph type="subTitle" idx="6"/>
          </p:nvPr>
        </p:nvSpPr>
        <p:spPr>
          <a:xfrm>
            <a:off x="5898575" y="2301074"/>
            <a:ext cx="1878300" cy="5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0" name="Google Shape;3210;p21"/>
          <p:cNvSpPr txBox="1">
            <a:spLocks noGrp="1"/>
          </p:cNvSpPr>
          <p:nvPr>
            <p:ph type="subTitle" idx="7"/>
          </p:nvPr>
        </p:nvSpPr>
        <p:spPr>
          <a:xfrm>
            <a:off x="2499988" y="3571561"/>
            <a:ext cx="18783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211" name="Google Shape;3211;p21"/>
          <p:cNvSpPr txBox="1">
            <a:spLocks noGrp="1"/>
          </p:cNvSpPr>
          <p:nvPr>
            <p:ph type="subTitle" idx="8"/>
          </p:nvPr>
        </p:nvSpPr>
        <p:spPr>
          <a:xfrm>
            <a:off x="2499975" y="3888975"/>
            <a:ext cx="1878300" cy="5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2" name="Google Shape;3212;p21"/>
          <p:cNvSpPr txBox="1">
            <a:spLocks noGrp="1"/>
          </p:cNvSpPr>
          <p:nvPr>
            <p:ph type="subTitle" idx="9"/>
          </p:nvPr>
        </p:nvSpPr>
        <p:spPr>
          <a:xfrm>
            <a:off x="4765713" y="3571561"/>
            <a:ext cx="18783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213" name="Google Shape;3213;p21"/>
          <p:cNvSpPr txBox="1">
            <a:spLocks noGrp="1"/>
          </p:cNvSpPr>
          <p:nvPr>
            <p:ph type="subTitle" idx="13"/>
          </p:nvPr>
        </p:nvSpPr>
        <p:spPr>
          <a:xfrm>
            <a:off x="4765700" y="3888975"/>
            <a:ext cx="1878300" cy="5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4" name="Google Shape;3214;p21">
            <a:hlinkClick r:id="" action="ppaction://hlinkshowjump?jump=previousslide"/>
          </p:cNvPr>
          <p:cNvSpPr txBox="1">
            <a:spLocks noGrp="1"/>
          </p:cNvSpPr>
          <p:nvPr>
            <p:ph type="subTitle" idx="14"/>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215" name="Google Shape;3215;p21">
            <a:hlinkClick r:id="" action="ppaction://hlinkshowjump?jump=nextslide"/>
          </p:cNvPr>
          <p:cNvSpPr txBox="1">
            <a:spLocks noGrp="1"/>
          </p:cNvSpPr>
          <p:nvPr>
            <p:ph type="subTitle" idx="15"/>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BLANK_3">
    <p:spTree>
      <p:nvGrpSpPr>
        <p:cNvPr id="1" name="Shape 3216"/>
        <p:cNvGrpSpPr/>
        <p:nvPr/>
      </p:nvGrpSpPr>
      <p:grpSpPr>
        <a:xfrm>
          <a:off x="0" y="0"/>
          <a:ext cx="0" cy="0"/>
          <a:chOff x="0" y="0"/>
          <a:chExt cx="0" cy="0"/>
        </a:xfrm>
      </p:grpSpPr>
      <p:grpSp>
        <p:nvGrpSpPr>
          <p:cNvPr id="3217" name="Google Shape;3217;p22"/>
          <p:cNvGrpSpPr/>
          <p:nvPr/>
        </p:nvGrpSpPr>
        <p:grpSpPr>
          <a:xfrm>
            <a:off x="-4499" y="85"/>
            <a:ext cx="9153479" cy="5143338"/>
            <a:chOff x="-4499" y="85"/>
            <a:chExt cx="9153479" cy="5143338"/>
          </a:xfrm>
        </p:grpSpPr>
        <p:sp>
          <p:nvSpPr>
            <p:cNvPr id="3218" name="Google Shape;3218;p22"/>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22"/>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22"/>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22"/>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22"/>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22"/>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22"/>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22"/>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22"/>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22"/>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22"/>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22"/>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22"/>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22"/>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22"/>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22"/>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2"/>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2"/>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22"/>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22"/>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22"/>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22"/>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22"/>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22"/>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22"/>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22"/>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22"/>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22"/>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22"/>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22"/>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22"/>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22"/>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22"/>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22"/>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22"/>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22"/>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22"/>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22"/>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22"/>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22"/>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22"/>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22"/>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22"/>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22"/>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22"/>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22"/>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22"/>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22"/>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22"/>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22"/>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22"/>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22"/>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22"/>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22"/>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22"/>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22"/>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22"/>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22"/>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22"/>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22"/>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22"/>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22"/>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22"/>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22"/>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22"/>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22"/>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22"/>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22"/>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22"/>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22"/>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22"/>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22"/>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22"/>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22"/>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22"/>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22"/>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22"/>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22"/>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22"/>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22"/>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22"/>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22"/>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22"/>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22"/>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22"/>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22"/>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22"/>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22"/>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22"/>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22"/>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22"/>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22"/>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22"/>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22"/>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22"/>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22"/>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22"/>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22"/>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22"/>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22"/>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22"/>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22"/>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22"/>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22"/>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22"/>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22"/>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22"/>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22"/>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22"/>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22"/>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22"/>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22"/>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22"/>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22"/>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22"/>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22"/>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22"/>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22"/>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22"/>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22"/>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22"/>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22"/>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22"/>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22"/>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22"/>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22"/>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22"/>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22"/>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2"/>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22"/>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22"/>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22"/>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2"/>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22"/>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22"/>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22"/>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22"/>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22"/>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22"/>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22"/>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22"/>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22"/>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22"/>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22"/>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22"/>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22"/>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22"/>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22"/>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22"/>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7" name="Google Shape;3367;p22"/>
          <p:cNvGrpSpPr/>
          <p:nvPr/>
        </p:nvGrpSpPr>
        <p:grpSpPr>
          <a:xfrm>
            <a:off x="347375" y="249475"/>
            <a:ext cx="8449275" cy="4648800"/>
            <a:chOff x="347375" y="249475"/>
            <a:chExt cx="8449275" cy="4648800"/>
          </a:xfrm>
        </p:grpSpPr>
        <p:grpSp>
          <p:nvGrpSpPr>
            <p:cNvPr id="3368" name="Google Shape;3368;p22"/>
            <p:cNvGrpSpPr/>
            <p:nvPr/>
          </p:nvGrpSpPr>
          <p:grpSpPr>
            <a:xfrm>
              <a:off x="347375" y="249475"/>
              <a:ext cx="8449200" cy="369900"/>
              <a:chOff x="347375" y="249475"/>
              <a:chExt cx="8449200" cy="369900"/>
            </a:xfrm>
          </p:grpSpPr>
          <p:sp>
            <p:nvSpPr>
              <p:cNvPr id="3369" name="Google Shape;3369;p22"/>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3370" name="Google Shape;3370;p22"/>
              <p:cNvGrpSpPr/>
              <p:nvPr/>
            </p:nvGrpSpPr>
            <p:grpSpPr>
              <a:xfrm>
                <a:off x="7968325" y="355525"/>
                <a:ext cx="655400" cy="157800"/>
                <a:chOff x="7968325" y="355525"/>
                <a:chExt cx="655400" cy="157800"/>
              </a:xfrm>
            </p:grpSpPr>
            <p:sp>
              <p:nvSpPr>
                <p:cNvPr id="3371" name="Google Shape;3371;p22"/>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72" name="Google Shape;3372;p22"/>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3373" name="Google Shape;3373;p22"/>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74" name="Google Shape;3374;p22"/>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3375" name="Google Shape;3375;p22"/>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22"/>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77" name="Google Shape;3377;p22"/>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3378" name="Google Shape;3378;p22"/>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3379" name="Google Shape;3379;p22"/>
          <p:cNvSpPr txBox="1">
            <a:spLocks noGrp="1"/>
          </p:cNvSpPr>
          <p:nvPr>
            <p:ph type="title"/>
          </p:nvPr>
        </p:nvSpPr>
        <p:spPr>
          <a:xfrm>
            <a:off x="713100" y="620100"/>
            <a:ext cx="7717800" cy="492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380" name="Google Shape;3380;p22"/>
          <p:cNvSpPr txBox="1">
            <a:spLocks noGrp="1"/>
          </p:cNvSpPr>
          <p:nvPr>
            <p:ph type="subTitle" idx="1"/>
          </p:nvPr>
        </p:nvSpPr>
        <p:spPr>
          <a:xfrm>
            <a:off x="1486485" y="1273101"/>
            <a:ext cx="18783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381" name="Google Shape;3381;p22"/>
          <p:cNvSpPr txBox="1">
            <a:spLocks noGrp="1"/>
          </p:cNvSpPr>
          <p:nvPr>
            <p:ph type="subTitle" idx="2"/>
          </p:nvPr>
        </p:nvSpPr>
        <p:spPr>
          <a:xfrm>
            <a:off x="1486475" y="1590500"/>
            <a:ext cx="1878300" cy="58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2" name="Google Shape;3382;p22"/>
          <p:cNvSpPr txBox="1">
            <a:spLocks noGrp="1"/>
          </p:cNvSpPr>
          <p:nvPr>
            <p:ph type="subTitle" idx="3"/>
          </p:nvPr>
        </p:nvSpPr>
        <p:spPr>
          <a:xfrm>
            <a:off x="5785410" y="1270976"/>
            <a:ext cx="18783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383" name="Google Shape;3383;p22"/>
          <p:cNvSpPr txBox="1">
            <a:spLocks noGrp="1"/>
          </p:cNvSpPr>
          <p:nvPr>
            <p:ph type="subTitle" idx="4"/>
          </p:nvPr>
        </p:nvSpPr>
        <p:spPr>
          <a:xfrm>
            <a:off x="5785400" y="1588375"/>
            <a:ext cx="1878300" cy="58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4" name="Google Shape;3384;p22"/>
          <p:cNvSpPr txBox="1">
            <a:spLocks noGrp="1"/>
          </p:cNvSpPr>
          <p:nvPr>
            <p:ph type="subTitle" idx="5"/>
          </p:nvPr>
        </p:nvSpPr>
        <p:spPr>
          <a:xfrm>
            <a:off x="5785410" y="2311101"/>
            <a:ext cx="18783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385" name="Google Shape;3385;p22"/>
          <p:cNvSpPr txBox="1">
            <a:spLocks noGrp="1"/>
          </p:cNvSpPr>
          <p:nvPr>
            <p:ph type="subTitle" idx="6"/>
          </p:nvPr>
        </p:nvSpPr>
        <p:spPr>
          <a:xfrm>
            <a:off x="5785400" y="2628501"/>
            <a:ext cx="1878300" cy="58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6" name="Google Shape;3386;p22"/>
          <p:cNvSpPr txBox="1">
            <a:spLocks noGrp="1"/>
          </p:cNvSpPr>
          <p:nvPr>
            <p:ph type="subTitle" idx="7"/>
          </p:nvPr>
        </p:nvSpPr>
        <p:spPr>
          <a:xfrm>
            <a:off x="1486485" y="3350151"/>
            <a:ext cx="18783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387" name="Google Shape;3387;p22"/>
          <p:cNvSpPr txBox="1">
            <a:spLocks noGrp="1"/>
          </p:cNvSpPr>
          <p:nvPr>
            <p:ph type="subTitle" idx="8"/>
          </p:nvPr>
        </p:nvSpPr>
        <p:spPr>
          <a:xfrm>
            <a:off x="1486475" y="3668625"/>
            <a:ext cx="1878300" cy="58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8" name="Google Shape;3388;p22"/>
          <p:cNvSpPr txBox="1">
            <a:spLocks noGrp="1"/>
          </p:cNvSpPr>
          <p:nvPr>
            <p:ph type="subTitle" idx="9"/>
          </p:nvPr>
        </p:nvSpPr>
        <p:spPr>
          <a:xfrm>
            <a:off x="1486485" y="2311081"/>
            <a:ext cx="18783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389" name="Google Shape;3389;p22"/>
          <p:cNvSpPr txBox="1">
            <a:spLocks noGrp="1"/>
          </p:cNvSpPr>
          <p:nvPr>
            <p:ph type="subTitle" idx="13"/>
          </p:nvPr>
        </p:nvSpPr>
        <p:spPr>
          <a:xfrm>
            <a:off x="1486475" y="2628475"/>
            <a:ext cx="1878300" cy="58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0" name="Google Shape;3390;p22"/>
          <p:cNvSpPr txBox="1">
            <a:spLocks noGrp="1"/>
          </p:cNvSpPr>
          <p:nvPr>
            <p:ph type="subTitle" idx="14"/>
          </p:nvPr>
        </p:nvSpPr>
        <p:spPr>
          <a:xfrm>
            <a:off x="5785410" y="3350151"/>
            <a:ext cx="18783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391" name="Google Shape;3391;p22"/>
          <p:cNvSpPr txBox="1">
            <a:spLocks noGrp="1"/>
          </p:cNvSpPr>
          <p:nvPr>
            <p:ph type="subTitle" idx="15"/>
          </p:nvPr>
        </p:nvSpPr>
        <p:spPr>
          <a:xfrm>
            <a:off x="5785400" y="3668625"/>
            <a:ext cx="1878300" cy="58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2" name="Google Shape;3392;p22">
            <a:hlinkClick r:id="" action="ppaction://hlinkshowjump?jump=previousslide"/>
          </p:cNvPr>
          <p:cNvSpPr txBox="1">
            <a:spLocks noGrp="1"/>
          </p:cNvSpPr>
          <p:nvPr>
            <p:ph type="subTitle" idx="16"/>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393" name="Google Shape;3393;p22">
            <a:hlinkClick r:id="" action="ppaction://hlinkshowjump?jump=nextslide"/>
          </p:cNvPr>
          <p:cNvSpPr txBox="1">
            <a:spLocks noGrp="1"/>
          </p:cNvSpPr>
          <p:nvPr>
            <p:ph type="subTitle" idx="17"/>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3394"/>
        <p:cNvGrpSpPr/>
        <p:nvPr/>
      </p:nvGrpSpPr>
      <p:grpSpPr>
        <a:xfrm>
          <a:off x="0" y="0"/>
          <a:ext cx="0" cy="0"/>
          <a:chOff x="0" y="0"/>
          <a:chExt cx="0" cy="0"/>
        </a:xfrm>
      </p:grpSpPr>
      <p:grpSp>
        <p:nvGrpSpPr>
          <p:cNvPr id="3395" name="Google Shape;3395;p23"/>
          <p:cNvGrpSpPr/>
          <p:nvPr/>
        </p:nvGrpSpPr>
        <p:grpSpPr>
          <a:xfrm>
            <a:off x="-4499" y="85"/>
            <a:ext cx="9153479" cy="5143338"/>
            <a:chOff x="-4499" y="85"/>
            <a:chExt cx="9153479" cy="5143338"/>
          </a:xfrm>
        </p:grpSpPr>
        <p:sp>
          <p:nvSpPr>
            <p:cNvPr id="3396" name="Google Shape;3396;p23"/>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23"/>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23"/>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23"/>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23"/>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23"/>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23"/>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3"/>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23"/>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23"/>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23"/>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23"/>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23"/>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23"/>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23"/>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23"/>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23"/>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23"/>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23"/>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23"/>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23"/>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23"/>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23"/>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23"/>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23"/>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3"/>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3"/>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23"/>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23"/>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23"/>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23"/>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23"/>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23"/>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23"/>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23"/>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23"/>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23"/>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23"/>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23"/>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23"/>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23"/>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23"/>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23"/>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23"/>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23"/>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23"/>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23"/>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23"/>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23"/>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23"/>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23"/>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23"/>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23"/>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23"/>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23"/>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23"/>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23"/>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23"/>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23"/>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23"/>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23"/>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23"/>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23"/>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23"/>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23"/>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23"/>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23"/>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23"/>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23"/>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23"/>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23"/>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23"/>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23"/>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23"/>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23"/>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23"/>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23"/>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23"/>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23"/>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23"/>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23"/>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23"/>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23"/>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23"/>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23"/>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23"/>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23"/>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23"/>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23"/>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23"/>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23"/>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23"/>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23"/>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23"/>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23"/>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23"/>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23"/>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23"/>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23"/>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23"/>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23"/>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23"/>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23"/>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23"/>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23"/>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23"/>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23"/>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23"/>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23"/>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23"/>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23"/>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23"/>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23"/>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23"/>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23"/>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23"/>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23"/>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23"/>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23"/>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23"/>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23"/>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23"/>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23"/>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23"/>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23"/>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3"/>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23"/>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23"/>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23"/>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23"/>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23"/>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23"/>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23"/>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3"/>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23"/>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23"/>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23"/>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23"/>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23"/>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23"/>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23"/>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23"/>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23"/>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23"/>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23"/>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23"/>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23"/>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23"/>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23"/>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5" name="Google Shape;3545;p23"/>
          <p:cNvGrpSpPr/>
          <p:nvPr/>
        </p:nvGrpSpPr>
        <p:grpSpPr>
          <a:xfrm>
            <a:off x="347375" y="249475"/>
            <a:ext cx="8449275" cy="4648800"/>
            <a:chOff x="347375" y="249475"/>
            <a:chExt cx="8449275" cy="4648800"/>
          </a:xfrm>
        </p:grpSpPr>
        <p:grpSp>
          <p:nvGrpSpPr>
            <p:cNvPr id="3546" name="Google Shape;3546;p23"/>
            <p:cNvGrpSpPr/>
            <p:nvPr/>
          </p:nvGrpSpPr>
          <p:grpSpPr>
            <a:xfrm>
              <a:off x="347375" y="249475"/>
              <a:ext cx="8449200" cy="369900"/>
              <a:chOff x="347375" y="249475"/>
              <a:chExt cx="8449200" cy="369900"/>
            </a:xfrm>
          </p:grpSpPr>
          <p:sp>
            <p:nvSpPr>
              <p:cNvPr id="3547" name="Google Shape;3547;p23"/>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3548" name="Google Shape;3548;p23"/>
              <p:cNvGrpSpPr/>
              <p:nvPr/>
            </p:nvGrpSpPr>
            <p:grpSpPr>
              <a:xfrm>
                <a:off x="7968325" y="355525"/>
                <a:ext cx="655400" cy="157800"/>
                <a:chOff x="7968325" y="355525"/>
                <a:chExt cx="655400" cy="157800"/>
              </a:xfrm>
            </p:grpSpPr>
            <p:sp>
              <p:nvSpPr>
                <p:cNvPr id="3549" name="Google Shape;3549;p23"/>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50" name="Google Shape;3550;p23"/>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3551" name="Google Shape;3551;p23"/>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52" name="Google Shape;3552;p23"/>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3553" name="Google Shape;3553;p23"/>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23"/>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55" name="Google Shape;3555;p23"/>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3556" name="Google Shape;3556;p23"/>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3557" name="Google Shape;3557;p23"/>
          <p:cNvSpPr txBox="1">
            <a:spLocks noGrp="1"/>
          </p:cNvSpPr>
          <p:nvPr>
            <p:ph type="title"/>
          </p:nvPr>
        </p:nvSpPr>
        <p:spPr>
          <a:xfrm>
            <a:off x="4328150" y="1603199"/>
            <a:ext cx="3438300" cy="116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558" name="Google Shape;3558;p23"/>
          <p:cNvSpPr txBox="1">
            <a:spLocks noGrp="1"/>
          </p:cNvSpPr>
          <p:nvPr>
            <p:ph type="subTitle" idx="1"/>
          </p:nvPr>
        </p:nvSpPr>
        <p:spPr>
          <a:xfrm>
            <a:off x="4328150" y="2884194"/>
            <a:ext cx="3438300" cy="85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559" name="Google Shape;3559;p23">
            <a:hlinkClick r:id="" action="ppaction://hlinkshowjump?jump=previousslide"/>
          </p:cNvPr>
          <p:cNvSpPr txBox="1">
            <a:spLocks noGrp="1"/>
          </p:cNvSpPr>
          <p:nvPr>
            <p:ph type="subTitle" idx="2"/>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60" name="Google Shape;3560;p23">
            <a:hlinkClick r:id="" action="ppaction://hlinkshowjump?jump=nextslide"/>
          </p:cNvPr>
          <p:cNvSpPr txBox="1">
            <a:spLocks noGrp="1"/>
          </p:cNvSpPr>
          <p:nvPr>
            <p:ph type="subTitle" idx="3"/>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BLANK_11">
    <p:spTree>
      <p:nvGrpSpPr>
        <p:cNvPr id="1" name="Shape 3561"/>
        <p:cNvGrpSpPr/>
        <p:nvPr/>
      </p:nvGrpSpPr>
      <p:grpSpPr>
        <a:xfrm>
          <a:off x="0" y="0"/>
          <a:ext cx="0" cy="0"/>
          <a:chOff x="0" y="0"/>
          <a:chExt cx="0" cy="0"/>
        </a:xfrm>
      </p:grpSpPr>
      <p:grpSp>
        <p:nvGrpSpPr>
          <p:cNvPr id="3562" name="Google Shape;3562;p24"/>
          <p:cNvGrpSpPr/>
          <p:nvPr/>
        </p:nvGrpSpPr>
        <p:grpSpPr>
          <a:xfrm>
            <a:off x="-4499" y="85"/>
            <a:ext cx="9153479" cy="5143338"/>
            <a:chOff x="-4499" y="85"/>
            <a:chExt cx="9153479" cy="5143338"/>
          </a:xfrm>
        </p:grpSpPr>
        <p:sp>
          <p:nvSpPr>
            <p:cNvPr id="3563" name="Google Shape;3563;p24"/>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24"/>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24"/>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24"/>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24"/>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24"/>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24"/>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24"/>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24"/>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24"/>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24"/>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24"/>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24"/>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4"/>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24"/>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4"/>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24"/>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24"/>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24"/>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24"/>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24"/>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24"/>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24"/>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24"/>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24"/>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24"/>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24"/>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24"/>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24"/>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24"/>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24"/>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24"/>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24"/>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24"/>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24"/>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24"/>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24"/>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24"/>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24"/>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24"/>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24"/>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24"/>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24"/>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24"/>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24"/>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24"/>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24"/>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24"/>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24"/>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24"/>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24"/>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24"/>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24"/>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24"/>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24"/>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24"/>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24"/>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24"/>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24"/>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24"/>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24"/>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24"/>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24"/>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24"/>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24"/>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24"/>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24"/>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24"/>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24"/>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24"/>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24"/>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24"/>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24"/>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24"/>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24"/>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24"/>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24"/>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24"/>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24"/>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24"/>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24"/>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24"/>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24"/>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24"/>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24"/>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24"/>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24"/>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24"/>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24"/>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24"/>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24"/>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24"/>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24"/>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24"/>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24"/>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24"/>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24"/>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24"/>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24"/>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24"/>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24"/>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24"/>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24"/>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24"/>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24"/>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24"/>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24"/>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24"/>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24"/>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24"/>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24"/>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24"/>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24"/>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24"/>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24"/>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24"/>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24"/>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24"/>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24"/>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24"/>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24"/>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24"/>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24"/>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24"/>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24"/>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24"/>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24"/>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24"/>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24"/>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24"/>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24"/>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24"/>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24"/>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24"/>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24"/>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24"/>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24"/>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24"/>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24"/>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24"/>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24"/>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24"/>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24"/>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24"/>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24"/>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24"/>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24"/>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24"/>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24"/>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2" name="Google Shape;3712;p24"/>
          <p:cNvGrpSpPr/>
          <p:nvPr/>
        </p:nvGrpSpPr>
        <p:grpSpPr>
          <a:xfrm>
            <a:off x="347375" y="249475"/>
            <a:ext cx="8449275" cy="4648800"/>
            <a:chOff x="347375" y="249475"/>
            <a:chExt cx="8449275" cy="4648800"/>
          </a:xfrm>
        </p:grpSpPr>
        <p:grpSp>
          <p:nvGrpSpPr>
            <p:cNvPr id="3713" name="Google Shape;3713;p24"/>
            <p:cNvGrpSpPr/>
            <p:nvPr/>
          </p:nvGrpSpPr>
          <p:grpSpPr>
            <a:xfrm>
              <a:off x="347375" y="249475"/>
              <a:ext cx="8449200" cy="369900"/>
              <a:chOff x="347375" y="249475"/>
              <a:chExt cx="8449200" cy="369900"/>
            </a:xfrm>
          </p:grpSpPr>
          <p:sp>
            <p:nvSpPr>
              <p:cNvPr id="3714" name="Google Shape;3714;p24"/>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3715" name="Google Shape;3715;p24"/>
              <p:cNvGrpSpPr/>
              <p:nvPr/>
            </p:nvGrpSpPr>
            <p:grpSpPr>
              <a:xfrm>
                <a:off x="7968325" y="355525"/>
                <a:ext cx="655400" cy="157800"/>
                <a:chOff x="7968325" y="355525"/>
                <a:chExt cx="655400" cy="157800"/>
              </a:xfrm>
            </p:grpSpPr>
            <p:sp>
              <p:nvSpPr>
                <p:cNvPr id="3716" name="Google Shape;3716;p24"/>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17" name="Google Shape;3717;p24"/>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3718" name="Google Shape;3718;p24"/>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19" name="Google Shape;3719;p24"/>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3720" name="Google Shape;3720;p24"/>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24"/>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22" name="Google Shape;3722;p24"/>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3723" name="Google Shape;3723;p24"/>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3724" name="Google Shape;3724;p24"/>
          <p:cNvSpPr txBox="1">
            <a:spLocks noGrp="1"/>
          </p:cNvSpPr>
          <p:nvPr>
            <p:ph type="title"/>
          </p:nvPr>
        </p:nvSpPr>
        <p:spPr>
          <a:xfrm>
            <a:off x="4181024" y="1629950"/>
            <a:ext cx="3487800" cy="1360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725" name="Google Shape;3725;p24"/>
          <p:cNvSpPr txBox="1">
            <a:spLocks noGrp="1"/>
          </p:cNvSpPr>
          <p:nvPr>
            <p:ph type="subTitle" idx="1"/>
          </p:nvPr>
        </p:nvSpPr>
        <p:spPr>
          <a:xfrm>
            <a:off x="4181024" y="3097561"/>
            <a:ext cx="3317100" cy="73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26" name="Google Shape;3726;p24">
            <a:hlinkClick r:id="" action="ppaction://hlinkshowjump?jump=previousslide"/>
          </p:cNvPr>
          <p:cNvSpPr txBox="1">
            <a:spLocks noGrp="1"/>
          </p:cNvSpPr>
          <p:nvPr>
            <p:ph type="subTitle" idx="2"/>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27" name="Google Shape;3727;p24">
            <a:hlinkClick r:id="" action="ppaction://hlinkshowjump?jump=nextslide"/>
          </p:cNvPr>
          <p:cNvSpPr txBox="1">
            <a:spLocks noGrp="1"/>
          </p:cNvSpPr>
          <p:nvPr>
            <p:ph type="subTitle" idx="3"/>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BLANK_17">
    <p:spTree>
      <p:nvGrpSpPr>
        <p:cNvPr id="1" name="Shape 3728"/>
        <p:cNvGrpSpPr/>
        <p:nvPr/>
      </p:nvGrpSpPr>
      <p:grpSpPr>
        <a:xfrm>
          <a:off x="0" y="0"/>
          <a:ext cx="0" cy="0"/>
          <a:chOff x="0" y="0"/>
          <a:chExt cx="0" cy="0"/>
        </a:xfrm>
      </p:grpSpPr>
      <p:grpSp>
        <p:nvGrpSpPr>
          <p:cNvPr id="3729" name="Google Shape;3729;p25"/>
          <p:cNvGrpSpPr/>
          <p:nvPr/>
        </p:nvGrpSpPr>
        <p:grpSpPr>
          <a:xfrm>
            <a:off x="-4499" y="85"/>
            <a:ext cx="9153479" cy="5143338"/>
            <a:chOff x="-4499" y="85"/>
            <a:chExt cx="9153479" cy="5143338"/>
          </a:xfrm>
        </p:grpSpPr>
        <p:sp>
          <p:nvSpPr>
            <p:cNvPr id="3730" name="Google Shape;3730;p25"/>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25"/>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25"/>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25"/>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25"/>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25"/>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25"/>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25"/>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25"/>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25"/>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25"/>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25"/>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25"/>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25"/>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25"/>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25"/>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25"/>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25"/>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25"/>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25"/>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25"/>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25"/>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25"/>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25"/>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25"/>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25"/>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25"/>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25"/>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25"/>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25"/>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25"/>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25"/>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25"/>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25"/>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25"/>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25"/>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25"/>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25"/>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25"/>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25"/>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25"/>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25"/>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25"/>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25"/>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25"/>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25"/>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25"/>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25"/>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25"/>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25"/>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25"/>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25"/>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25"/>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25"/>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25"/>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25"/>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25"/>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25"/>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25"/>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25"/>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25"/>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25"/>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25"/>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25"/>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25"/>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25"/>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25"/>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25"/>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25"/>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25"/>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25"/>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25"/>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25"/>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25"/>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25"/>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25"/>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25"/>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25"/>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25"/>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25"/>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25"/>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25"/>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25"/>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25"/>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25"/>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25"/>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25"/>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25"/>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25"/>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25"/>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25"/>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25"/>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25"/>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25"/>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25"/>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25"/>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25"/>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25"/>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25"/>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25"/>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25"/>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25"/>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25"/>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25"/>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25"/>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25"/>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25"/>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25"/>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25"/>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25"/>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25"/>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25"/>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25"/>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25"/>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25"/>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25"/>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25"/>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25"/>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25"/>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25"/>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25"/>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25"/>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25"/>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25"/>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25"/>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25"/>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25"/>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25"/>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25"/>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25"/>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25"/>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25"/>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25"/>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25"/>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25"/>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25"/>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25"/>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25"/>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25"/>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25"/>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25"/>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25"/>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25"/>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25"/>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25"/>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25"/>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25"/>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25"/>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25"/>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9" name="Google Shape;3879;p25"/>
          <p:cNvGrpSpPr/>
          <p:nvPr/>
        </p:nvGrpSpPr>
        <p:grpSpPr>
          <a:xfrm>
            <a:off x="347375" y="249475"/>
            <a:ext cx="8449275" cy="4648800"/>
            <a:chOff x="347375" y="249475"/>
            <a:chExt cx="8449275" cy="4648800"/>
          </a:xfrm>
        </p:grpSpPr>
        <p:grpSp>
          <p:nvGrpSpPr>
            <p:cNvPr id="3880" name="Google Shape;3880;p25"/>
            <p:cNvGrpSpPr/>
            <p:nvPr/>
          </p:nvGrpSpPr>
          <p:grpSpPr>
            <a:xfrm>
              <a:off x="347375" y="249475"/>
              <a:ext cx="8449200" cy="369900"/>
              <a:chOff x="347375" y="249475"/>
              <a:chExt cx="8449200" cy="369900"/>
            </a:xfrm>
          </p:grpSpPr>
          <p:sp>
            <p:nvSpPr>
              <p:cNvPr id="3881" name="Google Shape;3881;p25"/>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3882" name="Google Shape;3882;p25"/>
              <p:cNvGrpSpPr/>
              <p:nvPr/>
            </p:nvGrpSpPr>
            <p:grpSpPr>
              <a:xfrm>
                <a:off x="7968325" y="355525"/>
                <a:ext cx="655400" cy="157800"/>
                <a:chOff x="7968325" y="355525"/>
                <a:chExt cx="655400" cy="157800"/>
              </a:xfrm>
            </p:grpSpPr>
            <p:sp>
              <p:nvSpPr>
                <p:cNvPr id="3883" name="Google Shape;3883;p25"/>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84" name="Google Shape;3884;p25"/>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3885" name="Google Shape;3885;p25"/>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86" name="Google Shape;3886;p25"/>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3887" name="Google Shape;3887;p25"/>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25"/>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89" name="Google Shape;3889;p25"/>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3890" name="Google Shape;3890;p25"/>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3891" name="Google Shape;3891;p25"/>
          <p:cNvSpPr txBox="1">
            <a:spLocks noGrp="1"/>
          </p:cNvSpPr>
          <p:nvPr>
            <p:ph type="title"/>
          </p:nvPr>
        </p:nvSpPr>
        <p:spPr>
          <a:xfrm>
            <a:off x="954575" y="1718125"/>
            <a:ext cx="3044100" cy="8745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892" name="Google Shape;3892;p25"/>
          <p:cNvSpPr txBox="1">
            <a:spLocks noGrp="1"/>
          </p:cNvSpPr>
          <p:nvPr>
            <p:ph type="subTitle" idx="1"/>
          </p:nvPr>
        </p:nvSpPr>
        <p:spPr>
          <a:xfrm>
            <a:off x="954575" y="2700032"/>
            <a:ext cx="30441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93" name="Google Shape;3893;p25">
            <a:hlinkClick r:id="" action="ppaction://hlinkshowjump?jump=previousslide"/>
          </p:cNvPr>
          <p:cNvSpPr txBox="1">
            <a:spLocks noGrp="1"/>
          </p:cNvSpPr>
          <p:nvPr>
            <p:ph type="subTitle" idx="2"/>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94" name="Google Shape;3894;p25">
            <a:hlinkClick r:id="" action="ppaction://hlinkshowjump?jump=nextslide"/>
          </p:cNvPr>
          <p:cNvSpPr txBox="1">
            <a:spLocks noGrp="1"/>
          </p:cNvSpPr>
          <p:nvPr>
            <p:ph type="subTitle" idx="3"/>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BLANK_18">
    <p:spTree>
      <p:nvGrpSpPr>
        <p:cNvPr id="1" name="Shape 3895"/>
        <p:cNvGrpSpPr/>
        <p:nvPr/>
      </p:nvGrpSpPr>
      <p:grpSpPr>
        <a:xfrm>
          <a:off x="0" y="0"/>
          <a:ext cx="0" cy="0"/>
          <a:chOff x="0" y="0"/>
          <a:chExt cx="0" cy="0"/>
        </a:xfrm>
      </p:grpSpPr>
      <p:grpSp>
        <p:nvGrpSpPr>
          <p:cNvPr id="3896" name="Google Shape;3896;p26"/>
          <p:cNvGrpSpPr/>
          <p:nvPr/>
        </p:nvGrpSpPr>
        <p:grpSpPr>
          <a:xfrm>
            <a:off x="-4499" y="85"/>
            <a:ext cx="9153479" cy="5143338"/>
            <a:chOff x="-4499" y="85"/>
            <a:chExt cx="9153479" cy="5143338"/>
          </a:xfrm>
        </p:grpSpPr>
        <p:sp>
          <p:nvSpPr>
            <p:cNvPr id="3897" name="Google Shape;3897;p26"/>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26"/>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26"/>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26"/>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26"/>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26"/>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26"/>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26"/>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26"/>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26"/>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26"/>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26"/>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26"/>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26"/>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26"/>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26"/>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26"/>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26"/>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26"/>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26"/>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26"/>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26"/>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26"/>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26"/>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26"/>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26"/>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26"/>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26"/>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26"/>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26"/>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26"/>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26"/>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26"/>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26"/>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26"/>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26"/>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26"/>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26"/>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26"/>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26"/>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26"/>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26"/>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26"/>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26"/>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26"/>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26"/>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26"/>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26"/>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6"/>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26"/>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26"/>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6"/>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6"/>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6"/>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6"/>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6"/>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6"/>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26"/>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26"/>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26"/>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26"/>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26"/>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26"/>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26"/>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26"/>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26"/>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26"/>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26"/>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26"/>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26"/>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26"/>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26"/>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26"/>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26"/>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26"/>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6"/>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6"/>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6"/>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26"/>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26"/>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26"/>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26"/>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6"/>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6"/>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6"/>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6"/>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6"/>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6"/>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6"/>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6"/>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26"/>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26"/>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6"/>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26"/>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6"/>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6"/>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6"/>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26"/>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6"/>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6"/>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6"/>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26"/>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6"/>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6"/>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6"/>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26"/>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26"/>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6"/>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6"/>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26"/>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26"/>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6"/>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6"/>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26"/>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26"/>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26"/>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26"/>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6"/>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26"/>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26"/>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26"/>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26"/>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26"/>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6"/>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26"/>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26"/>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6"/>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6"/>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6"/>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6"/>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6"/>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6"/>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6"/>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26"/>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6"/>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26"/>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26"/>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26"/>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26"/>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26"/>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26"/>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26"/>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26"/>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26"/>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26"/>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26"/>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6"/>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26"/>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26"/>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6" name="Google Shape;4046;p26"/>
          <p:cNvGrpSpPr/>
          <p:nvPr/>
        </p:nvGrpSpPr>
        <p:grpSpPr>
          <a:xfrm>
            <a:off x="347375" y="249475"/>
            <a:ext cx="8449275" cy="4648800"/>
            <a:chOff x="347375" y="249475"/>
            <a:chExt cx="8449275" cy="4648800"/>
          </a:xfrm>
        </p:grpSpPr>
        <p:grpSp>
          <p:nvGrpSpPr>
            <p:cNvPr id="4047" name="Google Shape;4047;p26"/>
            <p:cNvGrpSpPr/>
            <p:nvPr/>
          </p:nvGrpSpPr>
          <p:grpSpPr>
            <a:xfrm>
              <a:off x="347375" y="249475"/>
              <a:ext cx="8449200" cy="369900"/>
              <a:chOff x="347375" y="249475"/>
              <a:chExt cx="8449200" cy="369900"/>
            </a:xfrm>
          </p:grpSpPr>
          <p:sp>
            <p:nvSpPr>
              <p:cNvPr id="4048" name="Google Shape;4048;p26"/>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4049" name="Google Shape;4049;p26"/>
              <p:cNvGrpSpPr/>
              <p:nvPr/>
            </p:nvGrpSpPr>
            <p:grpSpPr>
              <a:xfrm>
                <a:off x="7968325" y="355525"/>
                <a:ext cx="655400" cy="157800"/>
                <a:chOff x="7968325" y="355525"/>
                <a:chExt cx="655400" cy="157800"/>
              </a:xfrm>
            </p:grpSpPr>
            <p:sp>
              <p:nvSpPr>
                <p:cNvPr id="4050" name="Google Shape;4050;p26"/>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51" name="Google Shape;4051;p26"/>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4052" name="Google Shape;4052;p26"/>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53" name="Google Shape;4053;p26"/>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4054" name="Google Shape;4054;p26"/>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26"/>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56" name="Google Shape;4056;p26"/>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4057" name="Google Shape;4057;p26"/>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4058" name="Google Shape;4058;p26"/>
          <p:cNvSpPr txBox="1">
            <a:spLocks noGrp="1"/>
          </p:cNvSpPr>
          <p:nvPr>
            <p:ph type="title"/>
          </p:nvPr>
        </p:nvSpPr>
        <p:spPr>
          <a:xfrm>
            <a:off x="5072950" y="1718125"/>
            <a:ext cx="3044100" cy="8745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059" name="Google Shape;4059;p26"/>
          <p:cNvSpPr txBox="1">
            <a:spLocks noGrp="1"/>
          </p:cNvSpPr>
          <p:nvPr>
            <p:ph type="subTitle" idx="1"/>
          </p:nvPr>
        </p:nvSpPr>
        <p:spPr>
          <a:xfrm>
            <a:off x="5072950" y="2700032"/>
            <a:ext cx="30441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60" name="Google Shape;4060;p26">
            <a:hlinkClick r:id="" action="ppaction://hlinkshowjump?jump=previousslide"/>
          </p:cNvPr>
          <p:cNvSpPr txBox="1">
            <a:spLocks noGrp="1"/>
          </p:cNvSpPr>
          <p:nvPr>
            <p:ph type="subTitle" idx="2"/>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61" name="Google Shape;4061;p26">
            <a:hlinkClick r:id="" action="ppaction://hlinkshowjump?jump=nextslide"/>
          </p:cNvPr>
          <p:cNvSpPr txBox="1">
            <a:spLocks noGrp="1"/>
          </p:cNvSpPr>
          <p:nvPr>
            <p:ph type="subTitle" idx="3"/>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4">
  <p:cSld name="BLANK_19">
    <p:spTree>
      <p:nvGrpSpPr>
        <p:cNvPr id="1" name="Shape 4062"/>
        <p:cNvGrpSpPr/>
        <p:nvPr/>
      </p:nvGrpSpPr>
      <p:grpSpPr>
        <a:xfrm>
          <a:off x="0" y="0"/>
          <a:ext cx="0" cy="0"/>
          <a:chOff x="0" y="0"/>
          <a:chExt cx="0" cy="0"/>
        </a:xfrm>
      </p:grpSpPr>
      <p:grpSp>
        <p:nvGrpSpPr>
          <p:cNvPr id="4063" name="Google Shape;4063;p27"/>
          <p:cNvGrpSpPr/>
          <p:nvPr/>
        </p:nvGrpSpPr>
        <p:grpSpPr>
          <a:xfrm>
            <a:off x="-4499" y="85"/>
            <a:ext cx="9153479" cy="5143338"/>
            <a:chOff x="-4499" y="85"/>
            <a:chExt cx="9153479" cy="5143338"/>
          </a:xfrm>
        </p:grpSpPr>
        <p:sp>
          <p:nvSpPr>
            <p:cNvPr id="4064" name="Google Shape;4064;p27"/>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7"/>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7"/>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7"/>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7"/>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7"/>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7"/>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7"/>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27"/>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27"/>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7"/>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7"/>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7"/>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27"/>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27"/>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7"/>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27"/>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27"/>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27"/>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27"/>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27"/>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7"/>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7"/>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27"/>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27"/>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27"/>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27"/>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27"/>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7"/>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7"/>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27"/>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27"/>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27"/>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7"/>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7"/>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27"/>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27"/>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7"/>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7"/>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7"/>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7"/>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7"/>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7"/>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7"/>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7"/>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7"/>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7"/>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7"/>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7"/>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7"/>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7"/>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7"/>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7"/>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7"/>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7"/>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7"/>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7"/>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7"/>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7"/>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7"/>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7"/>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7"/>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7"/>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7"/>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7"/>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7"/>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7"/>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7"/>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27"/>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27"/>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7"/>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7"/>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7"/>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7"/>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7"/>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7"/>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7"/>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7"/>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7"/>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7"/>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7"/>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7"/>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7"/>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7"/>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7"/>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7"/>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7"/>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7"/>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7"/>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7"/>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7"/>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7"/>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7"/>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7"/>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7"/>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7"/>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7"/>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7"/>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7"/>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7"/>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7"/>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7"/>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7"/>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7"/>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7"/>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7"/>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7"/>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7"/>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7"/>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7"/>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7"/>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7"/>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7"/>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7"/>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7"/>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7"/>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7"/>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7"/>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7"/>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7"/>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7"/>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7"/>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7"/>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7"/>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7"/>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7"/>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7"/>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7"/>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7"/>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7"/>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7"/>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7"/>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7"/>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7"/>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7"/>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7"/>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7"/>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27"/>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7"/>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7"/>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27"/>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7"/>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7"/>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7"/>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27"/>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27"/>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27"/>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27"/>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7"/>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3" name="Google Shape;4213;p27"/>
          <p:cNvGrpSpPr/>
          <p:nvPr/>
        </p:nvGrpSpPr>
        <p:grpSpPr>
          <a:xfrm>
            <a:off x="347375" y="249475"/>
            <a:ext cx="8449275" cy="4648800"/>
            <a:chOff x="347375" y="249475"/>
            <a:chExt cx="8449275" cy="4648800"/>
          </a:xfrm>
        </p:grpSpPr>
        <p:grpSp>
          <p:nvGrpSpPr>
            <p:cNvPr id="4214" name="Google Shape;4214;p27"/>
            <p:cNvGrpSpPr/>
            <p:nvPr/>
          </p:nvGrpSpPr>
          <p:grpSpPr>
            <a:xfrm>
              <a:off x="347375" y="249475"/>
              <a:ext cx="8449200" cy="369900"/>
              <a:chOff x="347375" y="249475"/>
              <a:chExt cx="8449200" cy="369900"/>
            </a:xfrm>
          </p:grpSpPr>
          <p:sp>
            <p:nvSpPr>
              <p:cNvPr id="4215" name="Google Shape;4215;p27"/>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4216" name="Google Shape;4216;p27"/>
              <p:cNvGrpSpPr/>
              <p:nvPr/>
            </p:nvGrpSpPr>
            <p:grpSpPr>
              <a:xfrm>
                <a:off x="7968325" y="355525"/>
                <a:ext cx="655400" cy="157800"/>
                <a:chOff x="7968325" y="355525"/>
                <a:chExt cx="655400" cy="157800"/>
              </a:xfrm>
            </p:grpSpPr>
            <p:sp>
              <p:nvSpPr>
                <p:cNvPr id="4217" name="Google Shape;4217;p27"/>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18" name="Google Shape;4218;p27"/>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4219" name="Google Shape;4219;p27"/>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0" name="Google Shape;4220;p27"/>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4221" name="Google Shape;4221;p27"/>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7"/>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3" name="Google Shape;4223;p27"/>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4224" name="Google Shape;4224;p27"/>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4225" name="Google Shape;4225;p27"/>
          <p:cNvSpPr txBox="1">
            <a:spLocks noGrp="1"/>
          </p:cNvSpPr>
          <p:nvPr>
            <p:ph type="subTitle" idx="1"/>
          </p:nvPr>
        </p:nvSpPr>
        <p:spPr>
          <a:xfrm>
            <a:off x="1186788" y="2871149"/>
            <a:ext cx="3044100" cy="73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26" name="Google Shape;4226;p27"/>
          <p:cNvSpPr txBox="1">
            <a:spLocks noGrp="1"/>
          </p:cNvSpPr>
          <p:nvPr>
            <p:ph type="title"/>
          </p:nvPr>
        </p:nvSpPr>
        <p:spPr>
          <a:xfrm>
            <a:off x="815012" y="1827700"/>
            <a:ext cx="3783900" cy="90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227" name="Google Shape;4227;p27">
            <a:hlinkClick r:id="" action="ppaction://hlinkshowjump?jump=previousslide"/>
          </p:cNvPr>
          <p:cNvSpPr txBox="1">
            <a:spLocks noGrp="1"/>
          </p:cNvSpPr>
          <p:nvPr>
            <p:ph type="subTitle" idx="2"/>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28" name="Google Shape;4228;p27">
            <a:hlinkClick r:id="" action="ppaction://hlinkshowjump?jump=nextslide"/>
          </p:cNvPr>
          <p:cNvSpPr txBox="1">
            <a:spLocks noGrp="1"/>
          </p:cNvSpPr>
          <p:nvPr>
            <p:ph type="subTitle" idx="3"/>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BLANK_10">
    <p:spTree>
      <p:nvGrpSpPr>
        <p:cNvPr id="1" name="Shape 4229"/>
        <p:cNvGrpSpPr/>
        <p:nvPr/>
      </p:nvGrpSpPr>
      <p:grpSpPr>
        <a:xfrm>
          <a:off x="0" y="0"/>
          <a:ext cx="0" cy="0"/>
          <a:chOff x="0" y="0"/>
          <a:chExt cx="0" cy="0"/>
        </a:xfrm>
      </p:grpSpPr>
      <p:grpSp>
        <p:nvGrpSpPr>
          <p:cNvPr id="4230" name="Google Shape;4230;p28"/>
          <p:cNvGrpSpPr/>
          <p:nvPr/>
        </p:nvGrpSpPr>
        <p:grpSpPr>
          <a:xfrm>
            <a:off x="-4499" y="85"/>
            <a:ext cx="9153479" cy="5143338"/>
            <a:chOff x="-4499" y="85"/>
            <a:chExt cx="9153479" cy="5143338"/>
          </a:xfrm>
        </p:grpSpPr>
        <p:sp>
          <p:nvSpPr>
            <p:cNvPr id="4231" name="Google Shape;4231;p28"/>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8"/>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8"/>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8"/>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8"/>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8"/>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8"/>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8"/>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8"/>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8"/>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8"/>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8"/>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8"/>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8"/>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8"/>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8"/>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8"/>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8"/>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8"/>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28"/>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28"/>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8"/>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8"/>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28"/>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8"/>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8"/>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28"/>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8"/>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28"/>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28"/>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8"/>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8"/>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8"/>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8"/>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8"/>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8"/>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8"/>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8"/>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8"/>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8"/>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8"/>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8"/>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8"/>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8"/>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8"/>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8"/>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8"/>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8"/>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8"/>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8"/>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8"/>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8"/>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8"/>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8"/>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8"/>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8"/>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8"/>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28"/>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28"/>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8"/>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8"/>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8"/>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8"/>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28"/>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28"/>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8"/>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8"/>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8"/>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8"/>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8"/>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8"/>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28"/>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28"/>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28"/>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28"/>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28"/>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8"/>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8"/>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28"/>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28"/>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28"/>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8"/>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8"/>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8"/>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8"/>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8"/>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8"/>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28"/>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8"/>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8"/>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8"/>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28"/>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28"/>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28"/>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28"/>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28"/>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28"/>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28"/>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28"/>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28"/>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28"/>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28"/>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28"/>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28"/>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28"/>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28"/>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28"/>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28"/>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28"/>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28"/>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28"/>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28"/>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28"/>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28"/>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28"/>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28"/>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28"/>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28"/>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28"/>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28"/>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28"/>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28"/>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28"/>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28"/>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28"/>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28"/>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28"/>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28"/>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28"/>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28"/>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28"/>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28"/>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28"/>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28"/>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28"/>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28"/>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28"/>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28"/>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28"/>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28"/>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28"/>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28"/>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28"/>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28"/>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28"/>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28"/>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28"/>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28"/>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28"/>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0" name="Google Shape;4380;p28"/>
          <p:cNvGrpSpPr/>
          <p:nvPr/>
        </p:nvGrpSpPr>
        <p:grpSpPr>
          <a:xfrm>
            <a:off x="347375" y="249475"/>
            <a:ext cx="8449275" cy="4648800"/>
            <a:chOff x="347375" y="249475"/>
            <a:chExt cx="8449275" cy="4648800"/>
          </a:xfrm>
        </p:grpSpPr>
        <p:grpSp>
          <p:nvGrpSpPr>
            <p:cNvPr id="4381" name="Google Shape;4381;p28"/>
            <p:cNvGrpSpPr/>
            <p:nvPr/>
          </p:nvGrpSpPr>
          <p:grpSpPr>
            <a:xfrm>
              <a:off x="347375" y="249475"/>
              <a:ext cx="8449200" cy="369900"/>
              <a:chOff x="347375" y="249475"/>
              <a:chExt cx="8449200" cy="369900"/>
            </a:xfrm>
          </p:grpSpPr>
          <p:sp>
            <p:nvSpPr>
              <p:cNvPr id="4382" name="Google Shape;4382;p28"/>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4383" name="Google Shape;4383;p28"/>
              <p:cNvGrpSpPr/>
              <p:nvPr/>
            </p:nvGrpSpPr>
            <p:grpSpPr>
              <a:xfrm>
                <a:off x="7968325" y="355525"/>
                <a:ext cx="655400" cy="157800"/>
                <a:chOff x="7968325" y="355525"/>
                <a:chExt cx="655400" cy="157800"/>
              </a:xfrm>
            </p:grpSpPr>
            <p:sp>
              <p:nvSpPr>
                <p:cNvPr id="4384" name="Google Shape;4384;p28"/>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85" name="Google Shape;4385;p28"/>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4386" name="Google Shape;4386;p28"/>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87" name="Google Shape;4387;p28"/>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4388" name="Google Shape;4388;p28"/>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28"/>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90" name="Google Shape;4390;p28"/>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4391" name="Google Shape;4391;p28"/>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4392" name="Google Shape;4392;p28"/>
          <p:cNvSpPr txBox="1">
            <a:spLocks noGrp="1"/>
          </p:cNvSpPr>
          <p:nvPr>
            <p:ph type="title" hasCustomPrompt="1"/>
          </p:nvPr>
        </p:nvSpPr>
        <p:spPr>
          <a:xfrm>
            <a:off x="1192549" y="1526564"/>
            <a:ext cx="3998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400"/>
              <a:buNone/>
              <a:defRPr sz="5000"/>
            </a:lvl1pPr>
            <a:lvl2pPr lvl="1" algn="ctr" rtl="0">
              <a:spcBef>
                <a:spcPts val="0"/>
              </a:spcBef>
              <a:spcAft>
                <a:spcPts val="0"/>
              </a:spcAft>
              <a:buSzPts val="6400"/>
              <a:buNone/>
              <a:defRPr sz="6400"/>
            </a:lvl2pPr>
            <a:lvl3pPr lvl="2" algn="ctr" rtl="0">
              <a:spcBef>
                <a:spcPts val="0"/>
              </a:spcBef>
              <a:spcAft>
                <a:spcPts val="0"/>
              </a:spcAft>
              <a:buSzPts val="6400"/>
              <a:buNone/>
              <a:defRPr sz="6400"/>
            </a:lvl3pPr>
            <a:lvl4pPr lvl="3" algn="ctr" rtl="0">
              <a:spcBef>
                <a:spcPts val="0"/>
              </a:spcBef>
              <a:spcAft>
                <a:spcPts val="0"/>
              </a:spcAft>
              <a:buSzPts val="6400"/>
              <a:buNone/>
              <a:defRPr sz="6400"/>
            </a:lvl4pPr>
            <a:lvl5pPr lvl="4" algn="ctr" rtl="0">
              <a:spcBef>
                <a:spcPts val="0"/>
              </a:spcBef>
              <a:spcAft>
                <a:spcPts val="0"/>
              </a:spcAft>
              <a:buSzPts val="6400"/>
              <a:buNone/>
              <a:defRPr sz="6400"/>
            </a:lvl5pPr>
            <a:lvl6pPr lvl="5" algn="ctr" rtl="0">
              <a:spcBef>
                <a:spcPts val="0"/>
              </a:spcBef>
              <a:spcAft>
                <a:spcPts val="0"/>
              </a:spcAft>
              <a:buSzPts val="6400"/>
              <a:buNone/>
              <a:defRPr sz="6400"/>
            </a:lvl6pPr>
            <a:lvl7pPr lvl="6" algn="ctr" rtl="0">
              <a:spcBef>
                <a:spcPts val="0"/>
              </a:spcBef>
              <a:spcAft>
                <a:spcPts val="0"/>
              </a:spcAft>
              <a:buSzPts val="6400"/>
              <a:buNone/>
              <a:defRPr sz="6400"/>
            </a:lvl7pPr>
            <a:lvl8pPr lvl="7" algn="ctr" rtl="0">
              <a:spcBef>
                <a:spcPts val="0"/>
              </a:spcBef>
              <a:spcAft>
                <a:spcPts val="0"/>
              </a:spcAft>
              <a:buSzPts val="6400"/>
              <a:buNone/>
              <a:defRPr sz="6400"/>
            </a:lvl8pPr>
            <a:lvl9pPr lvl="8" algn="ctr" rtl="0">
              <a:spcBef>
                <a:spcPts val="0"/>
              </a:spcBef>
              <a:spcAft>
                <a:spcPts val="0"/>
              </a:spcAft>
              <a:buSzPts val="6400"/>
              <a:buNone/>
              <a:defRPr sz="6400"/>
            </a:lvl9pPr>
          </a:lstStyle>
          <a:p>
            <a:r>
              <a:t>xx%</a:t>
            </a:r>
          </a:p>
        </p:txBody>
      </p:sp>
      <p:sp>
        <p:nvSpPr>
          <p:cNvPr id="4393" name="Google Shape;4393;p28"/>
          <p:cNvSpPr txBox="1">
            <a:spLocks noGrp="1"/>
          </p:cNvSpPr>
          <p:nvPr>
            <p:ph type="subTitle" idx="1"/>
          </p:nvPr>
        </p:nvSpPr>
        <p:spPr>
          <a:xfrm>
            <a:off x="1192399" y="2175523"/>
            <a:ext cx="3998400" cy="33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394" name="Google Shape;4394;p28"/>
          <p:cNvSpPr txBox="1">
            <a:spLocks noGrp="1"/>
          </p:cNvSpPr>
          <p:nvPr>
            <p:ph type="title" idx="2" hasCustomPrompt="1"/>
          </p:nvPr>
        </p:nvSpPr>
        <p:spPr>
          <a:xfrm>
            <a:off x="1192549" y="2778611"/>
            <a:ext cx="3998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400"/>
              <a:buNone/>
              <a:defRPr sz="5000"/>
            </a:lvl1pPr>
            <a:lvl2pPr lvl="1" algn="ctr" rtl="0">
              <a:spcBef>
                <a:spcPts val="0"/>
              </a:spcBef>
              <a:spcAft>
                <a:spcPts val="0"/>
              </a:spcAft>
              <a:buSzPts val="6400"/>
              <a:buNone/>
              <a:defRPr sz="6400"/>
            </a:lvl2pPr>
            <a:lvl3pPr lvl="2" algn="ctr" rtl="0">
              <a:spcBef>
                <a:spcPts val="0"/>
              </a:spcBef>
              <a:spcAft>
                <a:spcPts val="0"/>
              </a:spcAft>
              <a:buSzPts val="6400"/>
              <a:buNone/>
              <a:defRPr sz="6400"/>
            </a:lvl3pPr>
            <a:lvl4pPr lvl="3" algn="ctr" rtl="0">
              <a:spcBef>
                <a:spcPts val="0"/>
              </a:spcBef>
              <a:spcAft>
                <a:spcPts val="0"/>
              </a:spcAft>
              <a:buSzPts val="6400"/>
              <a:buNone/>
              <a:defRPr sz="6400"/>
            </a:lvl4pPr>
            <a:lvl5pPr lvl="4" algn="ctr" rtl="0">
              <a:spcBef>
                <a:spcPts val="0"/>
              </a:spcBef>
              <a:spcAft>
                <a:spcPts val="0"/>
              </a:spcAft>
              <a:buSzPts val="6400"/>
              <a:buNone/>
              <a:defRPr sz="6400"/>
            </a:lvl5pPr>
            <a:lvl6pPr lvl="5" algn="ctr" rtl="0">
              <a:spcBef>
                <a:spcPts val="0"/>
              </a:spcBef>
              <a:spcAft>
                <a:spcPts val="0"/>
              </a:spcAft>
              <a:buSzPts val="6400"/>
              <a:buNone/>
              <a:defRPr sz="6400"/>
            </a:lvl6pPr>
            <a:lvl7pPr lvl="6" algn="ctr" rtl="0">
              <a:spcBef>
                <a:spcPts val="0"/>
              </a:spcBef>
              <a:spcAft>
                <a:spcPts val="0"/>
              </a:spcAft>
              <a:buSzPts val="6400"/>
              <a:buNone/>
              <a:defRPr sz="6400"/>
            </a:lvl7pPr>
            <a:lvl8pPr lvl="7" algn="ctr" rtl="0">
              <a:spcBef>
                <a:spcPts val="0"/>
              </a:spcBef>
              <a:spcAft>
                <a:spcPts val="0"/>
              </a:spcAft>
              <a:buSzPts val="6400"/>
              <a:buNone/>
              <a:defRPr sz="6400"/>
            </a:lvl8pPr>
            <a:lvl9pPr lvl="8" algn="ctr" rtl="0">
              <a:spcBef>
                <a:spcPts val="0"/>
              </a:spcBef>
              <a:spcAft>
                <a:spcPts val="0"/>
              </a:spcAft>
              <a:buSzPts val="6400"/>
              <a:buNone/>
              <a:defRPr sz="6400"/>
            </a:lvl9pPr>
          </a:lstStyle>
          <a:p>
            <a:r>
              <a:t>xx%</a:t>
            </a:r>
          </a:p>
        </p:txBody>
      </p:sp>
      <p:sp>
        <p:nvSpPr>
          <p:cNvPr id="4395" name="Google Shape;4395;p28"/>
          <p:cNvSpPr txBox="1">
            <a:spLocks noGrp="1"/>
          </p:cNvSpPr>
          <p:nvPr>
            <p:ph type="subTitle" idx="3"/>
          </p:nvPr>
        </p:nvSpPr>
        <p:spPr>
          <a:xfrm>
            <a:off x="1192399" y="3427400"/>
            <a:ext cx="3998400" cy="33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396" name="Google Shape;4396;p28">
            <a:hlinkClick r:id="" action="ppaction://hlinkshowjump?jump=previousslide"/>
          </p:cNvPr>
          <p:cNvSpPr txBox="1">
            <a:spLocks noGrp="1"/>
          </p:cNvSpPr>
          <p:nvPr>
            <p:ph type="subTitle" idx="4"/>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97" name="Google Shape;4397;p28">
            <a:hlinkClick r:id="" action="ppaction://hlinkshowjump?jump=nextslide"/>
          </p:cNvPr>
          <p:cNvSpPr txBox="1">
            <a:spLocks noGrp="1"/>
          </p:cNvSpPr>
          <p:nvPr>
            <p:ph type="subTitle" idx="5"/>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1">
  <p:cSld name="BLANK_14">
    <p:spTree>
      <p:nvGrpSpPr>
        <p:cNvPr id="1" name="Shape 4398"/>
        <p:cNvGrpSpPr/>
        <p:nvPr/>
      </p:nvGrpSpPr>
      <p:grpSpPr>
        <a:xfrm>
          <a:off x="0" y="0"/>
          <a:ext cx="0" cy="0"/>
          <a:chOff x="0" y="0"/>
          <a:chExt cx="0" cy="0"/>
        </a:xfrm>
      </p:grpSpPr>
      <p:grpSp>
        <p:nvGrpSpPr>
          <p:cNvPr id="4399" name="Google Shape;4399;p29"/>
          <p:cNvGrpSpPr/>
          <p:nvPr/>
        </p:nvGrpSpPr>
        <p:grpSpPr>
          <a:xfrm>
            <a:off x="-4499" y="85"/>
            <a:ext cx="9153479" cy="5143338"/>
            <a:chOff x="-4499" y="85"/>
            <a:chExt cx="9153479" cy="5143338"/>
          </a:xfrm>
        </p:grpSpPr>
        <p:sp>
          <p:nvSpPr>
            <p:cNvPr id="4400" name="Google Shape;4400;p29"/>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29"/>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29"/>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29"/>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29"/>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29"/>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29"/>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29"/>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29"/>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29"/>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29"/>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29"/>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29"/>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29"/>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29"/>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29"/>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29"/>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29"/>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29"/>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29"/>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29"/>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29"/>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29"/>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29"/>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29"/>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29"/>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29"/>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29"/>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29"/>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29"/>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29"/>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29"/>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29"/>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29"/>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29"/>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29"/>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29"/>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29"/>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29"/>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29"/>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29"/>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29"/>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29"/>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29"/>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29"/>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29"/>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29"/>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29"/>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29"/>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29"/>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29"/>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29"/>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29"/>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29"/>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29"/>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29"/>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29"/>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29"/>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29"/>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29"/>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29"/>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29"/>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29"/>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29"/>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29"/>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29"/>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29"/>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29"/>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29"/>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29"/>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29"/>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29"/>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29"/>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29"/>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29"/>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29"/>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29"/>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29"/>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29"/>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29"/>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29"/>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29"/>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29"/>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29"/>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29"/>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29"/>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29"/>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29"/>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29"/>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29"/>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29"/>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29"/>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29"/>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29"/>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29"/>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29"/>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29"/>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29"/>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29"/>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29"/>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29"/>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29"/>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29"/>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29"/>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29"/>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29"/>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29"/>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29"/>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29"/>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29"/>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29"/>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29"/>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29"/>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29"/>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29"/>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29"/>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29"/>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29"/>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29"/>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29"/>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29"/>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29"/>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29"/>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29"/>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29"/>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29"/>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29"/>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29"/>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29"/>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29"/>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29"/>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29"/>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29"/>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29"/>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29"/>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29"/>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29"/>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29"/>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29"/>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29"/>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29"/>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29"/>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29"/>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29"/>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29"/>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29"/>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29"/>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29"/>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29"/>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9" name="Google Shape;4549;p29"/>
          <p:cNvGrpSpPr/>
          <p:nvPr/>
        </p:nvGrpSpPr>
        <p:grpSpPr>
          <a:xfrm>
            <a:off x="347375" y="249475"/>
            <a:ext cx="8449275" cy="4648800"/>
            <a:chOff x="347375" y="249475"/>
            <a:chExt cx="8449275" cy="4648800"/>
          </a:xfrm>
        </p:grpSpPr>
        <p:grpSp>
          <p:nvGrpSpPr>
            <p:cNvPr id="4550" name="Google Shape;4550;p29"/>
            <p:cNvGrpSpPr/>
            <p:nvPr/>
          </p:nvGrpSpPr>
          <p:grpSpPr>
            <a:xfrm>
              <a:off x="347375" y="249475"/>
              <a:ext cx="8449200" cy="369900"/>
              <a:chOff x="347375" y="249475"/>
              <a:chExt cx="8449200" cy="369900"/>
            </a:xfrm>
          </p:grpSpPr>
          <p:sp>
            <p:nvSpPr>
              <p:cNvPr id="4551" name="Google Shape;4551;p29"/>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4552" name="Google Shape;4552;p29"/>
              <p:cNvGrpSpPr/>
              <p:nvPr/>
            </p:nvGrpSpPr>
            <p:grpSpPr>
              <a:xfrm>
                <a:off x="7968325" y="355525"/>
                <a:ext cx="655400" cy="157800"/>
                <a:chOff x="7968325" y="355525"/>
                <a:chExt cx="655400" cy="157800"/>
              </a:xfrm>
            </p:grpSpPr>
            <p:sp>
              <p:nvSpPr>
                <p:cNvPr id="4553" name="Google Shape;4553;p29"/>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54" name="Google Shape;4554;p29"/>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4555" name="Google Shape;4555;p29"/>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56" name="Google Shape;4556;p29"/>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4557" name="Google Shape;4557;p29"/>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29"/>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59" name="Google Shape;4559;p29"/>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4560" name="Google Shape;4560;p29"/>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4561" name="Google Shape;4561;p29"/>
          <p:cNvSpPr txBox="1">
            <a:spLocks noGrp="1"/>
          </p:cNvSpPr>
          <p:nvPr>
            <p:ph type="title"/>
          </p:nvPr>
        </p:nvSpPr>
        <p:spPr>
          <a:xfrm>
            <a:off x="713100" y="620100"/>
            <a:ext cx="7717800" cy="492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562" name="Google Shape;4562;p29"/>
          <p:cNvSpPr txBox="1">
            <a:spLocks noGrp="1"/>
          </p:cNvSpPr>
          <p:nvPr>
            <p:ph type="title" idx="2" hasCustomPrompt="1"/>
          </p:nvPr>
        </p:nvSpPr>
        <p:spPr>
          <a:xfrm>
            <a:off x="1208269" y="1927950"/>
            <a:ext cx="1059900" cy="58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63" name="Google Shape;4563;p29"/>
          <p:cNvSpPr txBox="1">
            <a:spLocks noGrp="1"/>
          </p:cNvSpPr>
          <p:nvPr>
            <p:ph type="subTitle" idx="1"/>
          </p:nvPr>
        </p:nvSpPr>
        <p:spPr>
          <a:xfrm>
            <a:off x="938050" y="3475154"/>
            <a:ext cx="1608300" cy="78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64" name="Google Shape;4564;p29"/>
          <p:cNvSpPr txBox="1">
            <a:spLocks noGrp="1"/>
          </p:cNvSpPr>
          <p:nvPr>
            <p:ph type="subTitle" idx="3"/>
          </p:nvPr>
        </p:nvSpPr>
        <p:spPr>
          <a:xfrm>
            <a:off x="938055" y="3136200"/>
            <a:ext cx="1608300" cy="35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Font typeface="Nanum Gothic Coding"/>
              <a:buNone/>
              <a:defRPr sz="2000">
                <a:solidFill>
                  <a:schemeClr val="dk1"/>
                </a:solidFill>
                <a:latin typeface="Nanum Gothic Coding"/>
                <a:ea typeface="Nanum Gothic Coding"/>
                <a:cs typeface="Nanum Gothic Coding"/>
                <a:sym typeface="Nanum Gothic Coding"/>
              </a:defRPr>
            </a:lvl1pPr>
            <a:lvl2pPr lvl="1"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2pPr>
            <a:lvl3pPr lvl="2"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3pPr>
            <a:lvl4pPr lvl="3"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4pPr>
            <a:lvl5pPr lvl="4"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5pPr>
            <a:lvl6pPr lvl="5"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6pPr>
            <a:lvl7pPr lvl="6"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7pPr>
            <a:lvl8pPr lvl="7"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8pPr>
            <a:lvl9pPr lvl="8"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9pPr>
          </a:lstStyle>
          <a:p>
            <a:endParaRPr/>
          </a:p>
        </p:txBody>
      </p:sp>
      <p:sp>
        <p:nvSpPr>
          <p:cNvPr id="4565" name="Google Shape;4565;p29"/>
          <p:cNvSpPr txBox="1">
            <a:spLocks noGrp="1"/>
          </p:cNvSpPr>
          <p:nvPr>
            <p:ph type="title" idx="4" hasCustomPrompt="1"/>
          </p:nvPr>
        </p:nvSpPr>
        <p:spPr>
          <a:xfrm>
            <a:off x="3103222" y="1927950"/>
            <a:ext cx="1059900" cy="58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66" name="Google Shape;4566;p29"/>
          <p:cNvSpPr txBox="1">
            <a:spLocks noGrp="1"/>
          </p:cNvSpPr>
          <p:nvPr>
            <p:ph type="subTitle" idx="5"/>
          </p:nvPr>
        </p:nvSpPr>
        <p:spPr>
          <a:xfrm>
            <a:off x="2825500" y="3475154"/>
            <a:ext cx="1608300" cy="78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67" name="Google Shape;4567;p29"/>
          <p:cNvSpPr txBox="1">
            <a:spLocks noGrp="1"/>
          </p:cNvSpPr>
          <p:nvPr>
            <p:ph type="subTitle" idx="6"/>
          </p:nvPr>
        </p:nvSpPr>
        <p:spPr>
          <a:xfrm>
            <a:off x="2825501" y="3136200"/>
            <a:ext cx="1608300" cy="35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Font typeface="Nanum Gothic Coding"/>
              <a:buNone/>
              <a:defRPr sz="2000">
                <a:solidFill>
                  <a:schemeClr val="dk1"/>
                </a:solidFill>
                <a:latin typeface="Nanum Gothic Coding"/>
                <a:ea typeface="Nanum Gothic Coding"/>
                <a:cs typeface="Nanum Gothic Coding"/>
                <a:sym typeface="Nanum Gothic Coding"/>
              </a:defRPr>
            </a:lvl1pPr>
            <a:lvl2pPr lvl="1"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2pPr>
            <a:lvl3pPr lvl="2"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3pPr>
            <a:lvl4pPr lvl="3"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4pPr>
            <a:lvl5pPr lvl="4"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5pPr>
            <a:lvl6pPr lvl="5"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6pPr>
            <a:lvl7pPr lvl="6"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7pPr>
            <a:lvl8pPr lvl="7"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8pPr>
            <a:lvl9pPr lvl="8"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9pPr>
          </a:lstStyle>
          <a:p>
            <a:endParaRPr/>
          </a:p>
        </p:txBody>
      </p:sp>
      <p:sp>
        <p:nvSpPr>
          <p:cNvPr id="4568" name="Google Shape;4568;p29"/>
          <p:cNvSpPr txBox="1">
            <a:spLocks noGrp="1"/>
          </p:cNvSpPr>
          <p:nvPr>
            <p:ph type="title" idx="7" hasCustomPrompt="1"/>
          </p:nvPr>
        </p:nvSpPr>
        <p:spPr>
          <a:xfrm>
            <a:off x="4979834" y="1927950"/>
            <a:ext cx="1059900" cy="58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69" name="Google Shape;4569;p29"/>
          <p:cNvSpPr txBox="1">
            <a:spLocks noGrp="1"/>
          </p:cNvSpPr>
          <p:nvPr>
            <p:ph type="subTitle" idx="8"/>
          </p:nvPr>
        </p:nvSpPr>
        <p:spPr>
          <a:xfrm>
            <a:off x="4712950" y="3475154"/>
            <a:ext cx="1608300" cy="78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70" name="Google Shape;4570;p29"/>
          <p:cNvSpPr txBox="1">
            <a:spLocks noGrp="1"/>
          </p:cNvSpPr>
          <p:nvPr>
            <p:ph type="subTitle" idx="9"/>
          </p:nvPr>
        </p:nvSpPr>
        <p:spPr>
          <a:xfrm>
            <a:off x="4712958" y="3136200"/>
            <a:ext cx="1608300" cy="35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Font typeface="Nanum Gothic Coding"/>
              <a:buNone/>
              <a:defRPr sz="2000">
                <a:solidFill>
                  <a:schemeClr val="dk1"/>
                </a:solidFill>
                <a:latin typeface="Nanum Gothic Coding"/>
                <a:ea typeface="Nanum Gothic Coding"/>
                <a:cs typeface="Nanum Gothic Coding"/>
                <a:sym typeface="Nanum Gothic Coding"/>
              </a:defRPr>
            </a:lvl1pPr>
            <a:lvl2pPr lvl="1"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2pPr>
            <a:lvl3pPr lvl="2"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3pPr>
            <a:lvl4pPr lvl="3"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4pPr>
            <a:lvl5pPr lvl="4"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5pPr>
            <a:lvl6pPr lvl="5"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6pPr>
            <a:lvl7pPr lvl="6"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7pPr>
            <a:lvl8pPr lvl="7"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8pPr>
            <a:lvl9pPr lvl="8"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9pPr>
          </a:lstStyle>
          <a:p>
            <a:endParaRPr/>
          </a:p>
        </p:txBody>
      </p:sp>
      <p:sp>
        <p:nvSpPr>
          <p:cNvPr id="4571" name="Google Shape;4571;p29"/>
          <p:cNvSpPr txBox="1">
            <a:spLocks noGrp="1"/>
          </p:cNvSpPr>
          <p:nvPr>
            <p:ph type="title" idx="13" hasCustomPrompt="1"/>
          </p:nvPr>
        </p:nvSpPr>
        <p:spPr>
          <a:xfrm>
            <a:off x="6878255" y="1927950"/>
            <a:ext cx="1060800" cy="58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72" name="Google Shape;4572;p29"/>
          <p:cNvSpPr txBox="1">
            <a:spLocks noGrp="1"/>
          </p:cNvSpPr>
          <p:nvPr>
            <p:ph type="subTitle" idx="14"/>
          </p:nvPr>
        </p:nvSpPr>
        <p:spPr>
          <a:xfrm>
            <a:off x="6600400" y="3475154"/>
            <a:ext cx="1608300" cy="78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73" name="Google Shape;4573;p29"/>
          <p:cNvSpPr txBox="1">
            <a:spLocks noGrp="1"/>
          </p:cNvSpPr>
          <p:nvPr>
            <p:ph type="subTitle" idx="15"/>
          </p:nvPr>
        </p:nvSpPr>
        <p:spPr>
          <a:xfrm>
            <a:off x="6600408" y="3136200"/>
            <a:ext cx="1608300" cy="35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Font typeface="Nanum Gothic Coding"/>
              <a:buNone/>
              <a:defRPr sz="2000">
                <a:solidFill>
                  <a:schemeClr val="dk1"/>
                </a:solidFill>
                <a:latin typeface="Nanum Gothic Coding"/>
                <a:ea typeface="Nanum Gothic Coding"/>
                <a:cs typeface="Nanum Gothic Coding"/>
                <a:sym typeface="Nanum Gothic Coding"/>
              </a:defRPr>
            </a:lvl1pPr>
            <a:lvl2pPr lvl="1"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2pPr>
            <a:lvl3pPr lvl="2"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3pPr>
            <a:lvl4pPr lvl="3"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4pPr>
            <a:lvl5pPr lvl="4"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5pPr>
            <a:lvl6pPr lvl="5"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6pPr>
            <a:lvl7pPr lvl="6"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7pPr>
            <a:lvl8pPr lvl="7"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8pPr>
            <a:lvl9pPr lvl="8"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9pPr>
          </a:lstStyle>
          <a:p>
            <a:endParaRPr/>
          </a:p>
        </p:txBody>
      </p:sp>
      <p:sp>
        <p:nvSpPr>
          <p:cNvPr id="4574" name="Google Shape;4574;p29">
            <a:hlinkClick r:id="" action="ppaction://hlinkshowjump?jump=previousslide"/>
          </p:cNvPr>
          <p:cNvSpPr txBox="1">
            <a:spLocks noGrp="1"/>
          </p:cNvSpPr>
          <p:nvPr>
            <p:ph type="subTitle" idx="16"/>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575" name="Google Shape;4575;p29">
            <a:hlinkClick r:id="" action="ppaction://hlinkshowjump?jump=nextslide"/>
          </p:cNvPr>
          <p:cNvSpPr txBox="1">
            <a:spLocks noGrp="1"/>
          </p:cNvSpPr>
          <p:nvPr>
            <p:ph type="subTitle" idx="17"/>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BLANK_6">
    <p:spTree>
      <p:nvGrpSpPr>
        <p:cNvPr id="1" name="Shape 4576"/>
        <p:cNvGrpSpPr/>
        <p:nvPr/>
      </p:nvGrpSpPr>
      <p:grpSpPr>
        <a:xfrm>
          <a:off x="0" y="0"/>
          <a:ext cx="0" cy="0"/>
          <a:chOff x="0" y="0"/>
          <a:chExt cx="0" cy="0"/>
        </a:xfrm>
      </p:grpSpPr>
      <p:grpSp>
        <p:nvGrpSpPr>
          <p:cNvPr id="4577" name="Google Shape;4577;p30"/>
          <p:cNvGrpSpPr/>
          <p:nvPr/>
        </p:nvGrpSpPr>
        <p:grpSpPr>
          <a:xfrm>
            <a:off x="-4499" y="85"/>
            <a:ext cx="9153479" cy="5143338"/>
            <a:chOff x="-4499" y="85"/>
            <a:chExt cx="9153479" cy="5143338"/>
          </a:xfrm>
        </p:grpSpPr>
        <p:sp>
          <p:nvSpPr>
            <p:cNvPr id="4578" name="Google Shape;4578;p30"/>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30"/>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30"/>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30"/>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30"/>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30"/>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30"/>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30"/>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30"/>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30"/>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30"/>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30"/>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30"/>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30"/>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30"/>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30"/>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30"/>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30"/>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30"/>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30"/>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30"/>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30"/>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30"/>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30"/>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30"/>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30"/>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30"/>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30"/>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30"/>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30"/>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30"/>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30"/>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30"/>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30"/>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30"/>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30"/>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30"/>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30"/>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30"/>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30"/>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30"/>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30"/>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30"/>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30"/>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30"/>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30"/>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30"/>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30"/>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30"/>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30"/>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30"/>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30"/>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30"/>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30"/>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30"/>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30"/>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30"/>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30"/>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30"/>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30"/>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30"/>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30"/>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30"/>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30"/>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30"/>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30"/>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30"/>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30"/>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30"/>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30"/>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30"/>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30"/>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30"/>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30"/>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30"/>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30"/>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30"/>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30"/>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30"/>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30"/>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30"/>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30"/>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30"/>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30"/>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30"/>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30"/>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30"/>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30"/>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30"/>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30"/>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30"/>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30"/>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30"/>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30"/>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0"/>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30"/>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30"/>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30"/>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30"/>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30"/>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30"/>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30"/>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30"/>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30"/>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30"/>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30"/>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30"/>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30"/>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30"/>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30"/>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30"/>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30"/>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30"/>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30"/>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30"/>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30"/>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30"/>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30"/>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30"/>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30"/>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30"/>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30"/>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30"/>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30"/>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30"/>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30"/>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30"/>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30"/>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30"/>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30"/>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30"/>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30"/>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30"/>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30"/>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30"/>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30"/>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30"/>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30"/>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30"/>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30"/>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30"/>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30"/>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30"/>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30"/>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30"/>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30"/>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30"/>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30"/>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30"/>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7" name="Google Shape;4727;p30"/>
          <p:cNvGrpSpPr/>
          <p:nvPr/>
        </p:nvGrpSpPr>
        <p:grpSpPr>
          <a:xfrm>
            <a:off x="347375" y="249475"/>
            <a:ext cx="8449275" cy="4648800"/>
            <a:chOff x="347375" y="249475"/>
            <a:chExt cx="8449275" cy="4648800"/>
          </a:xfrm>
        </p:grpSpPr>
        <p:grpSp>
          <p:nvGrpSpPr>
            <p:cNvPr id="4728" name="Google Shape;4728;p30"/>
            <p:cNvGrpSpPr/>
            <p:nvPr/>
          </p:nvGrpSpPr>
          <p:grpSpPr>
            <a:xfrm>
              <a:off x="347375" y="249475"/>
              <a:ext cx="8449200" cy="369900"/>
              <a:chOff x="347375" y="249475"/>
              <a:chExt cx="8449200" cy="369900"/>
            </a:xfrm>
          </p:grpSpPr>
          <p:sp>
            <p:nvSpPr>
              <p:cNvPr id="4729" name="Google Shape;4729;p30"/>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4730" name="Google Shape;4730;p30"/>
              <p:cNvGrpSpPr/>
              <p:nvPr/>
            </p:nvGrpSpPr>
            <p:grpSpPr>
              <a:xfrm>
                <a:off x="7968325" y="355525"/>
                <a:ext cx="655400" cy="157800"/>
                <a:chOff x="7968325" y="355525"/>
                <a:chExt cx="655400" cy="157800"/>
              </a:xfrm>
            </p:grpSpPr>
            <p:sp>
              <p:nvSpPr>
                <p:cNvPr id="4731" name="Google Shape;4731;p30"/>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32" name="Google Shape;4732;p30"/>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4733" name="Google Shape;4733;p30"/>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34" name="Google Shape;4734;p30"/>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4735" name="Google Shape;4735;p30"/>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30"/>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37" name="Google Shape;4737;p30"/>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4738" name="Google Shape;4738;p30"/>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grpSp>
        <p:nvGrpSpPr>
          <p:cNvPr id="4739" name="Google Shape;4739;p30"/>
          <p:cNvGrpSpPr/>
          <p:nvPr/>
        </p:nvGrpSpPr>
        <p:grpSpPr>
          <a:xfrm>
            <a:off x="1024250" y="854844"/>
            <a:ext cx="7091150" cy="3266708"/>
            <a:chOff x="1024250" y="854844"/>
            <a:chExt cx="7091150" cy="3266708"/>
          </a:xfrm>
        </p:grpSpPr>
        <p:sp>
          <p:nvSpPr>
            <p:cNvPr id="4740" name="Google Shape;4740;p30"/>
            <p:cNvSpPr/>
            <p:nvPr/>
          </p:nvSpPr>
          <p:spPr>
            <a:xfrm>
              <a:off x="1024250" y="854844"/>
              <a:ext cx="70911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grpSp>
          <p:nvGrpSpPr>
            <p:cNvPr id="4741" name="Google Shape;4741;p30"/>
            <p:cNvGrpSpPr/>
            <p:nvPr/>
          </p:nvGrpSpPr>
          <p:grpSpPr>
            <a:xfrm>
              <a:off x="7335725" y="960894"/>
              <a:ext cx="655400" cy="157800"/>
              <a:chOff x="7968325" y="355525"/>
              <a:chExt cx="655400" cy="157800"/>
            </a:xfrm>
          </p:grpSpPr>
          <p:sp>
            <p:nvSpPr>
              <p:cNvPr id="4742" name="Google Shape;4742;p30"/>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3" name="Google Shape;4743;p30"/>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4744" name="Google Shape;4744;p30"/>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5" name="Google Shape;4745;p30"/>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4746" name="Google Shape;4746;p30"/>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30"/>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8" name="Google Shape;4748;p30"/>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sp>
          <p:nvSpPr>
            <p:cNvPr id="4749" name="Google Shape;4749;p30"/>
            <p:cNvSpPr/>
            <p:nvPr/>
          </p:nvSpPr>
          <p:spPr>
            <a:xfrm>
              <a:off x="1024300" y="1224752"/>
              <a:ext cx="7091100" cy="28968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grpSp>
      <p:sp>
        <p:nvSpPr>
          <p:cNvPr id="4750" name="Google Shape;4750;p30"/>
          <p:cNvSpPr txBox="1">
            <a:spLocks noGrp="1"/>
          </p:cNvSpPr>
          <p:nvPr>
            <p:ph type="title"/>
          </p:nvPr>
        </p:nvSpPr>
        <p:spPr>
          <a:xfrm>
            <a:off x="1552100" y="1368975"/>
            <a:ext cx="2912700" cy="73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6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751" name="Google Shape;4751;p30"/>
          <p:cNvSpPr txBox="1">
            <a:spLocks noGrp="1"/>
          </p:cNvSpPr>
          <p:nvPr>
            <p:ph type="subTitle" idx="1"/>
          </p:nvPr>
        </p:nvSpPr>
        <p:spPr>
          <a:xfrm>
            <a:off x="1552100" y="2127521"/>
            <a:ext cx="2912700" cy="89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4752" name="Google Shape;4752;p30"/>
          <p:cNvSpPr txBox="1"/>
          <p:nvPr/>
        </p:nvSpPr>
        <p:spPr>
          <a:xfrm>
            <a:off x="1108850" y="3067820"/>
            <a:ext cx="3799200" cy="38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chemeClr val="dk1"/>
                </a:solidFill>
                <a:latin typeface="Dosis"/>
                <a:ea typeface="Dosis"/>
                <a:cs typeface="Dosis"/>
                <a:sym typeface="Dosis"/>
              </a:rPr>
              <a:t>Credits:</a:t>
            </a:r>
            <a:r>
              <a:rPr lang="en" sz="1100">
                <a:solidFill>
                  <a:schemeClr val="dk1"/>
                </a:solidFill>
                <a:latin typeface="Dosis"/>
                <a:ea typeface="Dosis"/>
                <a:cs typeface="Dosis"/>
                <a:sym typeface="Dosis"/>
              </a:rPr>
              <a:t> This presentation template was created by </a:t>
            </a:r>
            <a:r>
              <a:rPr lang="en" sz="1100" b="1">
                <a:solidFill>
                  <a:schemeClr val="dk1"/>
                </a:solidFill>
                <a:uFill>
                  <a:noFill/>
                </a:uFill>
                <a:latin typeface="Dosis"/>
                <a:ea typeface="Dosis"/>
                <a:cs typeface="Dosis"/>
                <a:sym typeface="Dosis"/>
                <a:hlinkClick r:id="rId2">
                  <a:extLst>
                    <a:ext uri="{A12FA001-AC4F-418D-AE19-62706E023703}">
                      <ahyp:hlinkClr xmlns:ahyp="http://schemas.microsoft.com/office/drawing/2018/hyperlinkcolor" val="tx"/>
                    </a:ext>
                  </a:extLst>
                </a:hlinkClick>
              </a:rPr>
              <a:t>Slidesgo</a:t>
            </a:r>
            <a:r>
              <a:rPr lang="en" sz="1100">
                <a:solidFill>
                  <a:schemeClr val="dk1"/>
                </a:solidFill>
                <a:latin typeface="Dosis"/>
                <a:ea typeface="Dosis"/>
                <a:cs typeface="Dosis"/>
                <a:sym typeface="Dosis"/>
              </a:rPr>
              <a:t>, and includes icons by </a:t>
            </a:r>
            <a:r>
              <a:rPr lang="en" sz="1100" b="1">
                <a:solidFill>
                  <a:schemeClr val="dk1"/>
                </a:solidFill>
                <a:uFill>
                  <a:noFill/>
                </a:uFill>
                <a:latin typeface="Dosis"/>
                <a:ea typeface="Dosis"/>
                <a:cs typeface="Dosis"/>
                <a:sym typeface="Dosis"/>
                <a:hlinkClick r:id="rId3">
                  <a:extLst>
                    <a:ext uri="{A12FA001-AC4F-418D-AE19-62706E023703}">
                      <ahyp:hlinkClr xmlns:ahyp="http://schemas.microsoft.com/office/drawing/2018/hyperlinkcolor" val="tx"/>
                    </a:ext>
                  </a:extLst>
                </a:hlinkClick>
              </a:rPr>
              <a:t>Flaticon</a:t>
            </a:r>
            <a:r>
              <a:rPr lang="en" sz="1100">
                <a:solidFill>
                  <a:schemeClr val="dk1"/>
                </a:solidFill>
                <a:latin typeface="Dosis"/>
                <a:ea typeface="Dosis"/>
                <a:cs typeface="Dosis"/>
                <a:sym typeface="Dosis"/>
              </a:rPr>
              <a:t>, and infographics &amp; images by </a:t>
            </a:r>
            <a:r>
              <a:rPr lang="en" sz="1100" b="1">
                <a:solidFill>
                  <a:schemeClr val="dk1"/>
                </a:solidFill>
                <a:uFill>
                  <a:noFill/>
                </a:uFill>
                <a:latin typeface="Dosis"/>
                <a:ea typeface="Dosis"/>
                <a:cs typeface="Dosis"/>
                <a:sym typeface="Dosis"/>
                <a:hlinkClick r:id="rId4">
                  <a:extLst>
                    <a:ext uri="{A12FA001-AC4F-418D-AE19-62706E023703}">
                      <ahyp:hlinkClr xmlns:ahyp="http://schemas.microsoft.com/office/drawing/2018/hyperlinkcolor" val="tx"/>
                    </a:ext>
                  </a:extLst>
                </a:hlinkClick>
              </a:rPr>
              <a:t>Freepik</a:t>
            </a:r>
            <a:endParaRPr sz="1100">
              <a:solidFill>
                <a:schemeClr val="dk1"/>
              </a:solidFill>
              <a:latin typeface="Dosis"/>
              <a:ea typeface="Dosis"/>
              <a:cs typeface="Dosis"/>
              <a:sym typeface="Dosis"/>
            </a:endParaRPr>
          </a:p>
        </p:txBody>
      </p:sp>
      <p:sp>
        <p:nvSpPr>
          <p:cNvPr id="4753" name="Google Shape;4753;p30">
            <a:hlinkClick r:id="" action="ppaction://hlinkshowjump?jump=previousslide"/>
          </p:cNvPr>
          <p:cNvSpPr txBox="1">
            <a:spLocks noGrp="1"/>
          </p:cNvSpPr>
          <p:nvPr>
            <p:ph type="subTitle" idx="2"/>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754" name="Google Shape;4754;p30"/>
          <p:cNvSpPr txBox="1">
            <a:spLocks noGrp="1"/>
          </p:cNvSpPr>
          <p:nvPr>
            <p:ph type="subTitle" idx="3"/>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4"/>
            </a:gs>
            <a:gs pos="73000">
              <a:schemeClr val="accent3"/>
            </a:gs>
            <a:gs pos="100000">
              <a:schemeClr val="accent2"/>
            </a:gs>
          </a:gsLst>
          <a:lin ang="5400700" scaled="0"/>
        </a:gradFill>
        <a:effectLst/>
      </p:bgPr>
    </p:bg>
    <p:spTree>
      <p:nvGrpSpPr>
        <p:cNvPr id="1" name="Shape 343"/>
        <p:cNvGrpSpPr/>
        <p:nvPr/>
      </p:nvGrpSpPr>
      <p:grpSpPr>
        <a:xfrm>
          <a:off x="0" y="0"/>
          <a:ext cx="0" cy="0"/>
          <a:chOff x="0" y="0"/>
          <a:chExt cx="0" cy="0"/>
        </a:xfrm>
      </p:grpSpPr>
      <p:grpSp>
        <p:nvGrpSpPr>
          <p:cNvPr id="344" name="Google Shape;344;p4"/>
          <p:cNvGrpSpPr/>
          <p:nvPr/>
        </p:nvGrpSpPr>
        <p:grpSpPr>
          <a:xfrm>
            <a:off x="-4499" y="85"/>
            <a:ext cx="9153479" cy="5143338"/>
            <a:chOff x="-4499" y="85"/>
            <a:chExt cx="9153479" cy="5143338"/>
          </a:xfrm>
        </p:grpSpPr>
        <p:sp>
          <p:nvSpPr>
            <p:cNvPr id="345" name="Google Shape;345;p4"/>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4"/>
          <p:cNvGrpSpPr/>
          <p:nvPr/>
        </p:nvGrpSpPr>
        <p:grpSpPr>
          <a:xfrm>
            <a:off x="347375" y="249475"/>
            <a:ext cx="8449275" cy="4648800"/>
            <a:chOff x="347375" y="249475"/>
            <a:chExt cx="8449275" cy="4648800"/>
          </a:xfrm>
        </p:grpSpPr>
        <p:grpSp>
          <p:nvGrpSpPr>
            <p:cNvPr id="495" name="Google Shape;495;p4"/>
            <p:cNvGrpSpPr/>
            <p:nvPr/>
          </p:nvGrpSpPr>
          <p:grpSpPr>
            <a:xfrm>
              <a:off x="347375" y="249475"/>
              <a:ext cx="8449200" cy="369900"/>
              <a:chOff x="347375" y="249475"/>
              <a:chExt cx="8449200" cy="369900"/>
            </a:xfrm>
          </p:grpSpPr>
          <p:sp>
            <p:nvSpPr>
              <p:cNvPr id="496" name="Google Shape;496;p4"/>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497" name="Google Shape;497;p4"/>
              <p:cNvGrpSpPr/>
              <p:nvPr/>
            </p:nvGrpSpPr>
            <p:grpSpPr>
              <a:xfrm>
                <a:off x="7968325" y="355525"/>
                <a:ext cx="655400" cy="157800"/>
                <a:chOff x="7968325" y="355525"/>
                <a:chExt cx="655400" cy="157800"/>
              </a:xfrm>
            </p:grpSpPr>
            <p:sp>
              <p:nvSpPr>
                <p:cNvPr id="498" name="Google Shape;498;p4"/>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9" name="Google Shape;499;p4"/>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500" name="Google Shape;500;p4"/>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1" name="Google Shape;501;p4"/>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502" name="Google Shape;502;p4"/>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4" name="Google Shape;504;p4"/>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505" name="Google Shape;505;p4"/>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506" name="Google Shape;506;p4"/>
          <p:cNvSpPr txBox="1">
            <a:spLocks noGrp="1"/>
          </p:cNvSpPr>
          <p:nvPr>
            <p:ph type="title"/>
          </p:nvPr>
        </p:nvSpPr>
        <p:spPr>
          <a:xfrm>
            <a:off x="713100" y="620100"/>
            <a:ext cx="7717800" cy="12894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3200"/>
              <a:buNone/>
              <a:defRPr>
                <a:solidFill>
                  <a:srgbClr val="191919"/>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07" name="Google Shape;507;p4"/>
          <p:cNvSpPr txBox="1">
            <a:spLocks noGrp="1"/>
          </p:cNvSpPr>
          <p:nvPr>
            <p:ph type="body" idx="1"/>
          </p:nvPr>
        </p:nvSpPr>
        <p:spPr>
          <a:xfrm>
            <a:off x="713100" y="1909450"/>
            <a:ext cx="7524000" cy="2373300"/>
          </a:xfrm>
          <a:prstGeom prst="rect">
            <a:avLst/>
          </a:prstGeom>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Anaheim"/>
              <a:buChar char="●"/>
              <a:defRPr sz="1250">
                <a:latin typeface="Anaheim"/>
                <a:ea typeface="Anaheim"/>
                <a:cs typeface="Anaheim"/>
                <a:sym typeface="Anaheim"/>
              </a:defRPr>
            </a:lvl1pPr>
            <a:lvl2pPr marL="914400" lvl="1" indent="-304800">
              <a:lnSpc>
                <a:spcPct val="115000"/>
              </a:lnSpc>
              <a:spcBef>
                <a:spcPts val="0"/>
              </a:spcBef>
              <a:spcAft>
                <a:spcPts val="0"/>
              </a:spcAft>
              <a:buClr>
                <a:srgbClr val="434343"/>
              </a:buClr>
              <a:buSzPts val="1200"/>
              <a:buFont typeface="Roboto Condensed Light"/>
              <a:buChar char="○"/>
              <a:defRPr sz="1250">
                <a:latin typeface="Anaheim"/>
                <a:ea typeface="Anaheim"/>
                <a:cs typeface="Anaheim"/>
                <a:sym typeface="Anaheim"/>
              </a:defRPr>
            </a:lvl2pPr>
            <a:lvl3pPr marL="1371600" lvl="2" indent="-304800">
              <a:spcBef>
                <a:spcPts val="0"/>
              </a:spcBef>
              <a:spcAft>
                <a:spcPts val="0"/>
              </a:spcAft>
              <a:buClr>
                <a:srgbClr val="434343"/>
              </a:buClr>
              <a:buSzPts val="1200"/>
              <a:buFont typeface="Roboto Condensed Light"/>
              <a:buChar char="■"/>
              <a:defRPr/>
            </a:lvl3pPr>
            <a:lvl4pPr marL="1828800" lvl="3" indent="-304800">
              <a:spcBef>
                <a:spcPts val="0"/>
              </a:spcBef>
              <a:spcAft>
                <a:spcPts val="0"/>
              </a:spcAft>
              <a:buClr>
                <a:srgbClr val="434343"/>
              </a:buClr>
              <a:buSzPts val="1200"/>
              <a:buFont typeface="Roboto Condensed Light"/>
              <a:buChar char="●"/>
              <a:defRPr/>
            </a:lvl4pPr>
            <a:lvl5pPr marL="2286000" lvl="4" indent="-304800">
              <a:spcBef>
                <a:spcPts val="0"/>
              </a:spcBef>
              <a:spcAft>
                <a:spcPts val="0"/>
              </a:spcAft>
              <a:buClr>
                <a:srgbClr val="434343"/>
              </a:buClr>
              <a:buSzPts val="1200"/>
              <a:buFont typeface="Roboto Condensed Light"/>
              <a:buChar char="○"/>
              <a:defRPr/>
            </a:lvl5pPr>
            <a:lvl6pPr marL="2743200" lvl="5" indent="-304800">
              <a:spcBef>
                <a:spcPts val="0"/>
              </a:spcBef>
              <a:spcAft>
                <a:spcPts val="0"/>
              </a:spcAft>
              <a:buClr>
                <a:srgbClr val="434343"/>
              </a:buClr>
              <a:buSzPts val="1200"/>
              <a:buFont typeface="Roboto Condensed Light"/>
              <a:buChar char="■"/>
              <a:defRPr/>
            </a:lvl6pPr>
            <a:lvl7pPr marL="3200400" lvl="6" indent="-304800">
              <a:spcBef>
                <a:spcPts val="0"/>
              </a:spcBef>
              <a:spcAft>
                <a:spcPts val="0"/>
              </a:spcAft>
              <a:buClr>
                <a:srgbClr val="434343"/>
              </a:buClr>
              <a:buSzPts val="1200"/>
              <a:buFont typeface="Roboto Condensed Light"/>
              <a:buChar char="●"/>
              <a:defRPr/>
            </a:lvl7pPr>
            <a:lvl8pPr marL="3657600" lvl="7" indent="-304800">
              <a:spcBef>
                <a:spcPts val="0"/>
              </a:spcBef>
              <a:spcAft>
                <a:spcPts val="0"/>
              </a:spcAft>
              <a:buClr>
                <a:srgbClr val="434343"/>
              </a:buClr>
              <a:buSzPts val="1200"/>
              <a:buFont typeface="Roboto Condensed Light"/>
              <a:buChar char="○"/>
              <a:defRPr/>
            </a:lvl8pPr>
            <a:lvl9pPr marL="4114800" lvl="8" indent="-304800">
              <a:spcBef>
                <a:spcPts val="0"/>
              </a:spcBef>
              <a:spcAft>
                <a:spcPts val="0"/>
              </a:spcAft>
              <a:buClr>
                <a:srgbClr val="434343"/>
              </a:buClr>
              <a:buSzPts val="1200"/>
              <a:buFont typeface="Roboto Condensed Light"/>
              <a:buChar char="■"/>
              <a:defRPr/>
            </a:lvl9pPr>
          </a:lstStyle>
          <a:p>
            <a:endParaRPr/>
          </a:p>
        </p:txBody>
      </p:sp>
      <p:sp>
        <p:nvSpPr>
          <p:cNvPr id="508" name="Google Shape;508;p4">
            <a:hlinkClick r:id="" action="ppaction://hlinkshowjump?jump=previousslide"/>
          </p:cNvPr>
          <p:cNvSpPr txBox="1">
            <a:spLocks noGrp="1"/>
          </p:cNvSpPr>
          <p:nvPr>
            <p:ph type="subTitle" idx="2"/>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09" name="Google Shape;509;p4">
            <a:hlinkClick r:id="" action="ppaction://hlinkshowjump?jump=nextslide"/>
          </p:cNvPr>
          <p:cNvSpPr txBox="1">
            <a:spLocks noGrp="1"/>
          </p:cNvSpPr>
          <p:nvPr>
            <p:ph type="subTitle" idx="3"/>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BLANK_8">
    <p:bg>
      <p:bgPr>
        <a:gradFill>
          <a:gsLst>
            <a:gs pos="0">
              <a:schemeClr val="accent4"/>
            </a:gs>
            <a:gs pos="37000">
              <a:schemeClr val="accent1"/>
            </a:gs>
            <a:gs pos="70000">
              <a:schemeClr val="accent3"/>
            </a:gs>
            <a:gs pos="100000">
              <a:schemeClr val="accent2"/>
            </a:gs>
          </a:gsLst>
          <a:lin ang="5400700" scaled="0"/>
        </a:gradFill>
        <a:effectLst/>
      </p:bgPr>
    </p:bg>
    <p:spTree>
      <p:nvGrpSpPr>
        <p:cNvPr id="1" name="Shape 4755"/>
        <p:cNvGrpSpPr/>
        <p:nvPr/>
      </p:nvGrpSpPr>
      <p:grpSpPr>
        <a:xfrm>
          <a:off x="0" y="0"/>
          <a:ext cx="0" cy="0"/>
          <a:chOff x="0" y="0"/>
          <a:chExt cx="0" cy="0"/>
        </a:xfrm>
      </p:grpSpPr>
      <p:grpSp>
        <p:nvGrpSpPr>
          <p:cNvPr id="4756" name="Google Shape;4756;p31"/>
          <p:cNvGrpSpPr/>
          <p:nvPr/>
        </p:nvGrpSpPr>
        <p:grpSpPr>
          <a:xfrm>
            <a:off x="-4499" y="85"/>
            <a:ext cx="9153479" cy="5143338"/>
            <a:chOff x="-4499" y="85"/>
            <a:chExt cx="9153479" cy="5143338"/>
          </a:xfrm>
        </p:grpSpPr>
        <p:sp>
          <p:nvSpPr>
            <p:cNvPr id="4757" name="Google Shape;4757;p31"/>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31"/>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31"/>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31"/>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31"/>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31"/>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31"/>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31"/>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31"/>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31"/>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31"/>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31"/>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31"/>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31"/>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31"/>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31"/>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31"/>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31"/>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31"/>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31"/>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31"/>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31"/>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31"/>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31"/>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31"/>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31"/>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31"/>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31"/>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31"/>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31"/>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31"/>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31"/>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31"/>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31"/>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31"/>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31"/>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31"/>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31"/>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31"/>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31"/>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31"/>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31"/>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31"/>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31"/>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31"/>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31"/>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31"/>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31"/>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31"/>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31"/>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31"/>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31"/>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31"/>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31"/>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31"/>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31"/>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31"/>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31"/>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31"/>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31"/>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31"/>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31"/>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31"/>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31"/>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31"/>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31"/>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31"/>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31"/>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31"/>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31"/>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31"/>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31"/>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31"/>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31"/>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31"/>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31"/>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31"/>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31"/>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31"/>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31"/>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31"/>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31"/>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31"/>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31"/>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31"/>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31"/>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31"/>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31"/>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31"/>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31"/>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31"/>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31"/>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31"/>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31"/>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31"/>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31"/>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31"/>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31"/>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31"/>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31"/>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31"/>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31"/>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31"/>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31"/>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31"/>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31"/>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31"/>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31"/>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31"/>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31"/>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31"/>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31"/>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31"/>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31"/>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31"/>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31"/>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31"/>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31"/>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31"/>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31"/>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31"/>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31"/>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31"/>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31"/>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31"/>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31"/>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31"/>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31"/>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31"/>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31"/>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31"/>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31"/>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31"/>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31"/>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31"/>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31"/>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31"/>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31"/>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31"/>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31"/>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31"/>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31"/>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31"/>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31"/>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31"/>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31"/>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31"/>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31"/>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31"/>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6" name="Google Shape;4906;p31"/>
          <p:cNvGrpSpPr/>
          <p:nvPr/>
        </p:nvGrpSpPr>
        <p:grpSpPr>
          <a:xfrm>
            <a:off x="347375" y="249475"/>
            <a:ext cx="8449275" cy="4648800"/>
            <a:chOff x="347375" y="249475"/>
            <a:chExt cx="8449275" cy="4648800"/>
          </a:xfrm>
        </p:grpSpPr>
        <p:grpSp>
          <p:nvGrpSpPr>
            <p:cNvPr id="4907" name="Google Shape;4907;p31"/>
            <p:cNvGrpSpPr/>
            <p:nvPr/>
          </p:nvGrpSpPr>
          <p:grpSpPr>
            <a:xfrm>
              <a:off x="347375" y="249475"/>
              <a:ext cx="8449200" cy="369900"/>
              <a:chOff x="347375" y="249475"/>
              <a:chExt cx="8449200" cy="369900"/>
            </a:xfrm>
          </p:grpSpPr>
          <p:sp>
            <p:nvSpPr>
              <p:cNvPr id="4908" name="Google Shape;4908;p31"/>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4909" name="Google Shape;4909;p31"/>
              <p:cNvGrpSpPr/>
              <p:nvPr/>
            </p:nvGrpSpPr>
            <p:grpSpPr>
              <a:xfrm>
                <a:off x="7968325" y="355525"/>
                <a:ext cx="655400" cy="157800"/>
                <a:chOff x="7968325" y="355525"/>
                <a:chExt cx="655400" cy="157800"/>
              </a:xfrm>
            </p:grpSpPr>
            <p:sp>
              <p:nvSpPr>
                <p:cNvPr id="4910" name="Google Shape;4910;p31"/>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11" name="Google Shape;4911;p31"/>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4912" name="Google Shape;4912;p31"/>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13" name="Google Shape;4913;p31"/>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4914" name="Google Shape;4914;p31"/>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31"/>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16" name="Google Shape;4916;p31"/>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4917" name="Google Shape;4917;p31"/>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BLANK_7">
    <p:bg>
      <p:bgPr>
        <a:gradFill>
          <a:gsLst>
            <a:gs pos="0">
              <a:schemeClr val="accent4"/>
            </a:gs>
            <a:gs pos="73000">
              <a:schemeClr val="lt2"/>
            </a:gs>
            <a:gs pos="100000">
              <a:schemeClr val="accent2"/>
            </a:gs>
          </a:gsLst>
          <a:lin ang="5400700" scaled="0"/>
        </a:gradFill>
        <a:effectLst/>
      </p:bgPr>
    </p:bg>
    <p:spTree>
      <p:nvGrpSpPr>
        <p:cNvPr id="1" name="Shape 4918"/>
        <p:cNvGrpSpPr/>
        <p:nvPr/>
      </p:nvGrpSpPr>
      <p:grpSpPr>
        <a:xfrm>
          <a:off x="0" y="0"/>
          <a:ext cx="0" cy="0"/>
          <a:chOff x="0" y="0"/>
          <a:chExt cx="0" cy="0"/>
        </a:xfrm>
      </p:grpSpPr>
      <p:grpSp>
        <p:nvGrpSpPr>
          <p:cNvPr id="4919" name="Google Shape;4919;p32"/>
          <p:cNvGrpSpPr/>
          <p:nvPr/>
        </p:nvGrpSpPr>
        <p:grpSpPr>
          <a:xfrm>
            <a:off x="-4499" y="85"/>
            <a:ext cx="9153479" cy="5143338"/>
            <a:chOff x="-4499" y="85"/>
            <a:chExt cx="9153479" cy="5143338"/>
          </a:xfrm>
        </p:grpSpPr>
        <p:sp>
          <p:nvSpPr>
            <p:cNvPr id="4920" name="Google Shape;4920;p32"/>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32"/>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32"/>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32"/>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32"/>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32"/>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32"/>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32"/>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32"/>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32"/>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32"/>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32"/>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32"/>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32"/>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32"/>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32"/>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32"/>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32"/>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32"/>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32"/>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32"/>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32"/>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32"/>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32"/>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32"/>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32"/>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32"/>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32"/>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32"/>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32"/>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32"/>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32"/>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32"/>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32"/>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32"/>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32"/>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32"/>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32"/>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32"/>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32"/>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32"/>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32"/>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32"/>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32"/>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32"/>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32"/>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32"/>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32"/>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32"/>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32"/>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32"/>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32"/>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32"/>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32"/>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32"/>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32"/>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32"/>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32"/>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32"/>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32"/>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32"/>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32"/>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32"/>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32"/>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32"/>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32"/>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32"/>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32"/>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32"/>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32"/>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32"/>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32"/>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32"/>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32"/>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32"/>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32"/>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32"/>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32"/>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32"/>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32"/>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32"/>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32"/>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32"/>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32"/>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32"/>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32"/>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32"/>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32"/>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32"/>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32"/>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32"/>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32"/>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32"/>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32"/>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32"/>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32"/>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32"/>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32"/>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32"/>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32"/>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32"/>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32"/>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32"/>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32"/>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32"/>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32"/>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32"/>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32"/>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32"/>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32"/>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32"/>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32"/>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32"/>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32"/>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32"/>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32"/>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32"/>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32"/>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32"/>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32"/>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32"/>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32"/>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32"/>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32"/>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32"/>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32"/>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32"/>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32"/>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32"/>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32"/>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32"/>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32"/>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32"/>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32"/>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32"/>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32"/>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32"/>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32"/>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32"/>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32"/>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32"/>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32"/>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32"/>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32"/>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32"/>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32"/>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32"/>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32"/>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32"/>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9" name="Google Shape;5069;p32"/>
          <p:cNvGrpSpPr/>
          <p:nvPr/>
        </p:nvGrpSpPr>
        <p:grpSpPr>
          <a:xfrm>
            <a:off x="347375" y="249475"/>
            <a:ext cx="8449275" cy="4648800"/>
            <a:chOff x="347375" y="249475"/>
            <a:chExt cx="8449275" cy="4648800"/>
          </a:xfrm>
        </p:grpSpPr>
        <p:grpSp>
          <p:nvGrpSpPr>
            <p:cNvPr id="5070" name="Google Shape;5070;p32"/>
            <p:cNvGrpSpPr/>
            <p:nvPr/>
          </p:nvGrpSpPr>
          <p:grpSpPr>
            <a:xfrm>
              <a:off x="347375" y="249475"/>
              <a:ext cx="8449200" cy="369900"/>
              <a:chOff x="347375" y="249475"/>
              <a:chExt cx="8449200" cy="369900"/>
            </a:xfrm>
          </p:grpSpPr>
          <p:sp>
            <p:nvSpPr>
              <p:cNvPr id="5071" name="Google Shape;5071;p32"/>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5072" name="Google Shape;5072;p32"/>
              <p:cNvGrpSpPr/>
              <p:nvPr/>
            </p:nvGrpSpPr>
            <p:grpSpPr>
              <a:xfrm>
                <a:off x="7968325" y="355525"/>
                <a:ext cx="655400" cy="157800"/>
                <a:chOff x="7968325" y="355525"/>
                <a:chExt cx="655400" cy="157800"/>
              </a:xfrm>
            </p:grpSpPr>
            <p:sp>
              <p:nvSpPr>
                <p:cNvPr id="5073" name="Google Shape;5073;p32"/>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74" name="Google Shape;5074;p32"/>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5075" name="Google Shape;5075;p32"/>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76" name="Google Shape;5076;p32"/>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5077" name="Google Shape;5077;p32"/>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32"/>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79" name="Google Shape;5079;p32"/>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5080" name="Google Shape;5080;p32"/>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grpSp>
        <p:nvGrpSpPr>
          <p:cNvPr id="5081" name="Google Shape;5081;p32"/>
          <p:cNvGrpSpPr/>
          <p:nvPr/>
        </p:nvGrpSpPr>
        <p:grpSpPr>
          <a:xfrm>
            <a:off x="1041014" y="999990"/>
            <a:ext cx="7069200" cy="3538650"/>
            <a:chOff x="812175" y="971325"/>
            <a:chExt cx="7069200" cy="3538650"/>
          </a:xfrm>
        </p:grpSpPr>
        <p:sp>
          <p:nvSpPr>
            <p:cNvPr id="5082" name="Google Shape;5082;p32"/>
            <p:cNvSpPr/>
            <p:nvPr/>
          </p:nvSpPr>
          <p:spPr>
            <a:xfrm>
              <a:off x="812175" y="971325"/>
              <a:ext cx="7069200" cy="1251900"/>
            </a:xfrm>
            <a:prstGeom prst="roundRect">
              <a:avLst>
                <a:gd name="adj" fmla="val 0"/>
              </a:avLst>
            </a:prstGeom>
            <a:solidFill>
              <a:schemeClr val="lt2"/>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sp>
          <p:nvSpPr>
            <p:cNvPr id="5083" name="Google Shape;5083;p32"/>
            <p:cNvSpPr/>
            <p:nvPr/>
          </p:nvSpPr>
          <p:spPr>
            <a:xfrm>
              <a:off x="812175" y="1375575"/>
              <a:ext cx="7069200" cy="31344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grpSp>
          <p:nvGrpSpPr>
            <p:cNvPr id="5084" name="Google Shape;5084;p32"/>
            <p:cNvGrpSpPr/>
            <p:nvPr/>
          </p:nvGrpSpPr>
          <p:grpSpPr>
            <a:xfrm>
              <a:off x="7053102" y="1101050"/>
              <a:ext cx="655400" cy="157800"/>
              <a:chOff x="7968325" y="355525"/>
              <a:chExt cx="655400" cy="157800"/>
            </a:xfrm>
          </p:grpSpPr>
          <p:sp>
            <p:nvSpPr>
              <p:cNvPr id="5085" name="Google Shape;5085;p32"/>
              <p:cNvSpPr/>
              <p:nvPr/>
            </p:nvSpPr>
            <p:spPr>
              <a:xfrm>
                <a:off x="8466225" y="356425"/>
                <a:ext cx="157500" cy="155700"/>
              </a:xfrm>
              <a:prstGeom prst="rect">
                <a:avLst/>
              </a:prstGeom>
              <a:solidFill>
                <a:schemeClr val="lt2"/>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86" name="Google Shape;5086;p32"/>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5087" name="Google Shape;5087;p32"/>
              <p:cNvSpPr/>
              <p:nvPr/>
            </p:nvSpPr>
            <p:spPr>
              <a:xfrm>
                <a:off x="8217275" y="356425"/>
                <a:ext cx="157500" cy="155700"/>
              </a:xfrm>
              <a:prstGeom prst="rect">
                <a:avLst/>
              </a:prstGeom>
              <a:solidFill>
                <a:schemeClr val="lt2"/>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88" name="Google Shape;5088;p32"/>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5089" name="Google Shape;5089;p32"/>
              <p:cNvSpPr/>
              <p:nvPr/>
            </p:nvSpPr>
            <p:spPr>
              <a:xfrm>
                <a:off x="7968325" y="356425"/>
                <a:ext cx="157500" cy="155700"/>
              </a:xfrm>
              <a:prstGeom prst="rect">
                <a:avLst/>
              </a:prstGeom>
              <a:solidFill>
                <a:schemeClr val="lt2"/>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32"/>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91" name="Google Shape;5091;p32"/>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accent4"/>
            </a:gs>
            <a:gs pos="73000">
              <a:schemeClr val="accent3"/>
            </a:gs>
            <a:gs pos="100000">
              <a:schemeClr val="accent2"/>
            </a:gs>
          </a:gsLst>
          <a:lin ang="5400700" scaled="0"/>
        </a:gradFill>
        <a:effectLst/>
      </p:bgPr>
    </p:bg>
    <p:spTree>
      <p:nvGrpSpPr>
        <p:cNvPr id="1" name="Shape 510"/>
        <p:cNvGrpSpPr/>
        <p:nvPr/>
      </p:nvGrpSpPr>
      <p:grpSpPr>
        <a:xfrm>
          <a:off x="0" y="0"/>
          <a:ext cx="0" cy="0"/>
          <a:chOff x="0" y="0"/>
          <a:chExt cx="0" cy="0"/>
        </a:xfrm>
      </p:grpSpPr>
      <p:grpSp>
        <p:nvGrpSpPr>
          <p:cNvPr id="511" name="Google Shape;511;p5"/>
          <p:cNvGrpSpPr/>
          <p:nvPr/>
        </p:nvGrpSpPr>
        <p:grpSpPr>
          <a:xfrm>
            <a:off x="-4499" y="85"/>
            <a:ext cx="9153479" cy="5143338"/>
            <a:chOff x="-4499" y="85"/>
            <a:chExt cx="9153479" cy="5143338"/>
          </a:xfrm>
        </p:grpSpPr>
        <p:sp>
          <p:nvSpPr>
            <p:cNvPr id="512" name="Google Shape;512;p5"/>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5"/>
          <p:cNvGrpSpPr/>
          <p:nvPr/>
        </p:nvGrpSpPr>
        <p:grpSpPr>
          <a:xfrm>
            <a:off x="347375" y="249475"/>
            <a:ext cx="8449275" cy="4648800"/>
            <a:chOff x="347375" y="249475"/>
            <a:chExt cx="8449275" cy="4648800"/>
          </a:xfrm>
        </p:grpSpPr>
        <p:grpSp>
          <p:nvGrpSpPr>
            <p:cNvPr id="662" name="Google Shape;662;p5"/>
            <p:cNvGrpSpPr/>
            <p:nvPr/>
          </p:nvGrpSpPr>
          <p:grpSpPr>
            <a:xfrm>
              <a:off x="347375" y="249475"/>
              <a:ext cx="8449200" cy="369900"/>
              <a:chOff x="347375" y="249475"/>
              <a:chExt cx="8449200" cy="369900"/>
            </a:xfrm>
          </p:grpSpPr>
          <p:sp>
            <p:nvSpPr>
              <p:cNvPr id="663" name="Google Shape;663;p5"/>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664" name="Google Shape;664;p5"/>
              <p:cNvGrpSpPr/>
              <p:nvPr/>
            </p:nvGrpSpPr>
            <p:grpSpPr>
              <a:xfrm>
                <a:off x="7968325" y="355525"/>
                <a:ext cx="655400" cy="157800"/>
                <a:chOff x="7968325" y="355525"/>
                <a:chExt cx="655400" cy="157800"/>
              </a:xfrm>
            </p:grpSpPr>
            <p:sp>
              <p:nvSpPr>
                <p:cNvPr id="665" name="Google Shape;665;p5"/>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6" name="Google Shape;666;p5"/>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667" name="Google Shape;667;p5"/>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8" name="Google Shape;668;p5"/>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669" name="Google Shape;669;p5"/>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1" name="Google Shape;671;p5"/>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672" name="Google Shape;672;p5"/>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673" name="Google Shape;673;p5"/>
          <p:cNvSpPr txBox="1">
            <a:spLocks noGrp="1"/>
          </p:cNvSpPr>
          <p:nvPr>
            <p:ph type="title"/>
          </p:nvPr>
        </p:nvSpPr>
        <p:spPr>
          <a:xfrm>
            <a:off x="713100" y="620100"/>
            <a:ext cx="7717800" cy="4920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74" name="Google Shape;674;p5"/>
          <p:cNvSpPr txBox="1">
            <a:spLocks noGrp="1"/>
          </p:cNvSpPr>
          <p:nvPr>
            <p:ph type="subTitle" idx="1"/>
          </p:nvPr>
        </p:nvSpPr>
        <p:spPr>
          <a:xfrm>
            <a:off x="1922713" y="2813625"/>
            <a:ext cx="22044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675" name="Google Shape;675;p5"/>
          <p:cNvSpPr txBox="1">
            <a:spLocks noGrp="1"/>
          </p:cNvSpPr>
          <p:nvPr>
            <p:ph type="subTitle" idx="2"/>
          </p:nvPr>
        </p:nvSpPr>
        <p:spPr>
          <a:xfrm>
            <a:off x="1922713" y="3207225"/>
            <a:ext cx="2204400" cy="96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6" name="Google Shape;676;p5"/>
          <p:cNvSpPr txBox="1">
            <a:spLocks noGrp="1"/>
          </p:cNvSpPr>
          <p:nvPr>
            <p:ph type="subTitle" idx="3"/>
          </p:nvPr>
        </p:nvSpPr>
        <p:spPr>
          <a:xfrm>
            <a:off x="5016887" y="2813625"/>
            <a:ext cx="22044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677" name="Google Shape;677;p5"/>
          <p:cNvSpPr txBox="1">
            <a:spLocks noGrp="1"/>
          </p:cNvSpPr>
          <p:nvPr>
            <p:ph type="subTitle" idx="4"/>
          </p:nvPr>
        </p:nvSpPr>
        <p:spPr>
          <a:xfrm>
            <a:off x="5016887" y="3207225"/>
            <a:ext cx="2204400" cy="96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8" name="Google Shape;678;p5">
            <a:hlinkClick r:id="" action="ppaction://hlinkshowjump?jump=previousslide"/>
          </p:cNvPr>
          <p:cNvSpPr txBox="1">
            <a:spLocks noGrp="1"/>
          </p:cNvSpPr>
          <p:nvPr>
            <p:ph type="subTitle" idx="5"/>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79" name="Google Shape;679;p5">
            <a:hlinkClick r:id="" action="ppaction://hlinkshowjump?jump=nextslide"/>
          </p:cNvPr>
          <p:cNvSpPr txBox="1">
            <a:spLocks noGrp="1"/>
          </p:cNvSpPr>
          <p:nvPr>
            <p:ph type="subTitle" idx="6"/>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4"/>
            </a:gs>
            <a:gs pos="73000">
              <a:schemeClr val="accent3"/>
            </a:gs>
            <a:gs pos="100000">
              <a:schemeClr val="accent2"/>
            </a:gs>
          </a:gsLst>
          <a:lin ang="5400700" scaled="0"/>
        </a:gradFill>
        <a:effectLst/>
      </p:bgPr>
    </p:bg>
    <p:spTree>
      <p:nvGrpSpPr>
        <p:cNvPr id="1" name="Shape 680"/>
        <p:cNvGrpSpPr/>
        <p:nvPr/>
      </p:nvGrpSpPr>
      <p:grpSpPr>
        <a:xfrm>
          <a:off x="0" y="0"/>
          <a:ext cx="0" cy="0"/>
          <a:chOff x="0" y="0"/>
          <a:chExt cx="0" cy="0"/>
        </a:xfrm>
      </p:grpSpPr>
      <p:grpSp>
        <p:nvGrpSpPr>
          <p:cNvPr id="681" name="Google Shape;681;p6"/>
          <p:cNvGrpSpPr/>
          <p:nvPr/>
        </p:nvGrpSpPr>
        <p:grpSpPr>
          <a:xfrm>
            <a:off x="-4499" y="85"/>
            <a:ext cx="9153479" cy="5143338"/>
            <a:chOff x="-4499" y="85"/>
            <a:chExt cx="9153479" cy="5143338"/>
          </a:xfrm>
        </p:grpSpPr>
        <p:sp>
          <p:nvSpPr>
            <p:cNvPr id="682" name="Google Shape;682;p6"/>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6"/>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6"/>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6"/>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6"/>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6"/>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6"/>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6"/>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6"/>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6"/>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6"/>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6"/>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6"/>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6"/>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6"/>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6"/>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6"/>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6"/>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6"/>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6"/>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6"/>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6"/>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6"/>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6"/>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6"/>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6"/>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6"/>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6"/>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6"/>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6"/>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6"/>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6"/>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6"/>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6"/>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6"/>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6"/>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6"/>
          <p:cNvGrpSpPr/>
          <p:nvPr/>
        </p:nvGrpSpPr>
        <p:grpSpPr>
          <a:xfrm>
            <a:off x="347375" y="249475"/>
            <a:ext cx="8449275" cy="4648800"/>
            <a:chOff x="347375" y="249475"/>
            <a:chExt cx="8449275" cy="4648800"/>
          </a:xfrm>
        </p:grpSpPr>
        <p:grpSp>
          <p:nvGrpSpPr>
            <p:cNvPr id="832" name="Google Shape;832;p6"/>
            <p:cNvGrpSpPr/>
            <p:nvPr/>
          </p:nvGrpSpPr>
          <p:grpSpPr>
            <a:xfrm>
              <a:off x="347375" y="249475"/>
              <a:ext cx="8449200" cy="369900"/>
              <a:chOff x="347375" y="249475"/>
              <a:chExt cx="8449200" cy="369900"/>
            </a:xfrm>
          </p:grpSpPr>
          <p:sp>
            <p:nvSpPr>
              <p:cNvPr id="833" name="Google Shape;833;p6"/>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834" name="Google Shape;834;p6"/>
              <p:cNvGrpSpPr/>
              <p:nvPr/>
            </p:nvGrpSpPr>
            <p:grpSpPr>
              <a:xfrm>
                <a:off x="7968325" y="355525"/>
                <a:ext cx="655400" cy="157800"/>
                <a:chOff x="7968325" y="355525"/>
                <a:chExt cx="655400" cy="157800"/>
              </a:xfrm>
            </p:grpSpPr>
            <p:sp>
              <p:nvSpPr>
                <p:cNvPr id="835" name="Google Shape;835;p6"/>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6" name="Google Shape;836;p6"/>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837" name="Google Shape;837;p6"/>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8" name="Google Shape;838;p6"/>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839" name="Google Shape;839;p6"/>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1" name="Google Shape;841;p6"/>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842" name="Google Shape;842;p6"/>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843" name="Google Shape;843;p6"/>
          <p:cNvSpPr txBox="1">
            <a:spLocks noGrp="1"/>
          </p:cNvSpPr>
          <p:nvPr>
            <p:ph type="title"/>
          </p:nvPr>
        </p:nvSpPr>
        <p:spPr>
          <a:xfrm>
            <a:off x="713100" y="620100"/>
            <a:ext cx="7717800" cy="8853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4"/>
            </a:gs>
            <a:gs pos="73000">
              <a:schemeClr val="accent3"/>
            </a:gs>
            <a:gs pos="100000">
              <a:schemeClr val="accent2"/>
            </a:gs>
          </a:gsLst>
          <a:lin ang="5400700" scaled="0"/>
        </a:gradFill>
        <a:effectLst/>
      </p:bgPr>
    </p:bg>
    <p:spTree>
      <p:nvGrpSpPr>
        <p:cNvPr id="1" name="Shape 844"/>
        <p:cNvGrpSpPr/>
        <p:nvPr/>
      </p:nvGrpSpPr>
      <p:grpSpPr>
        <a:xfrm>
          <a:off x="0" y="0"/>
          <a:ext cx="0" cy="0"/>
          <a:chOff x="0" y="0"/>
          <a:chExt cx="0" cy="0"/>
        </a:xfrm>
      </p:grpSpPr>
      <p:grpSp>
        <p:nvGrpSpPr>
          <p:cNvPr id="845" name="Google Shape;845;p7"/>
          <p:cNvGrpSpPr/>
          <p:nvPr/>
        </p:nvGrpSpPr>
        <p:grpSpPr>
          <a:xfrm>
            <a:off x="-4499" y="85"/>
            <a:ext cx="9153479" cy="5143338"/>
            <a:chOff x="-4499" y="85"/>
            <a:chExt cx="9153479" cy="5143338"/>
          </a:xfrm>
        </p:grpSpPr>
        <p:sp>
          <p:nvSpPr>
            <p:cNvPr id="846" name="Google Shape;846;p7"/>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7"/>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7"/>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7"/>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7"/>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7"/>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7"/>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7"/>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7"/>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7"/>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7"/>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7"/>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7"/>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7"/>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7"/>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7"/>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7"/>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7"/>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7"/>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7"/>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7"/>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7"/>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7"/>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7"/>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7"/>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7"/>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7"/>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7"/>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7"/>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7"/>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7"/>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7"/>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7"/>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7"/>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7"/>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7"/>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7"/>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7"/>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7"/>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7"/>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7"/>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7"/>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7"/>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7"/>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7"/>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7"/>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7"/>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7"/>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7"/>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7"/>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7"/>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7"/>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7"/>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7"/>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7"/>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7"/>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7"/>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7"/>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7"/>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7"/>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7"/>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7"/>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7"/>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7"/>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7"/>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7"/>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7"/>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7"/>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7"/>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7"/>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7"/>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7"/>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7"/>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7"/>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7"/>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7"/>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7"/>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7"/>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7"/>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7"/>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7"/>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7"/>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7"/>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7"/>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7"/>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7"/>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7"/>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7"/>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7"/>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7"/>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7"/>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7"/>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7"/>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7"/>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7"/>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7"/>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7"/>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7"/>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7"/>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7"/>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7"/>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7"/>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7"/>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7"/>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7"/>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7"/>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7"/>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7"/>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7"/>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7"/>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7"/>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7"/>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7"/>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7"/>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7"/>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7"/>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7"/>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7"/>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7"/>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7"/>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7"/>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7"/>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7"/>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7"/>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7"/>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7"/>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7"/>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7"/>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7"/>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7"/>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7"/>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7"/>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7"/>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7"/>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7"/>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7"/>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7"/>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7"/>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7"/>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7"/>
          <p:cNvGrpSpPr/>
          <p:nvPr/>
        </p:nvGrpSpPr>
        <p:grpSpPr>
          <a:xfrm>
            <a:off x="347375" y="249475"/>
            <a:ext cx="8449275" cy="4648800"/>
            <a:chOff x="347375" y="249475"/>
            <a:chExt cx="8449275" cy="4648800"/>
          </a:xfrm>
        </p:grpSpPr>
        <p:grpSp>
          <p:nvGrpSpPr>
            <p:cNvPr id="996" name="Google Shape;996;p7"/>
            <p:cNvGrpSpPr/>
            <p:nvPr/>
          </p:nvGrpSpPr>
          <p:grpSpPr>
            <a:xfrm>
              <a:off x="347375" y="249475"/>
              <a:ext cx="8449200" cy="369900"/>
              <a:chOff x="347375" y="249475"/>
              <a:chExt cx="8449200" cy="369900"/>
            </a:xfrm>
          </p:grpSpPr>
          <p:sp>
            <p:nvSpPr>
              <p:cNvPr id="997" name="Google Shape;997;p7"/>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998" name="Google Shape;998;p7"/>
              <p:cNvGrpSpPr/>
              <p:nvPr/>
            </p:nvGrpSpPr>
            <p:grpSpPr>
              <a:xfrm>
                <a:off x="7968325" y="355525"/>
                <a:ext cx="655400" cy="157800"/>
                <a:chOff x="7968325" y="355525"/>
                <a:chExt cx="655400" cy="157800"/>
              </a:xfrm>
            </p:grpSpPr>
            <p:sp>
              <p:nvSpPr>
                <p:cNvPr id="999" name="Google Shape;999;p7"/>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0" name="Google Shape;1000;p7"/>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1001" name="Google Shape;1001;p7"/>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2" name="Google Shape;1002;p7"/>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1003" name="Google Shape;1003;p7"/>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7"/>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5" name="Google Shape;1005;p7"/>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1006" name="Google Shape;1006;p7"/>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1007" name="Google Shape;1007;p7"/>
          <p:cNvSpPr txBox="1">
            <a:spLocks noGrp="1"/>
          </p:cNvSpPr>
          <p:nvPr>
            <p:ph type="title"/>
          </p:nvPr>
        </p:nvSpPr>
        <p:spPr>
          <a:xfrm>
            <a:off x="713100" y="1055061"/>
            <a:ext cx="4054800" cy="966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08" name="Google Shape;1008;p7"/>
          <p:cNvSpPr txBox="1">
            <a:spLocks noGrp="1"/>
          </p:cNvSpPr>
          <p:nvPr>
            <p:ph type="subTitle" idx="1"/>
          </p:nvPr>
        </p:nvSpPr>
        <p:spPr>
          <a:xfrm>
            <a:off x="713100" y="2099171"/>
            <a:ext cx="4054800" cy="179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009" name="Google Shape;1009;p7">
            <a:hlinkClick r:id="" action="ppaction://hlinkshowjump?jump=previousslide"/>
          </p:cNvPr>
          <p:cNvSpPr txBox="1">
            <a:spLocks noGrp="1"/>
          </p:cNvSpPr>
          <p:nvPr>
            <p:ph type="subTitle" idx="2"/>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10" name="Google Shape;1010;p7">
            <a:hlinkClick r:id="" action="ppaction://hlinkshowjump?jump=nextslide"/>
          </p:cNvPr>
          <p:cNvSpPr txBox="1">
            <a:spLocks noGrp="1"/>
          </p:cNvSpPr>
          <p:nvPr>
            <p:ph type="subTitle" idx="3"/>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4"/>
            </a:gs>
            <a:gs pos="73000">
              <a:schemeClr val="accent3"/>
            </a:gs>
            <a:gs pos="100000">
              <a:schemeClr val="accent2"/>
            </a:gs>
          </a:gsLst>
          <a:lin ang="5400700" scaled="0"/>
        </a:gradFill>
        <a:effectLst/>
      </p:bgPr>
    </p:bg>
    <p:spTree>
      <p:nvGrpSpPr>
        <p:cNvPr id="1" name="Shape 1011"/>
        <p:cNvGrpSpPr/>
        <p:nvPr/>
      </p:nvGrpSpPr>
      <p:grpSpPr>
        <a:xfrm>
          <a:off x="0" y="0"/>
          <a:ext cx="0" cy="0"/>
          <a:chOff x="0" y="0"/>
          <a:chExt cx="0" cy="0"/>
        </a:xfrm>
      </p:grpSpPr>
      <p:grpSp>
        <p:nvGrpSpPr>
          <p:cNvPr id="1012" name="Google Shape;1012;p8"/>
          <p:cNvGrpSpPr/>
          <p:nvPr/>
        </p:nvGrpSpPr>
        <p:grpSpPr>
          <a:xfrm>
            <a:off x="-4499" y="85"/>
            <a:ext cx="9153479" cy="5143338"/>
            <a:chOff x="-4499" y="85"/>
            <a:chExt cx="9153479" cy="5143338"/>
          </a:xfrm>
        </p:grpSpPr>
        <p:sp>
          <p:nvSpPr>
            <p:cNvPr id="1013" name="Google Shape;1013;p8"/>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8"/>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8"/>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8"/>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8"/>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8"/>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8"/>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8"/>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8"/>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8"/>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8"/>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8"/>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8"/>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8"/>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8"/>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8"/>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8"/>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8"/>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8"/>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8"/>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8"/>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8"/>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8"/>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8"/>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8"/>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8"/>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8"/>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8"/>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8"/>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8"/>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8"/>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8"/>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8"/>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8"/>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8"/>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8"/>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8"/>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8"/>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8"/>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8"/>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8"/>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8"/>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8"/>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8"/>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8"/>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8"/>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8"/>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8"/>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8"/>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8"/>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8"/>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8"/>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8"/>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8"/>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8"/>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8"/>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8"/>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8"/>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8"/>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8"/>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8"/>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8"/>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8"/>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8"/>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8"/>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8"/>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8"/>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8"/>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8"/>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8"/>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8"/>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8"/>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8"/>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8"/>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8"/>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8"/>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8"/>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8"/>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8"/>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8"/>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8"/>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8"/>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8"/>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8"/>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8"/>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8"/>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8"/>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8"/>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8"/>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8"/>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8"/>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8"/>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8"/>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8"/>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8"/>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8"/>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8"/>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8"/>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8"/>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8"/>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8"/>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8"/>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8"/>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8"/>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8"/>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8"/>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8"/>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8"/>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8"/>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8"/>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8"/>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8"/>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8"/>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8"/>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8"/>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8"/>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8"/>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8"/>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8"/>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8"/>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8"/>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8"/>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8"/>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8"/>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8"/>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8"/>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8"/>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8"/>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8"/>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8"/>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8"/>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8"/>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8"/>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8"/>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8"/>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8"/>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8"/>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8"/>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8"/>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8"/>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8"/>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8"/>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8"/>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8"/>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8"/>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8"/>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8"/>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8"/>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8"/>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2" name="Google Shape;1162;p8"/>
          <p:cNvGrpSpPr/>
          <p:nvPr/>
        </p:nvGrpSpPr>
        <p:grpSpPr>
          <a:xfrm>
            <a:off x="347375" y="249475"/>
            <a:ext cx="8449275" cy="4648800"/>
            <a:chOff x="347375" y="249475"/>
            <a:chExt cx="8449275" cy="4648800"/>
          </a:xfrm>
        </p:grpSpPr>
        <p:grpSp>
          <p:nvGrpSpPr>
            <p:cNvPr id="1163" name="Google Shape;1163;p8"/>
            <p:cNvGrpSpPr/>
            <p:nvPr/>
          </p:nvGrpSpPr>
          <p:grpSpPr>
            <a:xfrm>
              <a:off x="347375" y="249475"/>
              <a:ext cx="8449200" cy="369900"/>
              <a:chOff x="347375" y="249475"/>
              <a:chExt cx="8449200" cy="369900"/>
            </a:xfrm>
          </p:grpSpPr>
          <p:sp>
            <p:nvSpPr>
              <p:cNvPr id="1164" name="Google Shape;1164;p8"/>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1165" name="Google Shape;1165;p8"/>
              <p:cNvGrpSpPr/>
              <p:nvPr/>
            </p:nvGrpSpPr>
            <p:grpSpPr>
              <a:xfrm>
                <a:off x="7968325" y="355525"/>
                <a:ext cx="655400" cy="157800"/>
                <a:chOff x="7968325" y="355525"/>
                <a:chExt cx="655400" cy="157800"/>
              </a:xfrm>
            </p:grpSpPr>
            <p:sp>
              <p:nvSpPr>
                <p:cNvPr id="1166" name="Google Shape;1166;p8"/>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7" name="Google Shape;1167;p8"/>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1168" name="Google Shape;1168;p8"/>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9" name="Google Shape;1169;p8"/>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1170" name="Google Shape;1170;p8"/>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8"/>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2" name="Google Shape;1172;p8"/>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1173" name="Google Shape;1173;p8"/>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1174" name="Google Shape;1174;p8"/>
          <p:cNvSpPr txBox="1">
            <a:spLocks noGrp="1"/>
          </p:cNvSpPr>
          <p:nvPr>
            <p:ph type="title"/>
          </p:nvPr>
        </p:nvSpPr>
        <p:spPr>
          <a:xfrm>
            <a:off x="2092150" y="1637952"/>
            <a:ext cx="4951800" cy="22965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75" name="Google Shape;1175;p8">
            <a:hlinkClick r:id="" action="ppaction://hlinkshowjump?jump=previousslide"/>
          </p:cNvPr>
          <p:cNvSpPr txBox="1">
            <a:spLocks noGrp="1"/>
          </p:cNvSpPr>
          <p:nvPr>
            <p:ph type="subTitle" idx="1"/>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76" name="Google Shape;1176;p8">
            <a:hlinkClick r:id="" action="ppaction://hlinkshowjump?jump=nextslide"/>
          </p:cNvPr>
          <p:cNvSpPr txBox="1">
            <a:spLocks noGrp="1"/>
          </p:cNvSpPr>
          <p:nvPr>
            <p:ph type="subTitle" idx="2"/>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4"/>
            </a:gs>
            <a:gs pos="73000">
              <a:schemeClr val="accent3"/>
            </a:gs>
            <a:gs pos="100000">
              <a:schemeClr val="accent2"/>
            </a:gs>
          </a:gsLst>
          <a:lin ang="5400700" scaled="0"/>
        </a:gradFill>
        <a:effectLst/>
      </p:bgPr>
    </p:bg>
    <p:spTree>
      <p:nvGrpSpPr>
        <p:cNvPr id="1" name="Shape 1177"/>
        <p:cNvGrpSpPr/>
        <p:nvPr/>
      </p:nvGrpSpPr>
      <p:grpSpPr>
        <a:xfrm>
          <a:off x="0" y="0"/>
          <a:ext cx="0" cy="0"/>
          <a:chOff x="0" y="0"/>
          <a:chExt cx="0" cy="0"/>
        </a:xfrm>
      </p:grpSpPr>
      <p:grpSp>
        <p:nvGrpSpPr>
          <p:cNvPr id="1178" name="Google Shape;1178;p9"/>
          <p:cNvGrpSpPr/>
          <p:nvPr/>
        </p:nvGrpSpPr>
        <p:grpSpPr>
          <a:xfrm>
            <a:off x="-4499" y="85"/>
            <a:ext cx="9153479" cy="5143338"/>
            <a:chOff x="-4499" y="85"/>
            <a:chExt cx="9153479" cy="5143338"/>
          </a:xfrm>
        </p:grpSpPr>
        <p:sp>
          <p:nvSpPr>
            <p:cNvPr id="1179" name="Google Shape;1179;p9"/>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9"/>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9"/>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9"/>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9"/>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9"/>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9"/>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9"/>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9"/>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9"/>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9"/>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9"/>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9"/>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9"/>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9"/>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9"/>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9"/>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9"/>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9"/>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9"/>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9"/>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9"/>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9"/>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9"/>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9"/>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9"/>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9"/>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9"/>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9"/>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9"/>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9"/>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9"/>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9"/>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9"/>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9"/>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9"/>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9"/>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9"/>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9"/>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9"/>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9"/>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9"/>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9"/>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9"/>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9"/>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9"/>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9"/>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9"/>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9"/>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9"/>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9"/>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9"/>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9"/>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9"/>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9"/>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9"/>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9"/>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9"/>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9"/>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9"/>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9"/>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9"/>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9"/>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9"/>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9"/>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9"/>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9"/>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9"/>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9"/>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9"/>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9"/>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9"/>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9"/>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9"/>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9"/>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9"/>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9"/>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9"/>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9"/>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9"/>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9"/>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9"/>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9"/>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9"/>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9"/>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9"/>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9"/>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9"/>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9"/>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9"/>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9"/>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9"/>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9"/>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9"/>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9"/>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9"/>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9"/>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9"/>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9"/>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9"/>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9"/>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9"/>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9"/>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9"/>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9"/>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9"/>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9"/>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9"/>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9"/>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9"/>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9"/>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9"/>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9"/>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9"/>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9"/>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9"/>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9"/>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9"/>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9"/>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9"/>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9"/>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9"/>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9"/>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9"/>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9"/>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9"/>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9"/>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9"/>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9"/>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9"/>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9"/>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9"/>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9"/>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9"/>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9"/>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9"/>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9"/>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9"/>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9"/>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9"/>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9"/>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9"/>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9"/>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9"/>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9"/>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9"/>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9"/>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9"/>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9"/>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8" name="Google Shape;1328;p9"/>
          <p:cNvGrpSpPr/>
          <p:nvPr/>
        </p:nvGrpSpPr>
        <p:grpSpPr>
          <a:xfrm>
            <a:off x="347375" y="249475"/>
            <a:ext cx="8449275" cy="4648800"/>
            <a:chOff x="347375" y="249475"/>
            <a:chExt cx="8449275" cy="4648800"/>
          </a:xfrm>
        </p:grpSpPr>
        <p:grpSp>
          <p:nvGrpSpPr>
            <p:cNvPr id="1329" name="Google Shape;1329;p9"/>
            <p:cNvGrpSpPr/>
            <p:nvPr/>
          </p:nvGrpSpPr>
          <p:grpSpPr>
            <a:xfrm>
              <a:off x="347375" y="249475"/>
              <a:ext cx="8449200" cy="369900"/>
              <a:chOff x="347375" y="249475"/>
              <a:chExt cx="8449200" cy="369900"/>
            </a:xfrm>
          </p:grpSpPr>
          <p:sp>
            <p:nvSpPr>
              <p:cNvPr id="1330" name="Google Shape;1330;p9"/>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1331" name="Google Shape;1331;p9"/>
              <p:cNvGrpSpPr/>
              <p:nvPr/>
            </p:nvGrpSpPr>
            <p:grpSpPr>
              <a:xfrm>
                <a:off x="7968325" y="355525"/>
                <a:ext cx="655400" cy="157800"/>
                <a:chOff x="7968325" y="355525"/>
                <a:chExt cx="655400" cy="157800"/>
              </a:xfrm>
            </p:grpSpPr>
            <p:sp>
              <p:nvSpPr>
                <p:cNvPr id="1332" name="Google Shape;1332;p9"/>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3" name="Google Shape;1333;p9"/>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1334" name="Google Shape;1334;p9"/>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5" name="Google Shape;1335;p9"/>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1336" name="Google Shape;1336;p9"/>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9"/>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8" name="Google Shape;1338;p9"/>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1339" name="Google Shape;1339;p9"/>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1340" name="Google Shape;1340;p9"/>
          <p:cNvSpPr txBox="1">
            <a:spLocks noGrp="1"/>
          </p:cNvSpPr>
          <p:nvPr>
            <p:ph type="title"/>
          </p:nvPr>
        </p:nvSpPr>
        <p:spPr>
          <a:xfrm>
            <a:off x="4539750" y="2014766"/>
            <a:ext cx="3159600" cy="49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1" name="Google Shape;1341;p9"/>
          <p:cNvSpPr txBox="1">
            <a:spLocks noGrp="1"/>
          </p:cNvSpPr>
          <p:nvPr>
            <p:ph type="subTitle" idx="1"/>
          </p:nvPr>
        </p:nvSpPr>
        <p:spPr>
          <a:xfrm>
            <a:off x="4539750" y="2506766"/>
            <a:ext cx="3159600" cy="116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2" name="Google Shape;1342;p9">
            <a:hlinkClick r:id="" action="ppaction://hlinkshowjump?jump=previousslide"/>
          </p:cNvPr>
          <p:cNvSpPr txBox="1">
            <a:spLocks noGrp="1"/>
          </p:cNvSpPr>
          <p:nvPr>
            <p:ph type="subTitle" idx="2"/>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43" name="Google Shape;1343;p9">
            <a:hlinkClick r:id="" action="ppaction://hlinkshowjump?jump=nextslide"/>
          </p:cNvPr>
          <p:cNvSpPr txBox="1">
            <a:spLocks noGrp="1"/>
          </p:cNvSpPr>
          <p:nvPr>
            <p:ph type="subTitle" idx="3"/>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44"/>
        <p:cNvGrpSpPr/>
        <p:nvPr/>
      </p:nvGrpSpPr>
      <p:grpSpPr>
        <a:xfrm>
          <a:off x="0" y="0"/>
          <a:ext cx="0" cy="0"/>
          <a:chOff x="0" y="0"/>
          <a:chExt cx="0" cy="0"/>
        </a:xfrm>
      </p:grpSpPr>
      <p:grpSp>
        <p:nvGrpSpPr>
          <p:cNvPr id="1345" name="Google Shape;1345;p10"/>
          <p:cNvGrpSpPr/>
          <p:nvPr/>
        </p:nvGrpSpPr>
        <p:grpSpPr>
          <a:xfrm>
            <a:off x="-4499" y="85"/>
            <a:ext cx="9153479" cy="5143338"/>
            <a:chOff x="-4499" y="85"/>
            <a:chExt cx="9153479" cy="5143338"/>
          </a:xfrm>
        </p:grpSpPr>
        <p:sp>
          <p:nvSpPr>
            <p:cNvPr id="1346" name="Google Shape;1346;p10"/>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0"/>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0"/>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0"/>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0"/>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0"/>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0"/>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0"/>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0"/>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0"/>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0"/>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0"/>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0"/>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0"/>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0"/>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0"/>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0"/>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0"/>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0"/>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0"/>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0"/>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0"/>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0"/>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0"/>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0"/>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0"/>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0"/>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0"/>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0"/>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0"/>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0"/>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0"/>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0"/>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0"/>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0"/>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0"/>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0"/>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0"/>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0"/>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0"/>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0"/>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0"/>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0"/>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0"/>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0"/>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0"/>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0"/>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0"/>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0"/>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0"/>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0"/>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0"/>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0"/>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0"/>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0"/>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0"/>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0"/>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0"/>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0"/>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0"/>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0"/>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0"/>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0"/>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0"/>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0"/>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0"/>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0"/>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0"/>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0"/>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0"/>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0"/>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0"/>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0"/>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0"/>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0"/>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0"/>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0"/>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0"/>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0"/>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0"/>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0"/>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0"/>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0"/>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0"/>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0"/>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0"/>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0"/>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0"/>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0"/>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0"/>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0"/>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0"/>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0"/>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0"/>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0"/>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0"/>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0"/>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0"/>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0"/>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0"/>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0"/>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0"/>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0"/>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0"/>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0"/>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0"/>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0"/>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0"/>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0"/>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0"/>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0"/>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0"/>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0"/>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0"/>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0"/>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0"/>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0"/>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0"/>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0"/>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0"/>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0"/>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0"/>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0"/>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0"/>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0"/>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0"/>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0"/>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0"/>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0"/>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0"/>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0"/>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0"/>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0"/>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0"/>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0"/>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0"/>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0"/>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0"/>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0"/>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0"/>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0"/>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0"/>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0"/>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0"/>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0"/>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0"/>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0"/>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0"/>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0"/>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5" name="Google Shape;1495;p10"/>
          <p:cNvSpPr/>
          <p:nvPr/>
        </p:nvSpPr>
        <p:spPr>
          <a:xfrm>
            <a:off x="-125" y="-75"/>
            <a:ext cx="9144000" cy="5143500"/>
          </a:xfrm>
          <a:prstGeom prst="rect">
            <a:avLst/>
          </a:prstGeom>
          <a:gradFill>
            <a:gsLst>
              <a:gs pos="0">
                <a:srgbClr val="999999">
                  <a:alpha val="36078"/>
                </a:srgbClr>
              </a:gs>
              <a:gs pos="66000">
                <a:srgbClr val="8E7CC3">
                  <a:alpha val="44705"/>
                </a:srgbClr>
              </a:gs>
              <a:gs pos="100000">
                <a:srgbClr val="6B5E8D">
                  <a:alpha val="56078"/>
                </a:srgbClr>
              </a:gs>
            </a:gsLst>
            <a:lin ang="5400700" scaled="0"/>
          </a:gradFill>
          <a:ln>
            <a:noFill/>
          </a:ln>
          <a:effectLst>
            <a:outerShdw blurRad="57150" dist="19050" dir="5400000" algn="bl" rotWithShape="0">
              <a:srgbClr val="000000">
                <a:alpha val="8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0"/>
          <p:cNvSpPr txBox="1">
            <a:spLocks noGrp="1"/>
          </p:cNvSpPr>
          <p:nvPr>
            <p:ph type="body" idx="1"/>
          </p:nvPr>
        </p:nvSpPr>
        <p:spPr>
          <a:xfrm>
            <a:off x="897350" y="1083255"/>
            <a:ext cx="2302200" cy="19461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3200">
                <a:latin typeface="Nanum Gothic Coding"/>
                <a:ea typeface="Nanum Gothic Coding"/>
                <a:cs typeface="Nanum Gothic Coding"/>
                <a:sym typeface="Nanum Gothic Coding"/>
              </a:defRPr>
            </a:lvl1pPr>
          </a:lstStyle>
          <a:p>
            <a:endParaRPr/>
          </a:p>
        </p:txBody>
      </p:sp>
      <p:sp>
        <p:nvSpPr>
          <p:cNvPr id="1497" name="Google Shape;1497;p10">
            <a:hlinkClick r:id="" action="ppaction://hlinkshowjump?jump=previousslide"/>
          </p:cNvPr>
          <p:cNvSpPr txBox="1">
            <a:spLocks noGrp="1"/>
          </p:cNvSpPr>
          <p:nvPr>
            <p:ph type="subTitle" idx="2"/>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98" name="Google Shape;1498;p10">
            <a:hlinkClick r:id="" action="ppaction://hlinkshowjump?jump=nextslide"/>
          </p:cNvPr>
          <p:cNvSpPr txBox="1">
            <a:spLocks noGrp="1"/>
          </p:cNvSpPr>
          <p:nvPr>
            <p:ph type="subTitle" idx="3"/>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73000">
              <a:schemeClr val="accent3"/>
            </a:gs>
            <a:gs pos="100000">
              <a:schemeClr val="accent2"/>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620100"/>
            <a:ext cx="7717800" cy="492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200"/>
              <a:buFont typeface="Nanum Gothic Coding"/>
              <a:buNone/>
              <a:defRPr sz="3200">
                <a:solidFill>
                  <a:schemeClr val="dk1"/>
                </a:solidFill>
                <a:latin typeface="Nanum Gothic Coding"/>
                <a:ea typeface="Nanum Gothic Coding"/>
                <a:cs typeface="Nanum Gothic Coding"/>
                <a:sym typeface="Nanum Gothic Coding"/>
              </a:defRPr>
            </a:lvl1pPr>
            <a:lvl2pPr lvl="1">
              <a:spcBef>
                <a:spcPts val="0"/>
              </a:spcBef>
              <a:spcAft>
                <a:spcPts val="0"/>
              </a:spcAft>
              <a:buClr>
                <a:schemeClr val="dk1"/>
              </a:buClr>
              <a:buSzPts val="3200"/>
              <a:buFont typeface="Nanum Gothic Coding"/>
              <a:buNone/>
              <a:defRPr sz="3200">
                <a:solidFill>
                  <a:schemeClr val="dk1"/>
                </a:solidFill>
                <a:latin typeface="Nanum Gothic Coding"/>
                <a:ea typeface="Nanum Gothic Coding"/>
                <a:cs typeface="Nanum Gothic Coding"/>
                <a:sym typeface="Nanum Gothic Coding"/>
              </a:defRPr>
            </a:lvl2pPr>
            <a:lvl3pPr lvl="2">
              <a:spcBef>
                <a:spcPts val="0"/>
              </a:spcBef>
              <a:spcAft>
                <a:spcPts val="0"/>
              </a:spcAft>
              <a:buClr>
                <a:schemeClr val="dk1"/>
              </a:buClr>
              <a:buSzPts val="3200"/>
              <a:buFont typeface="Nanum Gothic Coding"/>
              <a:buNone/>
              <a:defRPr sz="3200">
                <a:solidFill>
                  <a:schemeClr val="dk1"/>
                </a:solidFill>
                <a:latin typeface="Nanum Gothic Coding"/>
                <a:ea typeface="Nanum Gothic Coding"/>
                <a:cs typeface="Nanum Gothic Coding"/>
                <a:sym typeface="Nanum Gothic Coding"/>
              </a:defRPr>
            </a:lvl3pPr>
            <a:lvl4pPr lvl="3">
              <a:spcBef>
                <a:spcPts val="0"/>
              </a:spcBef>
              <a:spcAft>
                <a:spcPts val="0"/>
              </a:spcAft>
              <a:buClr>
                <a:schemeClr val="dk1"/>
              </a:buClr>
              <a:buSzPts val="3200"/>
              <a:buFont typeface="Nanum Gothic Coding"/>
              <a:buNone/>
              <a:defRPr sz="3200">
                <a:solidFill>
                  <a:schemeClr val="dk1"/>
                </a:solidFill>
                <a:latin typeface="Nanum Gothic Coding"/>
                <a:ea typeface="Nanum Gothic Coding"/>
                <a:cs typeface="Nanum Gothic Coding"/>
                <a:sym typeface="Nanum Gothic Coding"/>
              </a:defRPr>
            </a:lvl4pPr>
            <a:lvl5pPr lvl="4">
              <a:spcBef>
                <a:spcPts val="0"/>
              </a:spcBef>
              <a:spcAft>
                <a:spcPts val="0"/>
              </a:spcAft>
              <a:buClr>
                <a:schemeClr val="dk1"/>
              </a:buClr>
              <a:buSzPts val="3200"/>
              <a:buFont typeface="Nanum Gothic Coding"/>
              <a:buNone/>
              <a:defRPr sz="3200">
                <a:solidFill>
                  <a:schemeClr val="dk1"/>
                </a:solidFill>
                <a:latin typeface="Nanum Gothic Coding"/>
                <a:ea typeface="Nanum Gothic Coding"/>
                <a:cs typeface="Nanum Gothic Coding"/>
                <a:sym typeface="Nanum Gothic Coding"/>
              </a:defRPr>
            </a:lvl5pPr>
            <a:lvl6pPr lvl="5">
              <a:spcBef>
                <a:spcPts val="0"/>
              </a:spcBef>
              <a:spcAft>
                <a:spcPts val="0"/>
              </a:spcAft>
              <a:buClr>
                <a:schemeClr val="dk1"/>
              </a:buClr>
              <a:buSzPts val="3200"/>
              <a:buFont typeface="Nanum Gothic Coding"/>
              <a:buNone/>
              <a:defRPr sz="3200">
                <a:solidFill>
                  <a:schemeClr val="dk1"/>
                </a:solidFill>
                <a:latin typeface="Nanum Gothic Coding"/>
                <a:ea typeface="Nanum Gothic Coding"/>
                <a:cs typeface="Nanum Gothic Coding"/>
                <a:sym typeface="Nanum Gothic Coding"/>
              </a:defRPr>
            </a:lvl6pPr>
            <a:lvl7pPr lvl="6">
              <a:spcBef>
                <a:spcPts val="0"/>
              </a:spcBef>
              <a:spcAft>
                <a:spcPts val="0"/>
              </a:spcAft>
              <a:buClr>
                <a:schemeClr val="dk1"/>
              </a:buClr>
              <a:buSzPts val="3200"/>
              <a:buFont typeface="Nanum Gothic Coding"/>
              <a:buNone/>
              <a:defRPr sz="3200">
                <a:solidFill>
                  <a:schemeClr val="dk1"/>
                </a:solidFill>
                <a:latin typeface="Nanum Gothic Coding"/>
                <a:ea typeface="Nanum Gothic Coding"/>
                <a:cs typeface="Nanum Gothic Coding"/>
                <a:sym typeface="Nanum Gothic Coding"/>
              </a:defRPr>
            </a:lvl7pPr>
            <a:lvl8pPr lvl="7">
              <a:spcBef>
                <a:spcPts val="0"/>
              </a:spcBef>
              <a:spcAft>
                <a:spcPts val="0"/>
              </a:spcAft>
              <a:buClr>
                <a:schemeClr val="dk1"/>
              </a:buClr>
              <a:buSzPts val="3200"/>
              <a:buFont typeface="Nanum Gothic Coding"/>
              <a:buNone/>
              <a:defRPr sz="3200">
                <a:solidFill>
                  <a:schemeClr val="dk1"/>
                </a:solidFill>
                <a:latin typeface="Nanum Gothic Coding"/>
                <a:ea typeface="Nanum Gothic Coding"/>
                <a:cs typeface="Nanum Gothic Coding"/>
                <a:sym typeface="Nanum Gothic Coding"/>
              </a:defRPr>
            </a:lvl8pPr>
            <a:lvl9pPr lvl="8">
              <a:spcBef>
                <a:spcPts val="0"/>
              </a:spcBef>
              <a:spcAft>
                <a:spcPts val="0"/>
              </a:spcAft>
              <a:buClr>
                <a:schemeClr val="dk1"/>
              </a:buClr>
              <a:buSzPts val="3200"/>
              <a:buFont typeface="Nanum Gothic Coding"/>
              <a:buNone/>
              <a:defRPr sz="3200">
                <a:solidFill>
                  <a:schemeClr val="dk1"/>
                </a:solidFill>
                <a:latin typeface="Nanum Gothic Coding"/>
                <a:ea typeface="Nanum Gothic Coding"/>
                <a:cs typeface="Nanum Gothic Coding"/>
                <a:sym typeface="Nanum Gothic Coding"/>
              </a:defRPr>
            </a:lvl9pPr>
          </a:lstStyle>
          <a:p>
            <a:endParaRPr/>
          </a:p>
        </p:txBody>
      </p:sp>
      <p:sp>
        <p:nvSpPr>
          <p:cNvPr id="7" name="Google Shape;7;p1"/>
          <p:cNvSpPr txBox="1">
            <a:spLocks noGrp="1"/>
          </p:cNvSpPr>
          <p:nvPr>
            <p:ph type="body" idx="1"/>
          </p:nvPr>
        </p:nvSpPr>
        <p:spPr>
          <a:xfrm>
            <a:off x="713100" y="1152475"/>
            <a:ext cx="7717800" cy="3451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1pPr>
            <a:lvl2pPr marL="914400" lvl="1"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2pPr>
            <a:lvl3pPr marL="1371600" lvl="2"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3pPr>
            <a:lvl4pPr marL="1828800" lvl="3"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4pPr>
            <a:lvl5pPr marL="2286000" lvl="4"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5pPr>
            <a:lvl6pPr marL="2743200" lvl="5"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6pPr>
            <a:lvl7pPr marL="3200400" lvl="6"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7pPr>
            <a:lvl8pPr marL="3657600" lvl="7"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8pPr>
            <a:lvl9pPr marL="4114800" lvl="8"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1"/>
        <p:cNvGrpSpPr/>
        <p:nvPr/>
      </p:nvGrpSpPr>
      <p:grpSpPr>
        <a:xfrm>
          <a:off x="0" y="0"/>
          <a:ext cx="0" cy="0"/>
          <a:chOff x="0" y="0"/>
          <a:chExt cx="0" cy="0"/>
        </a:xfrm>
      </p:grpSpPr>
      <p:sp>
        <p:nvSpPr>
          <p:cNvPr id="5102" name="Google Shape;5102;p36">
            <a:hlinkClick r:id="" action="ppaction://hlinkshowjump?jump=previousslide"/>
          </p:cNvPr>
          <p:cNvSpPr/>
          <p:nvPr/>
        </p:nvSpPr>
        <p:spPr>
          <a:xfrm>
            <a:off x="717526" y="4343325"/>
            <a:ext cx="882600" cy="2757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73150" rIns="91425" bIns="91425" anchor="ctr" anchorCtr="0">
            <a:noAutofit/>
          </a:bodyPr>
          <a:lstStyle/>
          <a:p>
            <a:pPr marL="0" lvl="0" indent="0" algn="ctr" rtl="0">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sp>
        <p:nvSpPr>
          <p:cNvPr id="5103" name="Google Shape;5103;p36">
            <a:hlinkClick r:id="" action="ppaction://hlinkshowjump?jump=nextslide"/>
          </p:cNvPr>
          <p:cNvSpPr/>
          <p:nvPr/>
        </p:nvSpPr>
        <p:spPr>
          <a:xfrm>
            <a:off x="7553326" y="4343325"/>
            <a:ext cx="882600" cy="275700"/>
          </a:xfrm>
          <a:prstGeom prst="roundRect">
            <a:avLst>
              <a:gd name="adj" fmla="val 0"/>
            </a:avLst>
          </a:prstGeom>
          <a:solidFill>
            <a:schemeClr val="accen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73150" rIns="91425" bIns="91425" anchor="ctr" anchorCtr="0">
            <a:noAutofit/>
          </a:bodyPr>
          <a:lstStyle/>
          <a:p>
            <a:pPr marL="0" marR="0" lvl="0" indent="0" algn="ctr" rtl="0">
              <a:lnSpc>
                <a:spcPct val="100000"/>
              </a:lnSpc>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sp>
        <p:nvSpPr>
          <p:cNvPr id="5104" name="Google Shape;5104;p36"/>
          <p:cNvSpPr txBox="1">
            <a:spLocks noGrp="1"/>
          </p:cNvSpPr>
          <p:nvPr>
            <p:ph type="ctrTitle"/>
          </p:nvPr>
        </p:nvSpPr>
        <p:spPr>
          <a:xfrm>
            <a:off x="953999" y="1138100"/>
            <a:ext cx="6519303" cy="2460900"/>
          </a:xfrm>
          <a:prstGeom prst="rect">
            <a:avLst/>
          </a:prstGeom>
        </p:spPr>
        <p:txBody>
          <a:bodyPr spcFirstLastPara="1" wrap="square" lIns="91425" tIns="91425" rIns="91425" bIns="91425" anchor="b" anchorCtr="0">
            <a:noAutofit/>
          </a:bodyPr>
          <a:lstStyle/>
          <a:p>
            <a:pPr marL="0" lvl="0" indent="0" algn="l" rtl="0">
              <a:spcBef>
                <a:spcPts val="1000"/>
              </a:spcBef>
              <a:spcAft>
                <a:spcPts val="1000"/>
              </a:spcAft>
              <a:buClr>
                <a:schemeClr val="dk1"/>
              </a:buClr>
              <a:buSzPts val="1100"/>
              <a:buFont typeface="Arial"/>
              <a:buNone/>
            </a:pPr>
            <a:r>
              <a:rPr lang="en" sz="4800" dirty="0"/>
              <a:t>Método de falsa posición y de la Secante </a:t>
            </a:r>
            <a:r>
              <a:rPr lang="en" sz="3300" dirty="0">
                <a:solidFill>
                  <a:schemeClr val="accent1"/>
                </a:solidFill>
              </a:rPr>
              <a:t>-Métodos Númericos</a:t>
            </a:r>
            <a:endParaRPr sz="4500" dirty="0"/>
          </a:p>
        </p:txBody>
      </p:sp>
      <p:sp>
        <p:nvSpPr>
          <p:cNvPr id="5105" name="Google Shape;5105;p36"/>
          <p:cNvSpPr txBox="1">
            <a:spLocks noGrp="1"/>
          </p:cNvSpPr>
          <p:nvPr>
            <p:ph type="subTitle" idx="1"/>
          </p:nvPr>
        </p:nvSpPr>
        <p:spPr>
          <a:xfrm>
            <a:off x="1869600" y="3304231"/>
            <a:ext cx="5404800" cy="155503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Integrantes:</a:t>
            </a:r>
          </a:p>
          <a:p>
            <a:pPr marL="285750" lvl="0" indent="-285750" algn="l" rtl="0">
              <a:spcBef>
                <a:spcPts val="0"/>
              </a:spcBef>
              <a:spcAft>
                <a:spcPts val="0"/>
              </a:spcAft>
              <a:buFontTx/>
              <a:buChar char="-"/>
            </a:pPr>
            <a:r>
              <a:rPr lang="en" dirty="0"/>
              <a:t>Gabriel Morales.</a:t>
            </a:r>
          </a:p>
          <a:p>
            <a:pPr marL="285750" lvl="0" indent="-285750" algn="l" rtl="0">
              <a:spcBef>
                <a:spcPts val="0"/>
              </a:spcBef>
              <a:spcAft>
                <a:spcPts val="0"/>
              </a:spcAft>
              <a:buFontTx/>
              <a:buChar char="-"/>
            </a:pPr>
            <a:r>
              <a:rPr lang="en" dirty="0"/>
              <a:t>Erick Lozano.</a:t>
            </a:r>
          </a:p>
          <a:p>
            <a:pPr marL="285750" lvl="0" indent="-285750" algn="l" rtl="0">
              <a:spcBef>
                <a:spcPts val="0"/>
              </a:spcBef>
              <a:spcAft>
                <a:spcPts val="0"/>
              </a:spcAft>
              <a:buFontTx/>
              <a:buChar char="-"/>
            </a:pPr>
            <a:r>
              <a:rPr lang="en" dirty="0"/>
              <a:t>Dianelly Amaya.</a:t>
            </a:r>
            <a:endParaRPr dirty="0"/>
          </a:p>
        </p:txBody>
      </p:sp>
      <p:grpSp>
        <p:nvGrpSpPr>
          <p:cNvPr id="5106" name="Google Shape;5106;p36"/>
          <p:cNvGrpSpPr/>
          <p:nvPr/>
        </p:nvGrpSpPr>
        <p:grpSpPr>
          <a:xfrm>
            <a:off x="5947488" y="3737375"/>
            <a:ext cx="442346" cy="544800"/>
            <a:chOff x="1349513" y="3255625"/>
            <a:chExt cx="442346" cy="544800"/>
          </a:xfrm>
        </p:grpSpPr>
        <p:sp>
          <p:nvSpPr>
            <p:cNvPr id="5107" name="Google Shape;5107;p36"/>
            <p:cNvSpPr/>
            <p:nvPr/>
          </p:nvSpPr>
          <p:spPr>
            <a:xfrm>
              <a:off x="1349513" y="3255625"/>
              <a:ext cx="212100" cy="212100"/>
            </a:xfrm>
            <a:prstGeom prst="star4">
              <a:avLst>
                <a:gd name="adj" fmla="val 15639"/>
              </a:avLst>
            </a:prstGeom>
            <a:solidFill>
              <a:schemeClr val="accent1"/>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36"/>
            <p:cNvSpPr/>
            <p:nvPr/>
          </p:nvSpPr>
          <p:spPr>
            <a:xfrm>
              <a:off x="1441759" y="3467725"/>
              <a:ext cx="350100" cy="332700"/>
            </a:xfrm>
            <a:prstGeom prst="star5">
              <a:avLst>
                <a:gd name="adj" fmla="val 19098"/>
                <a:gd name="hf" fmla="val 105146"/>
                <a:gd name="vf" fmla="val 110557"/>
              </a:avLst>
            </a:prstGeom>
            <a:solidFill>
              <a:schemeClr val="accent2"/>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9" name="Google Shape;5109;p36"/>
          <p:cNvGrpSpPr/>
          <p:nvPr/>
        </p:nvGrpSpPr>
        <p:grpSpPr>
          <a:xfrm>
            <a:off x="7231778" y="3446525"/>
            <a:ext cx="519622" cy="494824"/>
            <a:chOff x="7231778" y="3446525"/>
            <a:chExt cx="519622" cy="494824"/>
          </a:xfrm>
        </p:grpSpPr>
        <p:sp>
          <p:nvSpPr>
            <p:cNvPr id="5110" name="Google Shape;5110;p36"/>
            <p:cNvSpPr/>
            <p:nvPr/>
          </p:nvSpPr>
          <p:spPr>
            <a:xfrm>
              <a:off x="7475700" y="3446525"/>
              <a:ext cx="275700" cy="275700"/>
            </a:xfrm>
            <a:prstGeom prst="star4">
              <a:avLst>
                <a:gd name="adj" fmla="val 15639"/>
              </a:avLst>
            </a:prstGeom>
            <a:solidFill>
              <a:schemeClr val="accent1"/>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36"/>
            <p:cNvSpPr/>
            <p:nvPr/>
          </p:nvSpPr>
          <p:spPr>
            <a:xfrm>
              <a:off x="7231778" y="3747248"/>
              <a:ext cx="275719" cy="194101"/>
            </a:xfrm>
            <a:custGeom>
              <a:avLst/>
              <a:gdLst/>
              <a:ahLst/>
              <a:cxnLst/>
              <a:rect l="l" t="t" r="r" b="b"/>
              <a:pathLst>
                <a:path w="34508" h="24293" extrusionOk="0">
                  <a:moveTo>
                    <a:pt x="8977" y="0"/>
                  </a:moveTo>
                  <a:cubicBezTo>
                    <a:pt x="8112" y="0"/>
                    <a:pt x="7249" y="131"/>
                    <a:pt x="6420" y="403"/>
                  </a:cubicBezTo>
                  <a:cubicBezTo>
                    <a:pt x="1482" y="2008"/>
                    <a:pt x="0" y="7132"/>
                    <a:pt x="1543" y="11576"/>
                  </a:cubicBezTo>
                  <a:cubicBezTo>
                    <a:pt x="4506" y="20157"/>
                    <a:pt x="17223" y="24293"/>
                    <a:pt x="17223" y="24293"/>
                  </a:cubicBezTo>
                  <a:cubicBezTo>
                    <a:pt x="17223" y="24293"/>
                    <a:pt x="30001" y="20157"/>
                    <a:pt x="32964" y="11576"/>
                  </a:cubicBezTo>
                  <a:cubicBezTo>
                    <a:pt x="34507" y="7132"/>
                    <a:pt x="33026" y="2008"/>
                    <a:pt x="28087" y="403"/>
                  </a:cubicBezTo>
                  <a:cubicBezTo>
                    <a:pt x="27259" y="131"/>
                    <a:pt x="26395" y="0"/>
                    <a:pt x="25530" y="0"/>
                  </a:cubicBezTo>
                  <a:cubicBezTo>
                    <a:pt x="22079" y="0"/>
                    <a:pt x="18605" y="2084"/>
                    <a:pt x="17223" y="5588"/>
                  </a:cubicBezTo>
                  <a:cubicBezTo>
                    <a:pt x="15890" y="2084"/>
                    <a:pt x="12426" y="0"/>
                    <a:pt x="8977" y="0"/>
                  </a:cubicBezTo>
                  <a:close/>
                </a:path>
              </a:pathLst>
            </a:custGeom>
            <a:solidFill>
              <a:schemeClr val="accent2"/>
            </a:solidFill>
            <a:ln w="9525" cap="rnd"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2" name="Google Shape;5112;p36"/>
          <p:cNvGrpSpPr/>
          <p:nvPr/>
        </p:nvGrpSpPr>
        <p:grpSpPr>
          <a:xfrm>
            <a:off x="7473303" y="1083625"/>
            <a:ext cx="432485" cy="580225"/>
            <a:chOff x="7473303" y="1083625"/>
            <a:chExt cx="432485" cy="580225"/>
          </a:xfrm>
        </p:grpSpPr>
        <p:sp>
          <p:nvSpPr>
            <p:cNvPr id="5113" name="Google Shape;5113;p36"/>
            <p:cNvSpPr/>
            <p:nvPr/>
          </p:nvSpPr>
          <p:spPr>
            <a:xfrm>
              <a:off x="7473303" y="1083625"/>
              <a:ext cx="212100" cy="201600"/>
            </a:xfrm>
            <a:prstGeom prst="star5">
              <a:avLst>
                <a:gd name="adj" fmla="val 19098"/>
                <a:gd name="hf" fmla="val 105146"/>
                <a:gd name="vf" fmla="val 110557"/>
              </a:avLst>
            </a:prstGeom>
            <a:solidFill>
              <a:schemeClr val="accent1"/>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36"/>
            <p:cNvSpPr/>
            <p:nvPr/>
          </p:nvSpPr>
          <p:spPr>
            <a:xfrm>
              <a:off x="7555688" y="1313750"/>
              <a:ext cx="350100" cy="350100"/>
            </a:xfrm>
            <a:prstGeom prst="star4">
              <a:avLst>
                <a:gd name="adj" fmla="val 15639"/>
              </a:avLst>
            </a:prstGeom>
            <a:solidFill>
              <a:schemeClr val="lt2"/>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5" name="Google Shape;5115;p36"/>
          <p:cNvGrpSpPr/>
          <p:nvPr/>
        </p:nvGrpSpPr>
        <p:grpSpPr>
          <a:xfrm>
            <a:off x="6214838" y="908350"/>
            <a:ext cx="487822" cy="453303"/>
            <a:chOff x="1248463" y="1078375"/>
            <a:chExt cx="487822" cy="453303"/>
          </a:xfrm>
        </p:grpSpPr>
        <p:sp>
          <p:nvSpPr>
            <p:cNvPr id="5116" name="Google Shape;5116;p36"/>
            <p:cNvSpPr/>
            <p:nvPr/>
          </p:nvSpPr>
          <p:spPr>
            <a:xfrm>
              <a:off x="1460565" y="1229048"/>
              <a:ext cx="275719" cy="194101"/>
            </a:xfrm>
            <a:custGeom>
              <a:avLst/>
              <a:gdLst/>
              <a:ahLst/>
              <a:cxnLst/>
              <a:rect l="l" t="t" r="r" b="b"/>
              <a:pathLst>
                <a:path w="34508" h="24293" extrusionOk="0">
                  <a:moveTo>
                    <a:pt x="8977" y="0"/>
                  </a:moveTo>
                  <a:cubicBezTo>
                    <a:pt x="8112" y="0"/>
                    <a:pt x="7249" y="131"/>
                    <a:pt x="6420" y="403"/>
                  </a:cubicBezTo>
                  <a:cubicBezTo>
                    <a:pt x="1482" y="2008"/>
                    <a:pt x="0" y="7132"/>
                    <a:pt x="1543" y="11576"/>
                  </a:cubicBezTo>
                  <a:cubicBezTo>
                    <a:pt x="4506" y="20157"/>
                    <a:pt x="17223" y="24293"/>
                    <a:pt x="17223" y="24293"/>
                  </a:cubicBezTo>
                  <a:cubicBezTo>
                    <a:pt x="17223" y="24293"/>
                    <a:pt x="30001" y="20157"/>
                    <a:pt x="32964" y="11576"/>
                  </a:cubicBezTo>
                  <a:cubicBezTo>
                    <a:pt x="34507" y="7132"/>
                    <a:pt x="33026" y="2008"/>
                    <a:pt x="28087" y="403"/>
                  </a:cubicBezTo>
                  <a:cubicBezTo>
                    <a:pt x="27259" y="131"/>
                    <a:pt x="26395" y="0"/>
                    <a:pt x="25530" y="0"/>
                  </a:cubicBezTo>
                  <a:cubicBezTo>
                    <a:pt x="22079" y="0"/>
                    <a:pt x="18605" y="2084"/>
                    <a:pt x="17223" y="5588"/>
                  </a:cubicBezTo>
                  <a:cubicBezTo>
                    <a:pt x="15890" y="2084"/>
                    <a:pt x="12426" y="0"/>
                    <a:pt x="8977" y="0"/>
                  </a:cubicBezTo>
                  <a:close/>
                </a:path>
              </a:pathLst>
            </a:custGeom>
            <a:solidFill>
              <a:schemeClr val="lt2"/>
            </a:solidFill>
            <a:ln w="9525" cap="rnd"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36"/>
            <p:cNvSpPr/>
            <p:nvPr/>
          </p:nvSpPr>
          <p:spPr>
            <a:xfrm>
              <a:off x="1306386" y="1423149"/>
              <a:ext cx="154164" cy="108529"/>
            </a:xfrm>
            <a:custGeom>
              <a:avLst/>
              <a:gdLst/>
              <a:ahLst/>
              <a:cxnLst/>
              <a:rect l="l" t="t" r="r" b="b"/>
              <a:pathLst>
                <a:path w="34508" h="24293" extrusionOk="0">
                  <a:moveTo>
                    <a:pt x="8977" y="0"/>
                  </a:moveTo>
                  <a:cubicBezTo>
                    <a:pt x="8112" y="0"/>
                    <a:pt x="7249" y="131"/>
                    <a:pt x="6420" y="403"/>
                  </a:cubicBezTo>
                  <a:cubicBezTo>
                    <a:pt x="1482" y="2008"/>
                    <a:pt x="0" y="7132"/>
                    <a:pt x="1543" y="11576"/>
                  </a:cubicBezTo>
                  <a:cubicBezTo>
                    <a:pt x="4506" y="20157"/>
                    <a:pt x="17223" y="24293"/>
                    <a:pt x="17223" y="24293"/>
                  </a:cubicBezTo>
                  <a:cubicBezTo>
                    <a:pt x="17223" y="24293"/>
                    <a:pt x="30001" y="20157"/>
                    <a:pt x="32964" y="11576"/>
                  </a:cubicBezTo>
                  <a:cubicBezTo>
                    <a:pt x="34507" y="7132"/>
                    <a:pt x="33026" y="2008"/>
                    <a:pt x="28087" y="403"/>
                  </a:cubicBezTo>
                  <a:cubicBezTo>
                    <a:pt x="27259" y="131"/>
                    <a:pt x="26395" y="0"/>
                    <a:pt x="25530" y="0"/>
                  </a:cubicBezTo>
                  <a:cubicBezTo>
                    <a:pt x="22079" y="0"/>
                    <a:pt x="18605" y="2084"/>
                    <a:pt x="17223" y="5588"/>
                  </a:cubicBezTo>
                  <a:cubicBezTo>
                    <a:pt x="15890" y="2084"/>
                    <a:pt x="12426" y="0"/>
                    <a:pt x="8977" y="0"/>
                  </a:cubicBezTo>
                  <a:close/>
                </a:path>
              </a:pathLst>
            </a:custGeom>
            <a:solidFill>
              <a:schemeClr val="accent2"/>
            </a:solidFill>
            <a:ln w="9525" cap="rnd"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36"/>
            <p:cNvSpPr/>
            <p:nvPr/>
          </p:nvSpPr>
          <p:spPr>
            <a:xfrm>
              <a:off x="1248463" y="1078375"/>
              <a:ext cx="212100" cy="212100"/>
            </a:xfrm>
            <a:prstGeom prst="star4">
              <a:avLst>
                <a:gd name="adj" fmla="val 15639"/>
              </a:avLst>
            </a:prstGeom>
            <a:solidFill>
              <a:schemeClr val="accent1"/>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9" name="Google Shape;5119;p36"/>
          <p:cNvGrpSpPr/>
          <p:nvPr/>
        </p:nvGrpSpPr>
        <p:grpSpPr>
          <a:xfrm>
            <a:off x="8290351" y="863900"/>
            <a:ext cx="123600" cy="3239150"/>
            <a:chOff x="8290351" y="863900"/>
            <a:chExt cx="123600" cy="3239150"/>
          </a:xfrm>
        </p:grpSpPr>
        <p:sp>
          <p:nvSpPr>
            <p:cNvPr id="5120" name="Google Shape;5120;p36"/>
            <p:cNvSpPr/>
            <p:nvPr/>
          </p:nvSpPr>
          <p:spPr>
            <a:xfrm>
              <a:off x="8290351" y="863900"/>
              <a:ext cx="123600" cy="3234900"/>
            </a:xfrm>
            <a:prstGeom prst="rect">
              <a:avLst/>
            </a:prstGeom>
            <a:solidFill>
              <a:schemeClr val="lt1"/>
            </a:solidFill>
            <a:ln w="9525" cap="flat" cmpd="sng">
              <a:solidFill>
                <a:schemeClr val="dk1"/>
              </a:solidFill>
              <a:prstDash val="solid"/>
              <a:round/>
              <a:headEnd type="none" w="sm" len="sm"/>
              <a:tailEnd type="none" w="sm" len="sm"/>
            </a:ln>
            <a:effectLst>
              <a:outerShdw dist="38100" dir="31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36"/>
            <p:cNvSpPr/>
            <p:nvPr/>
          </p:nvSpPr>
          <p:spPr>
            <a:xfrm>
              <a:off x="8290425" y="863900"/>
              <a:ext cx="122400" cy="118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36"/>
            <p:cNvSpPr/>
            <p:nvPr/>
          </p:nvSpPr>
          <p:spPr>
            <a:xfrm>
              <a:off x="8291550" y="3984250"/>
              <a:ext cx="122400" cy="118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36"/>
            <p:cNvSpPr/>
            <p:nvPr/>
          </p:nvSpPr>
          <p:spPr>
            <a:xfrm>
              <a:off x="8308488" y="884471"/>
              <a:ext cx="88500" cy="76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36"/>
            <p:cNvSpPr/>
            <p:nvPr/>
          </p:nvSpPr>
          <p:spPr>
            <a:xfrm rot="10800000">
              <a:off x="8308488" y="4005550"/>
              <a:ext cx="88500" cy="76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5" name="Google Shape;5125;p36"/>
          <p:cNvSpPr/>
          <p:nvPr/>
        </p:nvSpPr>
        <p:spPr>
          <a:xfrm>
            <a:off x="8291538" y="985700"/>
            <a:ext cx="122400" cy="79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36">
            <a:hlinkClick r:id="" action="ppaction://hlinkshowjump?jump=previousslide"/>
          </p:cNvPr>
          <p:cNvSpPr txBox="1">
            <a:spLocks noGrp="1"/>
          </p:cNvSpPr>
          <p:nvPr>
            <p:ph type="subTitle" idx="2"/>
          </p:nvPr>
        </p:nvSpPr>
        <p:spPr>
          <a:xfrm>
            <a:off x="787725" y="4358150"/>
            <a:ext cx="742200" cy="2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Back</a:t>
            </a:r>
            <a:endParaRPr/>
          </a:p>
        </p:txBody>
      </p:sp>
      <p:sp>
        <p:nvSpPr>
          <p:cNvPr id="5127" name="Google Shape;5127;p36">
            <a:hlinkClick r:id="" action="ppaction://hlinkshowjump?jump=nextslide"/>
          </p:cNvPr>
          <p:cNvSpPr txBox="1">
            <a:spLocks noGrp="1"/>
          </p:cNvSpPr>
          <p:nvPr>
            <p:ph type="subTitle" idx="3"/>
          </p:nvPr>
        </p:nvSpPr>
        <p:spPr>
          <a:xfrm>
            <a:off x="7623525" y="4358150"/>
            <a:ext cx="742200" cy="2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Next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54"/>
        <p:cNvGrpSpPr/>
        <p:nvPr/>
      </p:nvGrpSpPr>
      <p:grpSpPr>
        <a:xfrm>
          <a:off x="0" y="0"/>
          <a:ext cx="0" cy="0"/>
          <a:chOff x="0" y="0"/>
          <a:chExt cx="0" cy="0"/>
        </a:xfrm>
      </p:grpSpPr>
      <p:pic>
        <p:nvPicPr>
          <p:cNvPr id="8" name="Imagen 7">
            <a:extLst>
              <a:ext uri="{FF2B5EF4-FFF2-40B4-BE49-F238E27FC236}">
                <a16:creationId xmlns:a16="http://schemas.microsoft.com/office/drawing/2014/main" id="{D6F73E30-3F25-DFF2-BBD2-031A5816C251}"/>
              </a:ext>
            </a:extLst>
          </p:cNvPr>
          <p:cNvPicPr>
            <a:picLocks noChangeAspect="1"/>
          </p:cNvPicPr>
          <p:nvPr/>
        </p:nvPicPr>
        <p:blipFill>
          <a:blip r:embed="rId3"/>
          <a:stretch>
            <a:fillRect/>
          </a:stretch>
        </p:blipFill>
        <p:spPr>
          <a:xfrm>
            <a:off x="2477786" y="2880435"/>
            <a:ext cx="4239217" cy="1114581"/>
          </a:xfrm>
          <a:prstGeom prst="rect">
            <a:avLst/>
          </a:prstGeom>
        </p:spPr>
      </p:pic>
      <p:sp>
        <p:nvSpPr>
          <p:cNvPr id="9" name="Google Shape;5562;p43">
            <a:extLst>
              <a:ext uri="{FF2B5EF4-FFF2-40B4-BE49-F238E27FC236}">
                <a16:creationId xmlns:a16="http://schemas.microsoft.com/office/drawing/2014/main" id="{C7F61B5E-F16E-4184-0D85-959C45026DBA}"/>
              </a:ext>
            </a:extLst>
          </p:cNvPr>
          <p:cNvSpPr txBox="1"/>
          <p:nvPr/>
        </p:nvSpPr>
        <p:spPr>
          <a:xfrm flipH="1">
            <a:off x="7887463" y="1072086"/>
            <a:ext cx="807300" cy="807300"/>
          </a:xfrm>
          <a:prstGeom prst="rect">
            <a:avLst/>
          </a:prstGeom>
          <a:solidFill>
            <a:schemeClr val="accent3">
              <a:lumMod val="60000"/>
              <a:lumOff val="40000"/>
            </a:schemeClr>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P</a:t>
            </a:r>
            <a:endParaRPr sz="3400" dirty="0">
              <a:solidFill>
                <a:schemeClr val="dk1"/>
              </a:solidFill>
              <a:latin typeface="Nanum Gothic Coding"/>
              <a:ea typeface="Nanum Gothic Coding"/>
              <a:cs typeface="Nanum Gothic Coding"/>
              <a:sym typeface="Nanum Gothic Coding"/>
            </a:endParaRPr>
          </a:p>
        </p:txBody>
      </p:sp>
      <p:sp>
        <p:nvSpPr>
          <p:cNvPr id="10" name="Google Shape;5562;p43">
            <a:extLst>
              <a:ext uri="{FF2B5EF4-FFF2-40B4-BE49-F238E27FC236}">
                <a16:creationId xmlns:a16="http://schemas.microsoft.com/office/drawing/2014/main" id="{8400A098-18EC-5F79-5E83-4FF23550C288}"/>
              </a:ext>
            </a:extLst>
          </p:cNvPr>
          <p:cNvSpPr txBox="1"/>
          <p:nvPr/>
        </p:nvSpPr>
        <p:spPr>
          <a:xfrm flipH="1">
            <a:off x="8316353" y="1681550"/>
            <a:ext cx="807300" cy="807300"/>
          </a:xfrm>
          <a:prstGeom prst="rect">
            <a:avLst/>
          </a:prstGeom>
          <a:solidFill>
            <a:schemeClr val="tx2">
              <a:lumMod val="60000"/>
              <a:lumOff val="40000"/>
            </a:schemeClr>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r</a:t>
            </a:r>
            <a:endParaRPr sz="3400" dirty="0">
              <a:solidFill>
                <a:schemeClr val="dk1"/>
              </a:solidFill>
              <a:latin typeface="Nanum Gothic Coding"/>
              <a:ea typeface="Nanum Gothic Coding"/>
              <a:cs typeface="Nanum Gothic Coding"/>
              <a:sym typeface="Nanum Gothic Coding"/>
            </a:endParaRPr>
          </a:p>
        </p:txBody>
      </p:sp>
      <p:sp>
        <p:nvSpPr>
          <p:cNvPr id="11" name="Google Shape;5562;p43">
            <a:extLst>
              <a:ext uri="{FF2B5EF4-FFF2-40B4-BE49-F238E27FC236}">
                <a16:creationId xmlns:a16="http://schemas.microsoft.com/office/drawing/2014/main" id="{5DA4B687-7C37-94E2-EEF8-372DD93876AC}"/>
              </a:ext>
            </a:extLst>
          </p:cNvPr>
          <p:cNvSpPr txBox="1"/>
          <p:nvPr/>
        </p:nvSpPr>
        <p:spPr>
          <a:xfrm flipH="1">
            <a:off x="7722713" y="2254906"/>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s-MX" sz="3400" dirty="0">
                <a:solidFill>
                  <a:schemeClr val="dk1"/>
                </a:solidFill>
                <a:latin typeface="Nanum Gothic Coding"/>
                <a:ea typeface="Nanum Gothic Coding"/>
                <a:cs typeface="Nanum Gothic Coding"/>
                <a:sym typeface="Nanum Gothic Coding"/>
              </a:rPr>
              <a:t>u</a:t>
            </a:r>
            <a:endParaRPr sz="3400" dirty="0">
              <a:solidFill>
                <a:schemeClr val="dk1"/>
              </a:solidFill>
              <a:latin typeface="Nanum Gothic Coding"/>
              <a:ea typeface="Nanum Gothic Coding"/>
              <a:cs typeface="Nanum Gothic Coding"/>
              <a:sym typeface="Nanum Gothic Coding"/>
            </a:endParaRPr>
          </a:p>
        </p:txBody>
      </p:sp>
      <p:sp>
        <p:nvSpPr>
          <p:cNvPr id="12" name="Google Shape;5562;p43">
            <a:extLst>
              <a:ext uri="{FF2B5EF4-FFF2-40B4-BE49-F238E27FC236}">
                <a16:creationId xmlns:a16="http://schemas.microsoft.com/office/drawing/2014/main" id="{F5241C69-67F6-D695-08AB-6E573A29FF5B}"/>
              </a:ext>
            </a:extLst>
          </p:cNvPr>
          <p:cNvSpPr txBox="1"/>
          <p:nvPr/>
        </p:nvSpPr>
        <p:spPr>
          <a:xfrm rot="414164" flipH="1">
            <a:off x="8291113" y="2732152"/>
            <a:ext cx="807300" cy="807300"/>
          </a:xfrm>
          <a:prstGeom prst="rect">
            <a:avLst/>
          </a:prstGeom>
          <a:solidFill>
            <a:srgbClr val="99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e</a:t>
            </a:r>
            <a:endParaRPr sz="3400" dirty="0">
              <a:solidFill>
                <a:schemeClr val="dk1"/>
              </a:solidFill>
              <a:latin typeface="Nanum Gothic Coding"/>
              <a:ea typeface="Nanum Gothic Coding"/>
              <a:cs typeface="Nanum Gothic Coding"/>
              <a:sym typeface="Nanum Gothic Coding"/>
            </a:endParaRPr>
          </a:p>
        </p:txBody>
      </p:sp>
      <p:sp>
        <p:nvSpPr>
          <p:cNvPr id="13" name="Google Shape;5562;p43">
            <a:extLst>
              <a:ext uri="{FF2B5EF4-FFF2-40B4-BE49-F238E27FC236}">
                <a16:creationId xmlns:a16="http://schemas.microsoft.com/office/drawing/2014/main" id="{C1575CB6-311A-B703-6EE2-82C789CE0C59}"/>
              </a:ext>
            </a:extLst>
          </p:cNvPr>
          <p:cNvSpPr txBox="1"/>
          <p:nvPr/>
        </p:nvSpPr>
        <p:spPr>
          <a:xfrm flipH="1">
            <a:off x="7723503" y="3437726"/>
            <a:ext cx="807300" cy="807300"/>
          </a:xfrm>
          <a:prstGeom prst="rect">
            <a:avLst/>
          </a:prstGeom>
          <a:solidFill>
            <a:srgbClr val="FFCC66"/>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b</a:t>
            </a:r>
            <a:endParaRPr sz="3400" dirty="0">
              <a:solidFill>
                <a:schemeClr val="dk1"/>
              </a:solidFill>
              <a:latin typeface="Nanum Gothic Coding"/>
              <a:ea typeface="Nanum Gothic Coding"/>
              <a:cs typeface="Nanum Gothic Coding"/>
              <a:sym typeface="Nanum Gothic Coding"/>
            </a:endParaRPr>
          </a:p>
        </p:txBody>
      </p:sp>
      <p:sp>
        <p:nvSpPr>
          <p:cNvPr id="14" name="Google Shape;5562;p43">
            <a:extLst>
              <a:ext uri="{FF2B5EF4-FFF2-40B4-BE49-F238E27FC236}">
                <a16:creationId xmlns:a16="http://schemas.microsoft.com/office/drawing/2014/main" id="{1EB7595A-A2B9-96FE-DDC7-C0A2BBF1E1DF}"/>
              </a:ext>
            </a:extLst>
          </p:cNvPr>
          <p:cNvSpPr txBox="1"/>
          <p:nvPr/>
        </p:nvSpPr>
        <p:spPr>
          <a:xfrm flipH="1">
            <a:off x="8291113" y="4181687"/>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a</a:t>
            </a:r>
            <a:endParaRPr sz="3400" dirty="0">
              <a:solidFill>
                <a:schemeClr val="dk1"/>
              </a:solidFill>
              <a:latin typeface="Nanum Gothic Coding"/>
              <a:ea typeface="Nanum Gothic Coding"/>
              <a:cs typeface="Nanum Gothic Coding"/>
              <a:sym typeface="Nanum Gothic Coding"/>
            </a:endParaRPr>
          </a:p>
        </p:txBody>
      </p:sp>
      <p:sp>
        <p:nvSpPr>
          <p:cNvPr id="15" name="Google Shape;5992;p53">
            <a:extLst>
              <a:ext uri="{FF2B5EF4-FFF2-40B4-BE49-F238E27FC236}">
                <a16:creationId xmlns:a16="http://schemas.microsoft.com/office/drawing/2014/main" id="{4004B75E-3DC9-EAAA-94C6-1DD14F12850D}"/>
              </a:ext>
            </a:extLst>
          </p:cNvPr>
          <p:cNvSpPr txBox="1"/>
          <p:nvPr/>
        </p:nvSpPr>
        <p:spPr>
          <a:xfrm>
            <a:off x="2303031" y="3183776"/>
            <a:ext cx="580800" cy="507900"/>
          </a:xfrm>
          <a:prstGeom prst="rect">
            <a:avLst/>
          </a:prstGeom>
          <a:solidFill>
            <a:schemeClr val="lt2"/>
          </a:solidFill>
          <a:ln w="9525" cap="flat" cmpd="sng">
            <a:solidFill>
              <a:schemeClr val="dk1"/>
            </a:solidFill>
            <a:prstDash val="solid"/>
            <a:round/>
            <a:headEnd type="none" w="sm" len="sm"/>
            <a:tailEnd type="none" w="sm" len="sm"/>
          </a:ln>
          <a:effectLst>
            <a:outerShdw dist="19050" dir="2640000" algn="bl" rotWithShape="0">
              <a:srgbClr val="000000"/>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dirty="0">
                <a:solidFill>
                  <a:schemeClr val="dk1"/>
                </a:solidFill>
                <a:latin typeface="Nanum Gothic Coding"/>
                <a:ea typeface="Nanum Gothic Coding"/>
                <a:cs typeface="Nanum Gothic Coding"/>
                <a:sym typeface="Nanum Gothic Coding"/>
              </a:rPr>
              <a:t>06</a:t>
            </a:r>
            <a:endParaRPr sz="2100" dirty="0">
              <a:solidFill>
                <a:schemeClr val="dk1"/>
              </a:solidFill>
              <a:latin typeface="Nanum Gothic Coding"/>
              <a:ea typeface="Nanum Gothic Coding"/>
              <a:cs typeface="Nanum Gothic Coding"/>
              <a:sym typeface="Nanum Gothic Coding"/>
            </a:endParaRPr>
          </a:p>
        </p:txBody>
      </p:sp>
      <p:pic>
        <p:nvPicPr>
          <p:cNvPr id="3" name="Imagen 2">
            <a:extLst>
              <a:ext uri="{FF2B5EF4-FFF2-40B4-BE49-F238E27FC236}">
                <a16:creationId xmlns:a16="http://schemas.microsoft.com/office/drawing/2014/main" id="{DFDCBF6B-34BE-B187-6449-41205D7512E7}"/>
              </a:ext>
            </a:extLst>
          </p:cNvPr>
          <p:cNvPicPr>
            <a:picLocks noChangeAspect="1"/>
          </p:cNvPicPr>
          <p:nvPr/>
        </p:nvPicPr>
        <p:blipFill>
          <a:blip r:embed="rId4"/>
          <a:stretch>
            <a:fillRect/>
          </a:stretch>
        </p:blipFill>
        <p:spPr>
          <a:xfrm>
            <a:off x="2402664" y="1140325"/>
            <a:ext cx="3086531" cy="1114581"/>
          </a:xfrm>
          <a:prstGeom prst="rect">
            <a:avLst/>
          </a:prstGeom>
        </p:spPr>
      </p:pic>
      <p:sp>
        <p:nvSpPr>
          <p:cNvPr id="5" name="Google Shape;5991;p53">
            <a:extLst>
              <a:ext uri="{FF2B5EF4-FFF2-40B4-BE49-F238E27FC236}">
                <a16:creationId xmlns:a16="http://schemas.microsoft.com/office/drawing/2014/main" id="{05171078-C88C-77E3-A577-65B8BC6DFBBF}"/>
              </a:ext>
            </a:extLst>
          </p:cNvPr>
          <p:cNvSpPr txBox="1"/>
          <p:nvPr/>
        </p:nvSpPr>
        <p:spPr>
          <a:xfrm>
            <a:off x="5167768" y="1480949"/>
            <a:ext cx="580800" cy="507900"/>
          </a:xfrm>
          <a:prstGeom prst="rect">
            <a:avLst/>
          </a:prstGeom>
          <a:solidFill>
            <a:schemeClr val="accent1"/>
          </a:solidFill>
          <a:ln w="9525" cap="flat" cmpd="sng">
            <a:solidFill>
              <a:schemeClr val="dk1"/>
            </a:solidFill>
            <a:prstDash val="solid"/>
            <a:round/>
            <a:headEnd type="none" w="sm" len="sm"/>
            <a:tailEnd type="none" w="sm" len="sm"/>
          </a:ln>
          <a:effectLst>
            <a:outerShdw dist="19050" dir="2640000" algn="bl" rotWithShape="0">
              <a:srgbClr val="000000"/>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dirty="0">
                <a:solidFill>
                  <a:schemeClr val="dk1"/>
                </a:solidFill>
                <a:latin typeface="Nanum Gothic Coding"/>
                <a:ea typeface="Nanum Gothic Coding"/>
                <a:cs typeface="Nanum Gothic Coding"/>
                <a:sym typeface="Nanum Gothic Coding"/>
              </a:rPr>
              <a:t>05</a:t>
            </a:r>
            <a:endParaRPr sz="2100" dirty="0">
              <a:solidFill>
                <a:schemeClr val="dk1"/>
              </a:solidFill>
              <a:latin typeface="Nanum Gothic Coding"/>
              <a:ea typeface="Nanum Gothic Coding"/>
              <a:cs typeface="Nanum Gothic Coding"/>
              <a:sym typeface="Nanum Gothic Coding"/>
            </a:endParaRPr>
          </a:p>
        </p:txBody>
      </p:sp>
    </p:spTree>
    <p:extLst>
      <p:ext uri="{BB962C8B-B14F-4D97-AF65-F5344CB8AC3E}">
        <p14:creationId xmlns:p14="http://schemas.microsoft.com/office/powerpoint/2010/main" val="3600275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31"/>
        <p:cNvGrpSpPr/>
        <p:nvPr/>
      </p:nvGrpSpPr>
      <p:grpSpPr>
        <a:xfrm>
          <a:off x="0" y="0"/>
          <a:ext cx="0" cy="0"/>
          <a:chOff x="0" y="0"/>
          <a:chExt cx="0" cy="0"/>
        </a:xfrm>
      </p:grpSpPr>
      <p:sp>
        <p:nvSpPr>
          <p:cNvPr id="5132" name="Google Shape;5132;p37">
            <a:hlinkClick r:id="" action="ppaction://hlinkshowjump?jump=previousslide"/>
          </p:cNvPr>
          <p:cNvSpPr/>
          <p:nvPr/>
        </p:nvSpPr>
        <p:spPr>
          <a:xfrm>
            <a:off x="717526" y="4343325"/>
            <a:ext cx="882600" cy="2757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73150" rIns="91425" bIns="91425" anchor="ctr" anchorCtr="0">
            <a:noAutofit/>
          </a:bodyPr>
          <a:lstStyle/>
          <a:p>
            <a:pPr marL="0" lvl="0" indent="0" algn="ctr" rtl="0">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sp>
        <p:nvSpPr>
          <p:cNvPr id="5133" name="Google Shape;5133;p37">
            <a:hlinkClick r:id="" action="ppaction://hlinkshowjump?jump=nextslide"/>
          </p:cNvPr>
          <p:cNvSpPr/>
          <p:nvPr/>
        </p:nvSpPr>
        <p:spPr>
          <a:xfrm>
            <a:off x="7553326" y="4343325"/>
            <a:ext cx="882600" cy="275700"/>
          </a:xfrm>
          <a:prstGeom prst="roundRect">
            <a:avLst>
              <a:gd name="adj" fmla="val 0"/>
            </a:avLst>
          </a:prstGeom>
          <a:solidFill>
            <a:schemeClr val="accen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73150" rIns="91425" bIns="91425" anchor="ctr" anchorCtr="0">
            <a:noAutofit/>
          </a:bodyPr>
          <a:lstStyle/>
          <a:p>
            <a:pPr marL="0" marR="0" lvl="0" indent="0" algn="ctr" rtl="0">
              <a:lnSpc>
                <a:spcPct val="100000"/>
              </a:lnSpc>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sp>
        <p:nvSpPr>
          <p:cNvPr id="5134" name="Google Shape;5134;p37"/>
          <p:cNvSpPr txBox="1">
            <a:spLocks noGrp="1"/>
          </p:cNvSpPr>
          <p:nvPr>
            <p:ph type="title"/>
          </p:nvPr>
        </p:nvSpPr>
        <p:spPr>
          <a:xfrm>
            <a:off x="713100" y="620100"/>
            <a:ext cx="7717800" cy="128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 dirty="0"/>
            </a:br>
            <a:r>
              <a:rPr lang="en" dirty="0"/>
              <a:t>Método de la Secante</a:t>
            </a:r>
            <a:endParaRPr dirty="0"/>
          </a:p>
        </p:txBody>
      </p:sp>
      <p:sp>
        <p:nvSpPr>
          <p:cNvPr id="5135" name="Google Shape;5135;p37"/>
          <p:cNvSpPr txBox="1">
            <a:spLocks noGrp="1"/>
          </p:cNvSpPr>
          <p:nvPr>
            <p:ph type="body" idx="1"/>
          </p:nvPr>
        </p:nvSpPr>
        <p:spPr>
          <a:xfrm>
            <a:off x="713100" y="1510638"/>
            <a:ext cx="7524000" cy="2373300"/>
          </a:xfrm>
          <a:prstGeom prst="rect">
            <a:avLst/>
          </a:prstGeom>
        </p:spPr>
        <p:txBody>
          <a:bodyPr spcFirstLastPara="1" wrap="square" lIns="91425" tIns="91425" rIns="91425" bIns="91425" anchor="t" anchorCtr="0">
            <a:noAutofit/>
          </a:bodyPr>
          <a:lstStyle/>
          <a:p>
            <a:pPr marL="457200" lvl="0" indent="-307975" algn="just" rtl="0">
              <a:spcBef>
                <a:spcPts val="0"/>
              </a:spcBef>
              <a:spcAft>
                <a:spcPts val="0"/>
              </a:spcAft>
              <a:buSzPts val="1250"/>
              <a:buFont typeface="Dosis"/>
              <a:buChar char="●"/>
            </a:pPr>
            <a:r>
              <a:rPr lang="es-ES" sz="1800" dirty="0">
                <a:solidFill>
                  <a:srgbClr val="434343"/>
                </a:solidFill>
                <a:latin typeface="Dosis"/>
                <a:ea typeface="Dosis"/>
                <a:cs typeface="Dosis"/>
                <a:sym typeface="Dosis"/>
              </a:rPr>
              <a:t>El principal inconveniente del método de Newton es que requiere conocer el valor de la primera derivada de la función en el punto. Sin embargo, la forma funcional de f(x) dificulta en ocasiones el cálculo de la derivada. En estos casos es más útil emplear el método de la secante.</a:t>
            </a:r>
          </a:p>
          <a:p>
            <a:pPr marL="149225" lvl="0" indent="0" algn="just" rtl="0">
              <a:spcBef>
                <a:spcPts val="0"/>
              </a:spcBef>
              <a:spcAft>
                <a:spcPts val="0"/>
              </a:spcAft>
              <a:buSzPts val="1250"/>
              <a:buNone/>
            </a:pPr>
            <a:endParaRPr lang="es-ES" sz="1800" dirty="0">
              <a:solidFill>
                <a:srgbClr val="434343"/>
              </a:solidFill>
              <a:latin typeface="Dosis"/>
              <a:ea typeface="Dosis"/>
              <a:cs typeface="Dosis"/>
              <a:sym typeface="Dosis"/>
            </a:endParaRPr>
          </a:p>
          <a:p>
            <a:pPr marL="457200" lvl="0" indent="-307975" algn="just" rtl="0">
              <a:spcBef>
                <a:spcPts val="0"/>
              </a:spcBef>
              <a:spcAft>
                <a:spcPts val="0"/>
              </a:spcAft>
              <a:buSzPts val="1250"/>
              <a:buFont typeface="Dosis"/>
              <a:buChar char="●"/>
            </a:pPr>
            <a:r>
              <a:rPr lang="es-ES" sz="1800" dirty="0">
                <a:solidFill>
                  <a:srgbClr val="434343"/>
                </a:solidFill>
                <a:latin typeface="Dosis"/>
                <a:ea typeface="Dosis"/>
                <a:cs typeface="Dosis"/>
                <a:sym typeface="Dosis"/>
              </a:rPr>
              <a:t>El método de la secante parte de dos puntos (y no sólo uno como el método de Newton) y estima la tangente (es decir, la pendiente de la recta) por una aproximación de acuerdo con la expresión.</a:t>
            </a:r>
          </a:p>
          <a:p>
            <a:pPr marL="457200" lvl="0" indent="-307975" algn="just" rtl="0">
              <a:spcBef>
                <a:spcPts val="0"/>
              </a:spcBef>
              <a:spcAft>
                <a:spcPts val="0"/>
              </a:spcAft>
              <a:buSzPts val="1250"/>
              <a:buFont typeface="Dosis"/>
              <a:buChar char="●"/>
            </a:pPr>
            <a:endParaRPr lang="es-ES" sz="1800" dirty="0">
              <a:solidFill>
                <a:srgbClr val="434343"/>
              </a:solidFill>
              <a:latin typeface="Dosis"/>
              <a:ea typeface="Dosis"/>
              <a:cs typeface="Dosis"/>
              <a:sym typeface="Dosis"/>
            </a:endParaRPr>
          </a:p>
        </p:txBody>
      </p:sp>
      <p:grpSp>
        <p:nvGrpSpPr>
          <p:cNvPr id="5136" name="Google Shape;5136;p37"/>
          <p:cNvGrpSpPr/>
          <p:nvPr/>
        </p:nvGrpSpPr>
        <p:grpSpPr>
          <a:xfrm>
            <a:off x="8290351" y="863900"/>
            <a:ext cx="123600" cy="3239150"/>
            <a:chOff x="8290351" y="863900"/>
            <a:chExt cx="123600" cy="3239150"/>
          </a:xfrm>
        </p:grpSpPr>
        <p:sp>
          <p:nvSpPr>
            <p:cNvPr id="5137" name="Google Shape;5137;p37"/>
            <p:cNvSpPr/>
            <p:nvPr/>
          </p:nvSpPr>
          <p:spPr>
            <a:xfrm>
              <a:off x="8290351" y="863900"/>
              <a:ext cx="123600" cy="3234900"/>
            </a:xfrm>
            <a:prstGeom prst="rect">
              <a:avLst/>
            </a:prstGeom>
            <a:solidFill>
              <a:schemeClr val="lt1"/>
            </a:solidFill>
            <a:ln w="9525" cap="flat" cmpd="sng">
              <a:solidFill>
                <a:schemeClr val="dk1"/>
              </a:solidFill>
              <a:prstDash val="solid"/>
              <a:round/>
              <a:headEnd type="none" w="sm" len="sm"/>
              <a:tailEnd type="none" w="sm" len="sm"/>
            </a:ln>
            <a:effectLst>
              <a:outerShdw dist="38100" dir="31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37"/>
            <p:cNvSpPr/>
            <p:nvPr/>
          </p:nvSpPr>
          <p:spPr>
            <a:xfrm>
              <a:off x="8290425" y="863900"/>
              <a:ext cx="122400" cy="118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37"/>
            <p:cNvSpPr/>
            <p:nvPr/>
          </p:nvSpPr>
          <p:spPr>
            <a:xfrm>
              <a:off x="8291550" y="3984250"/>
              <a:ext cx="122400" cy="118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37"/>
            <p:cNvSpPr/>
            <p:nvPr/>
          </p:nvSpPr>
          <p:spPr>
            <a:xfrm>
              <a:off x="8308488" y="884471"/>
              <a:ext cx="88500" cy="76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37"/>
            <p:cNvSpPr/>
            <p:nvPr/>
          </p:nvSpPr>
          <p:spPr>
            <a:xfrm rot="10800000">
              <a:off x="8308488" y="4005550"/>
              <a:ext cx="88500" cy="76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2" name="Google Shape;5142;p37"/>
          <p:cNvSpPr/>
          <p:nvPr/>
        </p:nvSpPr>
        <p:spPr>
          <a:xfrm>
            <a:off x="8291538" y="1080449"/>
            <a:ext cx="122400" cy="79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3" name="Google Shape;5143;p37"/>
          <p:cNvGrpSpPr/>
          <p:nvPr/>
        </p:nvGrpSpPr>
        <p:grpSpPr>
          <a:xfrm>
            <a:off x="6632378" y="3971451"/>
            <a:ext cx="519622" cy="494824"/>
            <a:chOff x="7231778" y="3446525"/>
            <a:chExt cx="519622" cy="494824"/>
          </a:xfrm>
        </p:grpSpPr>
        <p:sp>
          <p:nvSpPr>
            <p:cNvPr id="5144" name="Google Shape;5144;p37"/>
            <p:cNvSpPr/>
            <p:nvPr/>
          </p:nvSpPr>
          <p:spPr>
            <a:xfrm>
              <a:off x="7475700" y="3446525"/>
              <a:ext cx="275700" cy="275700"/>
            </a:xfrm>
            <a:prstGeom prst="star4">
              <a:avLst>
                <a:gd name="adj" fmla="val 15639"/>
              </a:avLst>
            </a:prstGeom>
            <a:solidFill>
              <a:schemeClr val="accent1"/>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37"/>
            <p:cNvSpPr/>
            <p:nvPr/>
          </p:nvSpPr>
          <p:spPr>
            <a:xfrm>
              <a:off x="7231778" y="3747248"/>
              <a:ext cx="275719" cy="194101"/>
            </a:xfrm>
            <a:custGeom>
              <a:avLst/>
              <a:gdLst/>
              <a:ahLst/>
              <a:cxnLst/>
              <a:rect l="l" t="t" r="r" b="b"/>
              <a:pathLst>
                <a:path w="34508" h="24293" extrusionOk="0">
                  <a:moveTo>
                    <a:pt x="8977" y="0"/>
                  </a:moveTo>
                  <a:cubicBezTo>
                    <a:pt x="8112" y="0"/>
                    <a:pt x="7249" y="131"/>
                    <a:pt x="6420" y="403"/>
                  </a:cubicBezTo>
                  <a:cubicBezTo>
                    <a:pt x="1482" y="2008"/>
                    <a:pt x="0" y="7132"/>
                    <a:pt x="1543" y="11576"/>
                  </a:cubicBezTo>
                  <a:cubicBezTo>
                    <a:pt x="4506" y="20157"/>
                    <a:pt x="17223" y="24293"/>
                    <a:pt x="17223" y="24293"/>
                  </a:cubicBezTo>
                  <a:cubicBezTo>
                    <a:pt x="17223" y="24293"/>
                    <a:pt x="30001" y="20157"/>
                    <a:pt x="32964" y="11576"/>
                  </a:cubicBezTo>
                  <a:cubicBezTo>
                    <a:pt x="34507" y="7132"/>
                    <a:pt x="33026" y="2008"/>
                    <a:pt x="28087" y="403"/>
                  </a:cubicBezTo>
                  <a:cubicBezTo>
                    <a:pt x="27259" y="131"/>
                    <a:pt x="26395" y="0"/>
                    <a:pt x="25530" y="0"/>
                  </a:cubicBezTo>
                  <a:cubicBezTo>
                    <a:pt x="22079" y="0"/>
                    <a:pt x="18605" y="2084"/>
                    <a:pt x="17223" y="5588"/>
                  </a:cubicBezTo>
                  <a:cubicBezTo>
                    <a:pt x="15890" y="2084"/>
                    <a:pt x="12426" y="0"/>
                    <a:pt x="8977" y="0"/>
                  </a:cubicBezTo>
                  <a:close/>
                </a:path>
              </a:pathLst>
            </a:custGeom>
            <a:solidFill>
              <a:schemeClr val="lt2"/>
            </a:solidFill>
            <a:ln w="9525" cap="rnd"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6" name="Google Shape;5146;p37"/>
          <p:cNvGrpSpPr/>
          <p:nvPr/>
        </p:nvGrpSpPr>
        <p:grpSpPr>
          <a:xfrm>
            <a:off x="534300" y="3187825"/>
            <a:ext cx="442346" cy="544800"/>
            <a:chOff x="1349513" y="3255625"/>
            <a:chExt cx="442346" cy="544800"/>
          </a:xfrm>
        </p:grpSpPr>
        <p:sp>
          <p:nvSpPr>
            <p:cNvPr id="5147" name="Google Shape;5147;p37"/>
            <p:cNvSpPr/>
            <p:nvPr/>
          </p:nvSpPr>
          <p:spPr>
            <a:xfrm>
              <a:off x="1349513" y="3255625"/>
              <a:ext cx="212100" cy="212100"/>
            </a:xfrm>
            <a:prstGeom prst="star4">
              <a:avLst>
                <a:gd name="adj" fmla="val 15639"/>
              </a:avLst>
            </a:prstGeom>
            <a:solidFill>
              <a:schemeClr val="accent1"/>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37"/>
            <p:cNvSpPr/>
            <p:nvPr/>
          </p:nvSpPr>
          <p:spPr>
            <a:xfrm>
              <a:off x="1441759" y="3467725"/>
              <a:ext cx="350100" cy="332700"/>
            </a:xfrm>
            <a:prstGeom prst="star5">
              <a:avLst>
                <a:gd name="adj" fmla="val 19098"/>
                <a:gd name="hf" fmla="val 105146"/>
                <a:gd name="vf" fmla="val 110557"/>
              </a:avLst>
            </a:prstGeom>
            <a:solidFill>
              <a:schemeClr val="lt2"/>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9" name="Google Shape;5149;p37">
            <a:hlinkClick r:id="" action="ppaction://hlinkshowjump?jump=previousslide"/>
          </p:cNvPr>
          <p:cNvSpPr txBox="1">
            <a:spLocks noGrp="1"/>
          </p:cNvSpPr>
          <p:nvPr>
            <p:ph type="subTitle" idx="2"/>
          </p:nvPr>
        </p:nvSpPr>
        <p:spPr>
          <a:xfrm>
            <a:off x="787725" y="4358150"/>
            <a:ext cx="742200" cy="2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Back</a:t>
            </a:r>
            <a:endParaRPr dirty="0"/>
          </a:p>
        </p:txBody>
      </p:sp>
      <p:sp>
        <p:nvSpPr>
          <p:cNvPr id="5150" name="Google Shape;5150;p37">
            <a:hlinkClick r:id="" action="ppaction://hlinkshowjump?jump=nextslide"/>
          </p:cNvPr>
          <p:cNvSpPr txBox="1">
            <a:spLocks noGrp="1"/>
          </p:cNvSpPr>
          <p:nvPr>
            <p:ph type="subTitle" idx="3"/>
          </p:nvPr>
        </p:nvSpPr>
        <p:spPr>
          <a:xfrm>
            <a:off x="7623525" y="4358150"/>
            <a:ext cx="742200" cy="2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Next</a:t>
            </a:r>
            <a:endParaRPr/>
          </a:p>
        </p:txBody>
      </p:sp>
    </p:spTree>
    <p:extLst>
      <p:ext uri="{BB962C8B-B14F-4D97-AF65-F5344CB8AC3E}">
        <p14:creationId xmlns:p14="http://schemas.microsoft.com/office/powerpoint/2010/main" val="1741026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93"/>
        <p:cNvGrpSpPr/>
        <p:nvPr/>
      </p:nvGrpSpPr>
      <p:grpSpPr>
        <a:xfrm>
          <a:off x="0" y="0"/>
          <a:ext cx="0" cy="0"/>
          <a:chOff x="0" y="0"/>
          <a:chExt cx="0" cy="0"/>
        </a:xfrm>
      </p:grpSpPr>
      <p:sp>
        <p:nvSpPr>
          <p:cNvPr id="5205" name="Google Shape;5205;p39"/>
          <p:cNvSpPr txBox="1">
            <a:spLocks noGrp="1"/>
          </p:cNvSpPr>
          <p:nvPr>
            <p:ph type="title"/>
          </p:nvPr>
        </p:nvSpPr>
        <p:spPr>
          <a:xfrm>
            <a:off x="645836" y="978666"/>
            <a:ext cx="4177560" cy="6424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Fórmula y Gráfica</a:t>
            </a:r>
            <a:endParaRPr dirty="0"/>
          </a:p>
        </p:txBody>
      </p:sp>
      <p:grpSp>
        <p:nvGrpSpPr>
          <p:cNvPr id="5206" name="Google Shape;5206;p39"/>
          <p:cNvGrpSpPr/>
          <p:nvPr/>
        </p:nvGrpSpPr>
        <p:grpSpPr>
          <a:xfrm>
            <a:off x="1015122" y="2114187"/>
            <a:ext cx="3467100" cy="1773275"/>
            <a:chOff x="1504024" y="1426250"/>
            <a:chExt cx="2983250" cy="1251900"/>
          </a:xfrm>
        </p:grpSpPr>
        <p:sp>
          <p:nvSpPr>
            <p:cNvPr id="5207" name="Google Shape;5207;p39"/>
            <p:cNvSpPr/>
            <p:nvPr/>
          </p:nvSpPr>
          <p:spPr>
            <a:xfrm>
              <a:off x="1504075" y="1426250"/>
              <a:ext cx="2983200" cy="1251900"/>
            </a:xfrm>
            <a:prstGeom prst="roundRect">
              <a:avLst>
                <a:gd name="adj" fmla="val 0"/>
              </a:avLst>
            </a:prstGeom>
            <a:solidFill>
              <a:srgbClr val="F288B9"/>
            </a:solidFill>
            <a:ln w="9525" cap="flat" cmpd="sng">
              <a:solidFill>
                <a:srgbClr val="000000"/>
              </a:solidFill>
              <a:prstDash val="solid"/>
              <a:round/>
              <a:headEnd type="none" w="sm" len="sm"/>
              <a:tailEnd type="none" w="sm" len="sm"/>
            </a:ln>
            <a:effectLst>
              <a:outerShdw dist="28575" dir="342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200">
                  <a:solidFill>
                    <a:srgbClr val="000000"/>
                  </a:solidFill>
                  <a:latin typeface="Nanum Gothic Coding"/>
                  <a:ea typeface="Nanum Gothic Coding"/>
                  <a:cs typeface="Nanum Gothic Coding"/>
                  <a:sym typeface="Nanum Gothic Coding"/>
                </a:rPr>
                <a:t>00</a:t>
              </a:r>
              <a:endParaRPr sz="1200">
                <a:solidFill>
                  <a:srgbClr val="000000"/>
                </a:solidFill>
                <a:latin typeface="Nanum Gothic Coding"/>
                <a:ea typeface="Nanum Gothic Coding"/>
                <a:cs typeface="Nanum Gothic Coding"/>
                <a:sym typeface="Nanum Gothic Coding"/>
              </a:endParaRPr>
            </a:p>
          </p:txBody>
        </p:sp>
        <p:sp>
          <p:nvSpPr>
            <p:cNvPr id="5208" name="Google Shape;5208;p39"/>
            <p:cNvSpPr/>
            <p:nvPr/>
          </p:nvSpPr>
          <p:spPr>
            <a:xfrm>
              <a:off x="1504024" y="1603950"/>
              <a:ext cx="2983200" cy="1074000"/>
            </a:xfrm>
            <a:prstGeom prst="roundRect">
              <a:avLst>
                <a:gd name="adj" fmla="val 0"/>
              </a:avLst>
            </a:prstGeom>
            <a:solidFill>
              <a:srgbClr val="FCFCFC"/>
            </a:solidFill>
            <a:ln w="9525" cap="flat" cmpd="sng">
              <a:solidFill>
                <a:srgbClr val="000000"/>
              </a:solidFill>
              <a:prstDash val="solid"/>
              <a:round/>
              <a:headEnd type="none" w="sm" len="sm"/>
              <a:tailEnd type="none" w="sm" len="sm"/>
            </a:ln>
            <a:effectLst>
              <a:outerShdw dist="28575" dir="342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rgbClr val="000000"/>
                </a:solidFill>
                <a:latin typeface="Nanum Gothic Coding"/>
                <a:ea typeface="Nanum Gothic Coding"/>
                <a:cs typeface="Nanum Gothic Coding"/>
                <a:sym typeface="Nanum Gothic Coding"/>
              </a:endParaRPr>
            </a:p>
          </p:txBody>
        </p:sp>
        <p:grpSp>
          <p:nvGrpSpPr>
            <p:cNvPr id="5209" name="Google Shape;5209;p39"/>
            <p:cNvGrpSpPr/>
            <p:nvPr/>
          </p:nvGrpSpPr>
          <p:grpSpPr>
            <a:xfrm>
              <a:off x="4017845" y="1470641"/>
              <a:ext cx="410280" cy="98701"/>
              <a:chOff x="4017845" y="1470641"/>
              <a:chExt cx="410280" cy="98701"/>
            </a:xfrm>
          </p:grpSpPr>
          <p:sp>
            <p:nvSpPr>
              <p:cNvPr id="5210" name="Google Shape;5210;p39"/>
              <p:cNvSpPr/>
              <p:nvPr/>
            </p:nvSpPr>
            <p:spPr>
              <a:xfrm>
                <a:off x="4173687" y="1471206"/>
                <a:ext cx="98700" cy="97500"/>
              </a:xfrm>
              <a:prstGeom prst="rect">
                <a:avLst/>
              </a:prstGeom>
              <a:solidFill>
                <a:srgbClr val="F288B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39"/>
              <p:cNvSpPr/>
              <p:nvPr/>
            </p:nvSpPr>
            <p:spPr>
              <a:xfrm>
                <a:off x="4017845" y="1471206"/>
                <a:ext cx="98700" cy="97500"/>
              </a:xfrm>
              <a:prstGeom prst="rect">
                <a:avLst/>
              </a:prstGeom>
              <a:solidFill>
                <a:srgbClr val="F288B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39"/>
              <p:cNvSpPr/>
              <p:nvPr/>
            </p:nvSpPr>
            <p:spPr>
              <a:xfrm>
                <a:off x="4185613" y="1521067"/>
                <a:ext cx="74700" cy="34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13" name="Google Shape;5213;p39"/>
              <p:cNvCxnSpPr/>
              <p:nvPr/>
            </p:nvCxnSpPr>
            <p:spPr>
              <a:xfrm>
                <a:off x="4028455" y="1520034"/>
                <a:ext cx="77400" cy="0"/>
              </a:xfrm>
              <a:prstGeom prst="straightConnector1">
                <a:avLst/>
              </a:prstGeom>
              <a:noFill/>
              <a:ln w="9525" cap="flat" cmpd="sng">
                <a:solidFill>
                  <a:srgbClr val="000000"/>
                </a:solidFill>
                <a:prstDash val="solid"/>
                <a:round/>
                <a:headEnd type="none" w="med" len="med"/>
                <a:tailEnd type="none" w="med" len="med"/>
              </a:ln>
            </p:spPr>
          </p:cxnSp>
          <p:sp>
            <p:nvSpPr>
              <p:cNvPr id="5214" name="Google Shape;5214;p39"/>
              <p:cNvSpPr/>
              <p:nvPr/>
            </p:nvSpPr>
            <p:spPr>
              <a:xfrm>
                <a:off x="4329420" y="1470641"/>
                <a:ext cx="98700" cy="97500"/>
              </a:xfrm>
              <a:prstGeom prst="rect">
                <a:avLst/>
              </a:prstGeom>
              <a:solidFill>
                <a:srgbClr val="F288B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15" name="Google Shape;5215;p39"/>
              <p:cNvCxnSpPr/>
              <p:nvPr/>
            </p:nvCxnSpPr>
            <p:spPr>
              <a:xfrm>
                <a:off x="4329530" y="1470643"/>
                <a:ext cx="97500" cy="98700"/>
              </a:xfrm>
              <a:prstGeom prst="straightConnector1">
                <a:avLst/>
              </a:prstGeom>
              <a:noFill/>
              <a:ln w="9525" cap="flat" cmpd="sng">
                <a:solidFill>
                  <a:srgbClr val="000000"/>
                </a:solidFill>
                <a:prstDash val="solid"/>
                <a:round/>
                <a:headEnd type="none" w="med" len="med"/>
                <a:tailEnd type="none" w="med" len="med"/>
              </a:ln>
            </p:spPr>
          </p:cxnSp>
          <p:cxnSp>
            <p:nvCxnSpPr>
              <p:cNvPr id="5216" name="Google Shape;5216;p39"/>
              <p:cNvCxnSpPr/>
              <p:nvPr/>
            </p:nvCxnSpPr>
            <p:spPr>
              <a:xfrm flipH="1">
                <a:off x="4331525" y="1470643"/>
                <a:ext cx="96600" cy="97500"/>
              </a:xfrm>
              <a:prstGeom prst="straightConnector1">
                <a:avLst/>
              </a:prstGeom>
              <a:noFill/>
              <a:ln w="9525" cap="flat" cmpd="sng">
                <a:solidFill>
                  <a:srgbClr val="000000"/>
                </a:solidFill>
                <a:prstDash val="solid"/>
                <a:round/>
                <a:headEnd type="none" w="med" len="med"/>
                <a:tailEnd type="none" w="med" len="med"/>
              </a:ln>
            </p:spPr>
          </p:cxnSp>
        </p:grpSp>
      </p:grpSp>
      <mc:AlternateContent xmlns:mc="http://schemas.openxmlformats.org/markup-compatibility/2006" xmlns:a14="http://schemas.microsoft.com/office/drawing/2010/main">
        <mc:Choice Requires="a14">
          <p:sp>
            <p:nvSpPr>
              <p:cNvPr id="5246" name="Google Shape;5246;p39"/>
              <p:cNvSpPr txBox="1"/>
              <p:nvPr/>
            </p:nvSpPr>
            <p:spPr>
              <a:xfrm>
                <a:off x="960832" y="2642310"/>
                <a:ext cx="3575621" cy="139088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s-MX" sz="2000" b="0" i="1" smtClean="0">
                              <a:latin typeface="Cambria Math" panose="02040503050406030204" pitchFamily="18" charset="0"/>
                              <a:sym typeface="Dosis"/>
                            </a:rPr>
                          </m:ctrlPr>
                        </m:sSubPr>
                        <m:e>
                          <m:r>
                            <a:rPr lang="es-MX" sz="2000" b="0" i="1" smtClean="0">
                              <a:latin typeface="Cambria Math" panose="02040503050406030204" pitchFamily="18" charset="0"/>
                              <a:sym typeface="Dosis"/>
                            </a:rPr>
                            <m:t>𝑥</m:t>
                          </m:r>
                        </m:e>
                        <m:sub>
                          <m:r>
                            <a:rPr lang="es-MX" sz="2000" b="0" i="1" smtClean="0">
                              <a:latin typeface="Cambria Math" panose="02040503050406030204" pitchFamily="18" charset="0"/>
                              <a:sym typeface="Dosis"/>
                            </a:rPr>
                            <m:t>2</m:t>
                          </m:r>
                        </m:sub>
                      </m:sSub>
                      <m:r>
                        <a:rPr lang="es-MX" sz="2000" b="0" i="1" smtClean="0">
                          <a:latin typeface="Cambria Math" panose="02040503050406030204" pitchFamily="18" charset="0"/>
                          <a:sym typeface="Dosis"/>
                        </a:rPr>
                        <m:t>= </m:t>
                      </m:r>
                      <m:sSub>
                        <m:sSubPr>
                          <m:ctrlPr>
                            <a:rPr lang="es-MX" sz="2000" b="0" i="1" smtClean="0">
                              <a:latin typeface="Cambria Math" panose="02040503050406030204" pitchFamily="18" charset="0"/>
                              <a:sym typeface="Dosis"/>
                            </a:rPr>
                          </m:ctrlPr>
                        </m:sSubPr>
                        <m:e>
                          <m:r>
                            <a:rPr lang="es-MX" sz="2000" b="0" i="1" smtClean="0">
                              <a:latin typeface="Cambria Math" panose="02040503050406030204" pitchFamily="18" charset="0"/>
                              <a:sym typeface="Dosis"/>
                            </a:rPr>
                            <m:t>𝑥</m:t>
                          </m:r>
                        </m:e>
                        <m:sub>
                          <m:r>
                            <a:rPr lang="es-MX" sz="2000" b="0" i="1" smtClean="0">
                              <a:latin typeface="Cambria Math" panose="02040503050406030204" pitchFamily="18" charset="0"/>
                              <a:sym typeface="Dosis"/>
                            </a:rPr>
                            <m:t>1</m:t>
                          </m:r>
                        </m:sub>
                      </m:sSub>
                      <m:r>
                        <a:rPr lang="es-MX" sz="2000" b="0" i="1" smtClean="0">
                          <a:latin typeface="Cambria Math" panose="02040503050406030204" pitchFamily="18" charset="0"/>
                          <a:sym typeface="Dosis"/>
                        </a:rPr>
                        <m:t>−</m:t>
                      </m:r>
                      <m:d>
                        <m:dPr>
                          <m:begChr m:val="["/>
                          <m:endChr m:val="]"/>
                          <m:ctrlPr>
                            <a:rPr lang="es-MX" sz="2000" b="0" i="1" smtClean="0">
                              <a:latin typeface="Cambria Math" panose="02040503050406030204" pitchFamily="18" charset="0"/>
                              <a:sym typeface="Dosis"/>
                            </a:rPr>
                          </m:ctrlPr>
                        </m:dPr>
                        <m:e>
                          <m:f>
                            <m:fPr>
                              <m:ctrlPr>
                                <a:rPr lang="es-MX" sz="2000" b="0" i="1" smtClean="0">
                                  <a:latin typeface="Cambria Math" panose="02040503050406030204" pitchFamily="18" charset="0"/>
                                  <a:sym typeface="Dosis"/>
                                </a:rPr>
                              </m:ctrlPr>
                            </m:fPr>
                            <m:num>
                              <m:r>
                                <a:rPr lang="es-MX" sz="2000" b="0" i="1" smtClean="0">
                                  <a:latin typeface="Cambria Math" panose="02040503050406030204" pitchFamily="18" charset="0"/>
                                  <a:sym typeface="Dosis"/>
                                </a:rPr>
                                <m:t>𝑓</m:t>
                              </m:r>
                              <m:d>
                                <m:dPr>
                                  <m:ctrlPr>
                                    <a:rPr lang="es-MX" sz="2000" b="0" i="1" smtClean="0">
                                      <a:latin typeface="Cambria Math" panose="02040503050406030204" pitchFamily="18" charset="0"/>
                                      <a:sym typeface="Dosis"/>
                                    </a:rPr>
                                  </m:ctrlPr>
                                </m:dPr>
                                <m:e>
                                  <m:sSub>
                                    <m:sSubPr>
                                      <m:ctrlPr>
                                        <a:rPr lang="es-MX" sz="2000" b="0" i="1" smtClean="0">
                                          <a:latin typeface="Cambria Math" panose="02040503050406030204" pitchFamily="18" charset="0"/>
                                          <a:sym typeface="Dosis"/>
                                        </a:rPr>
                                      </m:ctrlPr>
                                    </m:sSubPr>
                                    <m:e>
                                      <m:r>
                                        <a:rPr lang="es-MX" sz="2000" b="0" i="1" smtClean="0">
                                          <a:latin typeface="Cambria Math" panose="02040503050406030204" pitchFamily="18" charset="0"/>
                                          <a:sym typeface="Dosis"/>
                                        </a:rPr>
                                        <m:t>𝑥</m:t>
                                      </m:r>
                                    </m:e>
                                    <m:sub>
                                      <m:r>
                                        <a:rPr lang="es-MX" sz="2000" b="0" i="1" smtClean="0">
                                          <a:latin typeface="Cambria Math" panose="02040503050406030204" pitchFamily="18" charset="0"/>
                                          <a:sym typeface="Dosis"/>
                                        </a:rPr>
                                        <m:t>1</m:t>
                                      </m:r>
                                    </m:sub>
                                  </m:sSub>
                                </m:e>
                              </m:d>
                              <m:d>
                                <m:dPr>
                                  <m:ctrlPr>
                                    <a:rPr lang="es-MX" sz="2000" b="0" i="1" smtClean="0">
                                      <a:latin typeface="Cambria Math" panose="02040503050406030204" pitchFamily="18" charset="0"/>
                                      <a:sym typeface="Dosis"/>
                                    </a:rPr>
                                  </m:ctrlPr>
                                </m:dPr>
                                <m:e>
                                  <m:sSub>
                                    <m:sSubPr>
                                      <m:ctrlPr>
                                        <a:rPr lang="es-MX" sz="2000" b="0" i="1" smtClean="0">
                                          <a:latin typeface="Cambria Math" panose="02040503050406030204" pitchFamily="18" charset="0"/>
                                          <a:sym typeface="Dosis"/>
                                        </a:rPr>
                                      </m:ctrlPr>
                                    </m:sSubPr>
                                    <m:e>
                                      <m:r>
                                        <a:rPr lang="es-MX" sz="2000" b="0" i="1" smtClean="0">
                                          <a:latin typeface="Cambria Math" panose="02040503050406030204" pitchFamily="18" charset="0"/>
                                          <a:sym typeface="Dosis"/>
                                        </a:rPr>
                                        <m:t>𝑥</m:t>
                                      </m:r>
                                    </m:e>
                                    <m:sub>
                                      <m:r>
                                        <a:rPr lang="es-MX" sz="2000" b="0" i="1" smtClean="0">
                                          <a:latin typeface="Cambria Math" panose="02040503050406030204" pitchFamily="18" charset="0"/>
                                          <a:sym typeface="Dosis"/>
                                        </a:rPr>
                                        <m:t>0</m:t>
                                      </m:r>
                                    </m:sub>
                                  </m:sSub>
                                  <m:r>
                                    <a:rPr lang="es-MX" sz="2000" b="0" i="1" smtClean="0">
                                      <a:latin typeface="Cambria Math" panose="02040503050406030204" pitchFamily="18" charset="0"/>
                                      <a:sym typeface="Dosis"/>
                                    </a:rPr>
                                    <m:t>−</m:t>
                                  </m:r>
                                  <m:sSub>
                                    <m:sSubPr>
                                      <m:ctrlPr>
                                        <a:rPr lang="es-MX" sz="2000" b="0" i="1" smtClean="0">
                                          <a:latin typeface="Cambria Math" panose="02040503050406030204" pitchFamily="18" charset="0"/>
                                          <a:sym typeface="Dosis"/>
                                        </a:rPr>
                                      </m:ctrlPr>
                                    </m:sSubPr>
                                    <m:e>
                                      <m:r>
                                        <a:rPr lang="es-MX" sz="2000" b="0" i="1" smtClean="0">
                                          <a:latin typeface="Cambria Math" panose="02040503050406030204" pitchFamily="18" charset="0"/>
                                          <a:sym typeface="Dosis"/>
                                        </a:rPr>
                                        <m:t>𝑥</m:t>
                                      </m:r>
                                    </m:e>
                                    <m:sub>
                                      <m:r>
                                        <a:rPr lang="es-MX" sz="2000" b="0" i="1" smtClean="0">
                                          <a:latin typeface="Cambria Math" panose="02040503050406030204" pitchFamily="18" charset="0"/>
                                          <a:sym typeface="Dosis"/>
                                        </a:rPr>
                                        <m:t>1</m:t>
                                      </m:r>
                                    </m:sub>
                                  </m:sSub>
                                </m:e>
                              </m:d>
                            </m:num>
                            <m:den>
                              <m:r>
                                <a:rPr lang="es-MX" sz="2000" b="0" i="1" smtClean="0">
                                  <a:latin typeface="Cambria Math" panose="02040503050406030204" pitchFamily="18" charset="0"/>
                                  <a:sym typeface="Dosis"/>
                                </a:rPr>
                                <m:t>𝑓</m:t>
                              </m:r>
                              <m:d>
                                <m:dPr>
                                  <m:ctrlPr>
                                    <a:rPr lang="es-MX" sz="2000" b="0" i="1" smtClean="0">
                                      <a:latin typeface="Cambria Math" panose="02040503050406030204" pitchFamily="18" charset="0"/>
                                      <a:sym typeface="Dosis"/>
                                    </a:rPr>
                                  </m:ctrlPr>
                                </m:dPr>
                                <m:e>
                                  <m:sSub>
                                    <m:sSubPr>
                                      <m:ctrlPr>
                                        <a:rPr lang="es-MX" sz="2000" b="0" i="1" smtClean="0">
                                          <a:latin typeface="Cambria Math" panose="02040503050406030204" pitchFamily="18" charset="0"/>
                                          <a:sym typeface="Dosis"/>
                                        </a:rPr>
                                      </m:ctrlPr>
                                    </m:sSubPr>
                                    <m:e>
                                      <m:r>
                                        <a:rPr lang="es-MX" sz="2000" b="0" i="1" smtClean="0">
                                          <a:latin typeface="Cambria Math" panose="02040503050406030204" pitchFamily="18" charset="0"/>
                                          <a:sym typeface="Dosis"/>
                                        </a:rPr>
                                        <m:t>𝑥</m:t>
                                      </m:r>
                                    </m:e>
                                    <m:sub>
                                      <m:r>
                                        <a:rPr lang="es-MX" sz="2000" b="0" i="1" smtClean="0">
                                          <a:latin typeface="Cambria Math" panose="02040503050406030204" pitchFamily="18" charset="0"/>
                                          <a:sym typeface="Dosis"/>
                                        </a:rPr>
                                        <m:t>0</m:t>
                                      </m:r>
                                    </m:sub>
                                  </m:sSub>
                                </m:e>
                              </m:d>
                              <m:r>
                                <a:rPr lang="es-MX" sz="2000" b="0" i="1" smtClean="0">
                                  <a:latin typeface="Cambria Math" panose="02040503050406030204" pitchFamily="18" charset="0"/>
                                  <a:sym typeface="Dosis"/>
                                </a:rPr>
                                <m:t>−</m:t>
                              </m:r>
                              <m:r>
                                <a:rPr lang="es-MX" sz="2000" b="0" i="1" smtClean="0">
                                  <a:latin typeface="Cambria Math" panose="02040503050406030204" pitchFamily="18" charset="0"/>
                                  <a:sym typeface="Dosis"/>
                                </a:rPr>
                                <m:t>𝑓</m:t>
                              </m:r>
                              <m:d>
                                <m:dPr>
                                  <m:ctrlPr>
                                    <a:rPr lang="es-MX" sz="2000" b="0" i="1" smtClean="0">
                                      <a:latin typeface="Cambria Math" panose="02040503050406030204" pitchFamily="18" charset="0"/>
                                      <a:sym typeface="Dosis"/>
                                    </a:rPr>
                                  </m:ctrlPr>
                                </m:dPr>
                                <m:e>
                                  <m:sSub>
                                    <m:sSubPr>
                                      <m:ctrlPr>
                                        <a:rPr lang="es-MX" sz="2000" b="0" i="1" smtClean="0">
                                          <a:latin typeface="Cambria Math" panose="02040503050406030204" pitchFamily="18" charset="0"/>
                                          <a:sym typeface="Dosis"/>
                                        </a:rPr>
                                      </m:ctrlPr>
                                    </m:sSubPr>
                                    <m:e>
                                      <m:r>
                                        <a:rPr lang="es-MX" sz="2000" b="0" i="1" smtClean="0">
                                          <a:latin typeface="Cambria Math" panose="02040503050406030204" pitchFamily="18" charset="0"/>
                                          <a:sym typeface="Dosis"/>
                                        </a:rPr>
                                        <m:t>𝑥</m:t>
                                      </m:r>
                                    </m:e>
                                    <m:sub>
                                      <m:r>
                                        <a:rPr lang="es-MX" sz="2000" b="0" i="1" smtClean="0">
                                          <a:latin typeface="Cambria Math" panose="02040503050406030204" pitchFamily="18" charset="0"/>
                                          <a:sym typeface="Dosis"/>
                                        </a:rPr>
                                        <m:t>1</m:t>
                                      </m:r>
                                    </m:sub>
                                  </m:sSub>
                                </m:e>
                              </m:d>
                            </m:den>
                          </m:f>
                        </m:e>
                      </m:d>
                    </m:oMath>
                  </m:oMathPara>
                </a14:m>
                <a:endParaRPr sz="2400" dirty="0">
                  <a:latin typeface="Dosis"/>
                  <a:ea typeface="Dosis"/>
                  <a:cs typeface="Dosis"/>
                  <a:sym typeface="Dosis"/>
                </a:endParaRPr>
              </a:p>
            </p:txBody>
          </p:sp>
        </mc:Choice>
        <mc:Fallback xmlns="">
          <p:sp>
            <p:nvSpPr>
              <p:cNvPr id="5246" name="Google Shape;5246;p39"/>
              <p:cNvSpPr txBox="1">
                <a:spLocks noRot="1" noChangeAspect="1" noMove="1" noResize="1" noEditPoints="1" noAdjustHandles="1" noChangeArrowheads="1" noChangeShapeType="1" noTextEdit="1"/>
              </p:cNvSpPr>
              <p:nvPr/>
            </p:nvSpPr>
            <p:spPr>
              <a:xfrm>
                <a:off x="960832" y="2642310"/>
                <a:ext cx="3575621" cy="1390881"/>
              </a:xfrm>
              <a:prstGeom prst="rect">
                <a:avLst/>
              </a:prstGeom>
              <a:blipFill>
                <a:blip r:embed="rId3"/>
                <a:stretch>
                  <a:fillRect/>
                </a:stretch>
              </a:blipFill>
              <a:ln>
                <a:noFill/>
              </a:ln>
            </p:spPr>
            <p:txBody>
              <a:bodyPr/>
              <a:lstStyle/>
              <a:p>
                <a:r>
                  <a:rPr lang="es-MX">
                    <a:noFill/>
                  </a:rPr>
                  <a:t> </a:t>
                </a:r>
              </a:p>
            </p:txBody>
          </p:sp>
        </mc:Fallback>
      </mc:AlternateContent>
      <p:pic>
        <p:nvPicPr>
          <p:cNvPr id="4098" name="Picture 2" descr="Método de la secante - Wikipedia, la enciclopedia libre">
            <a:extLst>
              <a:ext uri="{FF2B5EF4-FFF2-40B4-BE49-F238E27FC236}">
                <a16:creationId xmlns:a16="http://schemas.microsoft.com/office/drawing/2014/main" id="{E6AFD31B-1E88-CEDD-7D8D-72009C056E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0111" y="1621132"/>
            <a:ext cx="2858917" cy="2565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554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54"/>
        <p:cNvGrpSpPr/>
        <p:nvPr/>
      </p:nvGrpSpPr>
      <p:grpSpPr>
        <a:xfrm>
          <a:off x="0" y="0"/>
          <a:ext cx="0" cy="0"/>
          <a:chOff x="0" y="0"/>
          <a:chExt cx="0" cy="0"/>
        </a:xfrm>
      </p:grpSpPr>
      <p:sp>
        <p:nvSpPr>
          <p:cNvPr id="9" name="Google Shape;5562;p43">
            <a:extLst>
              <a:ext uri="{FF2B5EF4-FFF2-40B4-BE49-F238E27FC236}">
                <a16:creationId xmlns:a16="http://schemas.microsoft.com/office/drawing/2014/main" id="{C7F61B5E-F16E-4184-0D85-959C45026DBA}"/>
              </a:ext>
            </a:extLst>
          </p:cNvPr>
          <p:cNvSpPr txBox="1"/>
          <p:nvPr/>
        </p:nvSpPr>
        <p:spPr>
          <a:xfrm flipH="1">
            <a:off x="397901" y="2473162"/>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C</a:t>
            </a:r>
            <a:endParaRPr sz="3400" dirty="0">
              <a:solidFill>
                <a:schemeClr val="dk1"/>
              </a:solidFill>
              <a:latin typeface="Nanum Gothic Coding"/>
              <a:ea typeface="Nanum Gothic Coding"/>
              <a:cs typeface="Nanum Gothic Coding"/>
              <a:sym typeface="Nanum Gothic Coding"/>
            </a:endParaRPr>
          </a:p>
        </p:txBody>
      </p:sp>
      <p:sp>
        <p:nvSpPr>
          <p:cNvPr id="10" name="Google Shape;5562;p43">
            <a:extLst>
              <a:ext uri="{FF2B5EF4-FFF2-40B4-BE49-F238E27FC236}">
                <a16:creationId xmlns:a16="http://schemas.microsoft.com/office/drawing/2014/main" id="{8400A098-18EC-5F79-5E83-4FF23550C288}"/>
              </a:ext>
            </a:extLst>
          </p:cNvPr>
          <p:cNvSpPr txBox="1"/>
          <p:nvPr/>
        </p:nvSpPr>
        <p:spPr>
          <a:xfrm flipH="1">
            <a:off x="173283" y="3137007"/>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ó</a:t>
            </a:r>
            <a:endParaRPr sz="3400" dirty="0">
              <a:solidFill>
                <a:schemeClr val="dk1"/>
              </a:solidFill>
              <a:latin typeface="Nanum Gothic Coding"/>
              <a:ea typeface="Nanum Gothic Coding"/>
              <a:cs typeface="Nanum Gothic Coding"/>
              <a:sym typeface="Nanum Gothic Coding"/>
            </a:endParaRPr>
          </a:p>
        </p:txBody>
      </p:sp>
      <p:sp>
        <p:nvSpPr>
          <p:cNvPr id="11" name="Google Shape;5562;p43">
            <a:extLst>
              <a:ext uri="{FF2B5EF4-FFF2-40B4-BE49-F238E27FC236}">
                <a16:creationId xmlns:a16="http://schemas.microsoft.com/office/drawing/2014/main" id="{5DA4B687-7C37-94E2-EEF8-372DD93876AC}"/>
              </a:ext>
            </a:extLst>
          </p:cNvPr>
          <p:cNvSpPr txBox="1"/>
          <p:nvPr/>
        </p:nvSpPr>
        <p:spPr>
          <a:xfrm flipH="1">
            <a:off x="801551" y="3371636"/>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s-MX" sz="3400" dirty="0">
                <a:solidFill>
                  <a:schemeClr val="dk1"/>
                </a:solidFill>
                <a:latin typeface="Nanum Gothic Coding"/>
                <a:ea typeface="Nanum Gothic Coding"/>
                <a:cs typeface="Nanum Gothic Coding"/>
                <a:sym typeface="Nanum Gothic Coding"/>
              </a:rPr>
              <a:t>d</a:t>
            </a:r>
            <a:endParaRPr sz="3400" dirty="0">
              <a:solidFill>
                <a:schemeClr val="dk1"/>
              </a:solidFill>
              <a:latin typeface="Nanum Gothic Coding"/>
              <a:ea typeface="Nanum Gothic Coding"/>
              <a:cs typeface="Nanum Gothic Coding"/>
              <a:sym typeface="Nanum Gothic Coding"/>
            </a:endParaRPr>
          </a:p>
        </p:txBody>
      </p:sp>
      <p:sp>
        <p:nvSpPr>
          <p:cNvPr id="12" name="Google Shape;5562;p43">
            <a:extLst>
              <a:ext uri="{FF2B5EF4-FFF2-40B4-BE49-F238E27FC236}">
                <a16:creationId xmlns:a16="http://schemas.microsoft.com/office/drawing/2014/main" id="{F5241C69-67F6-D695-08AB-6E573A29FF5B}"/>
              </a:ext>
            </a:extLst>
          </p:cNvPr>
          <p:cNvSpPr txBox="1"/>
          <p:nvPr/>
        </p:nvSpPr>
        <p:spPr>
          <a:xfrm rot="414164" flipH="1">
            <a:off x="397901" y="3989894"/>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i</a:t>
            </a:r>
            <a:endParaRPr sz="3400" dirty="0">
              <a:solidFill>
                <a:schemeClr val="dk1"/>
              </a:solidFill>
              <a:latin typeface="Nanum Gothic Coding"/>
              <a:ea typeface="Nanum Gothic Coding"/>
              <a:cs typeface="Nanum Gothic Coding"/>
              <a:sym typeface="Nanum Gothic Coding"/>
            </a:endParaRPr>
          </a:p>
        </p:txBody>
      </p:sp>
      <p:sp>
        <p:nvSpPr>
          <p:cNvPr id="13" name="Google Shape;5562;p43">
            <a:extLst>
              <a:ext uri="{FF2B5EF4-FFF2-40B4-BE49-F238E27FC236}">
                <a16:creationId xmlns:a16="http://schemas.microsoft.com/office/drawing/2014/main" id="{C1575CB6-311A-B703-6EE2-82C789CE0C59}"/>
              </a:ext>
            </a:extLst>
          </p:cNvPr>
          <p:cNvSpPr txBox="1"/>
          <p:nvPr/>
        </p:nvSpPr>
        <p:spPr>
          <a:xfrm flipH="1">
            <a:off x="1205201" y="4087762"/>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g</a:t>
            </a:r>
            <a:endParaRPr sz="3400" dirty="0">
              <a:solidFill>
                <a:schemeClr val="dk1"/>
              </a:solidFill>
              <a:latin typeface="Nanum Gothic Coding"/>
              <a:ea typeface="Nanum Gothic Coding"/>
              <a:cs typeface="Nanum Gothic Coding"/>
              <a:sym typeface="Nanum Gothic Coding"/>
            </a:endParaRPr>
          </a:p>
        </p:txBody>
      </p:sp>
      <p:sp>
        <p:nvSpPr>
          <p:cNvPr id="14" name="Google Shape;5562;p43">
            <a:extLst>
              <a:ext uri="{FF2B5EF4-FFF2-40B4-BE49-F238E27FC236}">
                <a16:creationId xmlns:a16="http://schemas.microsoft.com/office/drawing/2014/main" id="{1EB7595A-A2B9-96FE-DDC7-C0A2BBF1E1DF}"/>
              </a:ext>
            </a:extLst>
          </p:cNvPr>
          <p:cNvSpPr txBox="1"/>
          <p:nvPr/>
        </p:nvSpPr>
        <p:spPr>
          <a:xfrm flipH="1">
            <a:off x="1940377" y="4231217"/>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o</a:t>
            </a:r>
            <a:endParaRPr sz="3400" dirty="0">
              <a:solidFill>
                <a:schemeClr val="dk1"/>
              </a:solidFill>
              <a:latin typeface="Nanum Gothic Coding"/>
              <a:ea typeface="Nanum Gothic Coding"/>
              <a:cs typeface="Nanum Gothic Coding"/>
              <a:sym typeface="Nanum Gothic Coding"/>
            </a:endParaRPr>
          </a:p>
        </p:txBody>
      </p:sp>
      <p:pic>
        <p:nvPicPr>
          <p:cNvPr id="3" name="Imagen 2">
            <a:extLst>
              <a:ext uri="{FF2B5EF4-FFF2-40B4-BE49-F238E27FC236}">
                <a16:creationId xmlns:a16="http://schemas.microsoft.com/office/drawing/2014/main" id="{474EDFC4-8143-FA8C-3E7D-B66E4B331F2A}"/>
              </a:ext>
            </a:extLst>
          </p:cNvPr>
          <p:cNvPicPr>
            <a:picLocks noChangeAspect="1"/>
          </p:cNvPicPr>
          <p:nvPr/>
        </p:nvPicPr>
        <p:blipFill>
          <a:blip r:embed="rId3"/>
          <a:stretch>
            <a:fillRect/>
          </a:stretch>
        </p:blipFill>
        <p:spPr>
          <a:xfrm>
            <a:off x="2865388" y="723553"/>
            <a:ext cx="3450331" cy="4002384"/>
          </a:xfrm>
          <a:prstGeom prst="rect">
            <a:avLst/>
          </a:prstGeom>
        </p:spPr>
      </p:pic>
    </p:spTree>
    <p:extLst>
      <p:ext uri="{BB962C8B-B14F-4D97-AF65-F5344CB8AC3E}">
        <p14:creationId xmlns:p14="http://schemas.microsoft.com/office/powerpoint/2010/main" val="1414344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54"/>
        <p:cNvGrpSpPr/>
        <p:nvPr/>
      </p:nvGrpSpPr>
      <p:grpSpPr>
        <a:xfrm>
          <a:off x="0" y="0"/>
          <a:ext cx="0" cy="0"/>
          <a:chOff x="0" y="0"/>
          <a:chExt cx="0" cy="0"/>
        </a:xfrm>
      </p:grpSpPr>
      <p:sp>
        <p:nvSpPr>
          <p:cNvPr id="9" name="Google Shape;5562;p43">
            <a:extLst>
              <a:ext uri="{FF2B5EF4-FFF2-40B4-BE49-F238E27FC236}">
                <a16:creationId xmlns:a16="http://schemas.microsoft.com/office/drawing/2014/main" id="{C7F61B5E-F16E-4184-0D85-959C45026DBA}"/>
              </a:ext>
            </a:extLst>
          </p:cNvPr>
          <p:cNvSpPr txBox="1"/>
          <p:nvPr/>
        </p:nvSpPr>
        <p:spPr>
          <a:xfrm flipH="1">
            <a:off x="397901" y="2473162"/>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C</a:t>
            </a:r>
            <a:endParaRPr sz="3400" dirty="0">
              <a:solidFill>
                <a:schemeClr val="dk1"/>
              </a:solidFill>
              <a:latin typeface="Nanum Gothic Coding"/>
              <a:ea typeface="Nanum Gothic Coding"/>
              <a:cs typeface="Nanum Gothic Coding"/>
              <a:sym typeface="Nanum Gothic Coding"/>
            </a:endParaRPr>
          </a:p>
        </p:txBody>
      </p:sp>
      <p:sp>
        <p:nvSpPr>
          <p:cNvPr id="10" name="Google Shape;5562;p43">
            <a:extLst>
              <a:ext uri="{FF2B5EF4-FFF2-40B4-BE49-F238E27FC236}">
                <a16:creationId xmlns:a16="http://schemas.microsoft.com/office/drawing/2014/main" id="{8400A098-18EC-5F79-5E83-4FF23550C288}"/>
              </a:ext>
            </a:extLst>
          </p:cNvPr>
          <p:cNvSpPr txBox="1"/>
          <p:nvPr/>
        </p:nvSpPr>
        <p:spPr>
          <a:xfrm flipH="1">
            <a:off x="173283" y="3137007"/>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ó</a:t>
            </a:r>
            <a:endParaRPr sz="3400" dirty="0">
              <a:solidFill>
                <a:schemeClr val="dk1"/>
              </a:solidFill>
              <a:latin typeface="Nanum Gothic Coding"/>
              <a:ea typeface="Nanum Gothic Coding"/>
              <a:cs typeface="Nanum Gothic Coding"/>
              <a:sym typeface="Nanum Gothic Coding"/>
            </a:endParaRPr>
          </a:p>
        </p:txBody>
      </p:sp>
      <p:sp>
        <p:nvSpPr>
          <p:cNvPr id="11" name="Google Shape;5562;p43">
            <a:extLst>
              <a:ext uri="{FF2B5EF4-FFF2-40B4-BE49-F238E27FC236}">
                <a16:creationId xmlns:a16="http://schemas.microsoft.com/office/drawing/2014/main" id="{5DA4B687-7C37-94E2-EEF8-372DD93876AC}"/>
              </a:ext>
            </a:extLst>
          </p:cNvPr>
          <p:cNvSpPr txBox="1"/>
          <p:nvPr/>
        </p:nvSpPr>
        <p:spPr>
          <a:xfrm flipH="1">
            <a:off x="801551" y="3371636"/>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s-MX" sz="3400" dirty="0">
                <a:solidFill>
                  <a:schemeClr val="dk1"/>
                </a:solidFill>
                <a:latin typeface="Nanum Gothic Coding"/>
                <a:ea typeface="Nanum Gothic Coding"/>
                <a:cs typeface="Nanum Gothic Coding"/>
                <a:sym typeface="Nanum Gothic Coding"/>
              </a:rPr>
              <a:t>d</a:t>
            </a:r>
            <a:endParaRPr sz="3400" dirty="0">
              <a:solidFill>
                <a:schemeClr val="dk1"/>
              </a:solidFill>
              <a:latin typeface="Nanum Gothic Coding"/>
              <a:ea typeface="Nanum Gothic Coding"/>
              <a:cs typeface="Nanum Gothic Coding"/>
              <a:sym typeface="Nanum Gothic Coding"/>
            </a:endParaRPr>
          </a:p>
        </p:txBody>
      </p:sp>
      <p:sp>
        <p:nvSpPr>
          <p:cNvPr id="12" name="Google Shape;5562;p43">
            <a:extLst>
              <a:ext uri="{FF2B5EF4-FFF2-40B4-BE49-F238E27FC236}">
                <a16:creationId xmlns:a16="http://schemas.microsoft.com/office/drawing/2014/main" id="{F5241C69-67F6-D695-08AB-6E573A29FF5B}"/>
              </a:ext>
            </a:extLst>
          </p:cNvPr>
          <p:cNvSpPr txBox="1"/>
          <p:nvPr/>
        </p:nvSpPr>
        <p:spPr>
          <a:xfrm rot="414164" flipH="1">
            <a:off x="397901" y="3989894"/>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i</a:t>
            </a:r>
            <a:endParaRPr sz="3400" dirty="0">
              <a:solidFill>
                <a:schemeClr val="dk1"/>
              </a:solidFill>
              <a:latin typeface="Nanum Gothic Coding"/>
              <a:ea typeface="Nanum Gothic Coding"/>
              <a:cs typeface="Nanum Gothic Coding"/>
              <a:sym typeface="Nanum Gothic Coding"/>
            </a:endParaRPr>
          </a:p>
        </p:txBody>
      </p:sp>
      <p:sp>
        <p:nvSpPr>
          <p:cNvPr id="13" name="Google Shape;5562;p43">
            <a:extLst>
              <a:ext uri="{FF2B5EF4-FFF2-40B4-BE49-F238E27FC236}">
                <a16:creationId xmlns:a16="http://schemas.microsoft.com/office/drawing/2014/main" id="{C1575CB6-311A-B703-6EE2-82C789CE0C59}"/>
              </a:ext>
            </a:extLst>
          </p:cNvPr>
          <p:cNvSpPr txBox="1"/>
          <p:nvPr/>
        </p:nvSpPr>
        <p:spPr>
          <a:xfrm flipH="1">
            <a:off x="1205201" y="4087762"/>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g</a:t>
            </a:r>
            <a:endParaRPr sz="3400" dirty="0">
              <a:solidFill>
                <a:schemeClr val="dk1"/>
              </a:solidFill>
              <a:latin typeface="Nanum Gothic Coding"/>
              <a:ea typeface="Nanum Gothic Coding"/>
              <a:cs typeface="Nanum Gothic Coding"/>
              <a:sym typeface="Nanum Gothic Coding"/>
            </a:endParaRPr>
          </a:p>
        </p:txBody>
      </p:sp>
      <p:sp>
        <p:nvSpPr>
          <p:cNvPr id="14" name="Google Shape;5562;p43">
            <a:extLst>
              <a:ext uri="{FF2B5EF4-FFF2-40B4-BE49-F238E27FC236}">
                <a16:creationId xmlns:a16="http://schemas.microsoft.com/office/drawing/2014/main" id="{1EB7595A-A2B9-96FE-DDC7-C0A2BBF1E1DF}"/>
              </a:ext>
            </a:extLst>
          </p:cNvPr>
          <p:cNvSpPr txBox="1"/>
          <p:nvPr/>
        </p:nvSpPr>
        <p:spPr>
          <a:xfrm flipH="1">
            <a:off x="1940377" y="4231217"/>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o</a:t>
            </a:r>
            <a:endParaRPr sz="3400" dirty="0">
              <a:solidFill>
                <a:schemeClr val="dk1"/>
              </a:solidFill>
              <a:latin typeface="Nanum Gothic Coding"/>
              <a:ea typeface="Nanum Gothic Coding"/>
              <a:cs typeface="Nanum Gothic Coding"/>
              <a:sym typeface="Nanum Gothic Coding"/>
            </a:endParaRPr>
          </a:p>
        </p:txBody>
      </p:sp>
      <p:pic>
        <p:nvPicPr>
          <p:cNvPr id="3" name="Imagen 2">
            <a:extLst>
              <a:ext uri="{FF2B5EF4-FFF2-40B4-BE49-F238E27FC236}">
                <a16:creationId xmlns:a16="http://schemas.microsoft.com/office/drawing/2014/main" id="{83FEB633-726B-C0BB-4F05-3928E20F9F9C}"/>
              </a:ext>
            </a:extLst>
          </p:cNvPr>
          <p:cNvPicPr>
            <a:picLocks noChangeAspect="1"/>
          </p:cNvPicPr>
          <p:nvPr/>
        </p:nvPicPr>
        <p:blipFill>
          <a:blip r:embed="rId3"/>
          <a:stretch>
            <a:fillRect/>
          </a:stretch>
        </p:blipFill>
        <p:spPr>
          <a:xfrm>
            <a:off x="2875994" y="756348"/>
            <a:ext cx="3392011" cy="3958527"/>
          </a:xfrm>
          <a:prstGeom prst="rect">
            <a:avLst/>
          </a:prstGeom>
        </p:spPr>
      </p:pic>
    </p:spTree>
    <p:extLst>
      <p:ext uri="{BB962C8B-B14F-4D97-AF65-F5344CB8AC3E}">
        <p14:creationId xmlns:p14="http://schemas.microsoft.com/office/powerpoint/2010/main" val="1154107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54"/>
        <p:cNvGrpSpPr/>
        <p:nvPr/>
      </p:nvGrpSpPr>
      <p:grpSpPr>
        <a:xfrm>
          <a:off x="0" y="0"/>
          <a:ext cx="0" cy="0"/>
          <a:chOff x="0" y="0"/>
          <a:chExt cx="0" cy="0"/>
        </a:xfrm>
      </p:grpSpPr>
      <p:pic>
        <p:nvPicPr>
          <p:cNvPr id="3" name="Imagen 2">
            <a:extLst>
              <a:ext uri="{FF2B5EF4-FFF2-40B4-BE49-F238E27FC236}">
                <a16:creationId xmlns:a16="http://schemas.microsoft.com/office/drawing/2014/main" id="{8F2F10F2-00AE-A5B1-4E89-1C9576149235}"/>
              </a:ext>
            </a:extLst>
          </p:cNvPr>
          <p:cNvPicPr>
            <a:picLocks noChangeAspect="1"/>
          </p:cNvPicPr>
          <p:nvPr/>
        </p:nvPicPr>
        <p:blipFill>
          <a:blip r:embed="rId3"/>
          <a:stretch>
            <a:fillRect/>
          </a:stretch>
        </p:blipFill>
        <p:spPr>
          <a:xfrm>
            <a:off x="2058088" y="946323"/>
            <a:ext cx="6180784" cy="3545089"/>
          </a:xfrm>
          <a:prstGeom prst="rect">
            <a:avLst/>
          </a:prstGeom>
        </p:spPr>
      </p:pic>
      <p:sp>
        <p:nvSpPr>
          <p:cNvPr id="9" name="Google Shape;5562;p43">
            <a:extLst>
              <a:ext uri="{FF2B5EF4-FFF2-40B4-BE49-F238E27FC236}">
                <a16:creationId xmlns:a16="http://schemas.microsoft.com/office/drawing/2014/main" id="{C7F61B5E-F16E-4184-0D85-959C45026DBA}"/>
              </a:ext>
            </a:extLst>
          </p:cNvPr>
          <p:cNvSpPr txBox="1"/>
          <p:nvPr/>
        </p:nvSpPr>
        <p:spPr>
          <a:xfrm flipH="1">
            <a:off x="397901" y="2473162"/>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C</a:t>
            </a:r>
            <a:endParaRPr sz="3400" dirty="0">
              <a:solidFill>
                <a:schemeClr val="dk1"/>
              </a:solidFill>
              <a:latin typeface="Nanum Gothic Coding"/>
              <a:ea typeface="Nanum Gothic Coding"/>
              <a:cs typeface="Nanum Gothic Coding"/>
              <a:sym typeface="Nanum Gothic Coding"/>
            </a:endParaRPr>
          </a:p>
        </p:txBody>
      </p:sp>
      <p:sp>
        <p:nvSpPr>
          <p:cNvPr id="10" name="Google Shape;5562;p43">
            <a:extLst>
              <a:ext uri="{FF2B5EF4-FFF2-40B4-BE49-F238E27FC236}">
                <a16:creationId xmlns:a16="http://schemas.microsoft.com/office/drawing/2014/main" id="{8400A098-18EC-5F79-5E83-4FF23550C288}"/>
              </a:ext>
            </a:extLst>
          </p:cNvPr>
          <p:cNvSpPr txBox="1"/>
          <p:nvPr/>
        </p:nvSpPr>
        <p:spPr>
          <a:xfrm flipH="1">
            <a:off x="173283" y="3137007"/>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ó</a:t>
            </a:r>
            <a:endParaRPr sz="3400" dirty="0">
              <a:solidFill>
                <a:schemeClr val="dk1"/>
              </a:solidFill>
              <a:latin typeface="Nanum Gothic Coding"/>
              <a:ea typeface="Nanum Gothic Coding"/>
              <a:cs typeface="Nanum Gothic Coding"/>
              <a:sym typeface="Nanum Gothic Coding"/>
            </a:endParaRPr>
          </a:p>
        </p:txBody>
      </p:sp>
      <p:sp>
        <p:nvSpPr>
          <p:cNvPr id="11" name="Google Shape;5562;p43">
            <a:extLst>
              <a:ext uri="{FF2B5EF4-FFF2-40B4-BE49-F238E27FC236}">
                <a16:creationId xmlns:a16="http://schemas.microsoft.com/office/drawing/2014/main" id="{5DA4B687-7C37-94E2-EEF8-372DD93876AC}"/>
              </a:ext>
            </a:extLst>
          </p:cNvPr>
          <p:cNvSpPr txBox="1"/>
          <p:nvPr/>
        </p:nvSpPr>
        <p:spPr>
          <a:xfrm flipH="1">
            <a:off x="801551" y="3371636"/>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s-MX" sz="3400" dirty="0">
                <a:solidFill>
                  <a:schemeClr val="dk1"/>
                </a:solidFill>
                <a:latin typeface="Nanum Gothic Coding"/>
                <a:ea typeface="Nanum Gothic Coding"/>
                <a:cs typeface="Nanum Gothic Coding"/>
                <a:sym typeface="Nanum Gothic Coding"/>
              </a:rPr>
              <a:t>d</a:t>
            </a:r>
            <a:endParaRPr sz="3400" dirty="0">
              <a:solidFill>
                <a:schemeClr val="dk1"/>
              </a:solidFill>
              <a:latin typeface="Nanum Gothic Coding"/>
              <a:ea typeface="Nanum Gothic Coding"/>
              <a:cs typeface="Nanum Gothic Coding"/>
              <a:sym typeface="Nanum Gothic Coding"/>
            </a:endParaRPr>
          </a:p>
        </p:txBody>
      </p:sp>
      <p:sp>
        <p:nvSpPr>
          <p:cNvPr id="12" name="Google Shape;5562;p43">
            <a:extLst>
              <a:ext uri="{FF2B5EF4-FFF2-40B4-BE49-F238E27FC236}">
                <a16:creationId xmlns:a16="http://schemas.microsoft.com/office/drawing/2014/main" id="{F5241C69-67F6-D695-08AB-6E573A29FF5B}"/>
              </a:ext>
            </a:extLst>
          </p:cNvPr>
          <p:cNvSpPr txBox="1"/>
          <p:nvPr/>
        </p:nvSpPr>
        <p:spPr>
          <a:xfrm rot="414164" flipH="1">
            <a:off x="397901" y="3989894"/>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i</a:t>
            </a:r>
            <a:endParaRPr sz="3400" dirty="0">
              <a:solidFill>
                <a:schemeClr val="dk1"/>
              </a:solidFill>
              <a:latin typeface="Nanum Gothic Coding"/>
              <a:ea typeface="Nanum Gothic Coding"/>
              <a:cs typeface="Nanum Gothic Coding"/>
              <a:sym typeface="Nanum Gothic Coding"/>
            </a:endParaRPr>
          </a:p>
        </p:txBody>
      </p:sp>
      <p:sp>
        <p:nvSpPr>
          <p:cNvPr id="13" name="Google Shape;5562;p43">
            <a:extLst>
              <a:ext uri="{FF2B5EF4-FFF2-40B4-BE49-F238E27FC236}">
                <a16:creationId xmlns:a16="http://schemas.microsoft.com/office/drawing/2014/main" id="{C1575CB6-311A-B703-6EE2-82C789CE0C59}"/>
              </a:ext>
            </a:extLst>
          </p:cNvPr>
          <p:cNvSpPr txBox="1"/>
          <p:nvPr/>
        </p:nvSpPr>
        <p:spPr>
          <a:xfrm flipH="1">
            <a:off x="1205201" y="4087762"/>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g</a:t>
            </a:r>
            <a:endParaRPr sz="3400" dirty="0">
              <a:solidFill>
                <a:schemeClr val="dk1"/>
              </a:solidFill>
              <a:latin typeface="Nanum Gothic Coding"/>
              <a:ea typeface="Nanum Gothic Coding"/>
              <a:cs typeface="Nanum Gothic Coding"/>
              <a:sym typeface="Nanum Gothic Coding"/>
            </a:endParaRPr>
          </a:p>
        </p:txBody>
      </p:sp>
      <p:sp>
        <p:nvSpPr>
          <p:cNvPr id="14" name="Google Shape;5562;p43">
            <a:extLst>
              <a:ext uri="{FF2B5EF4-FFF2-40B4-BE49-F238E27FC236}">
                <a16:creationId xmlns:a16="http://schemas.microsoft.com/office/drawing/2014/main" id="{1EB7595A-A2B9-96FE-DDC7-C0A2BBF1E1DF}"/>
              </a:ext>
            </a:extLst>
          </p:cNvPr>
          <p:cNvSpPr txBox="1"/>
          <p:nvPr/>
        </p:nvSpPr>
        <p:spPr>
          <a:xfrm flipH="1">
            <a:off x="1940377" y="4231217"/>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o</a:t>
            </a:r>
            <a:endParaRPr sz="3400" dirty="0">
              <a:solidFill>
                <a:schemeClr val="dk1"/>
              </a:solidFill>
              <a:latin typeface="Nanum Gothic Coding"/>
              <a:ea typeface="Nanum Gothic Coding"/>
              <a:cs typeface="Nanum Gothic Coding"/>
              <a:sym typeface="Nanum Gothic Coding"/>
            </a:endParaRPr>
          </a:p>
        </p:txBody>
      </p:sp>
    </p:spTree>
    <p:extLst>
      <p:ext uri="{BB962C8B-B14F-4D97-AF65-F5344CB8AC3E}">
        <p14:creationId xmlns:p14="http://schemas.microsoft.com/office/powerpoint/2010/main" val="1960974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54"/>
        <p:cNvGrpSpPr/>
        <p:nvPr/>
      </p:nvGrpSpPr>
      <p:grpSpPr>
        <a:xfrm>
          <a:off x="0" y="0"/>
          <a:ext cx="0" cy="0"/>
          <a:chOff x="0" y="0"/>
          <a:chExt cx="0" cy="0"/>
        </a:xfrm>
      </p:grpSpPr>
      <p:sp>
        <p:nvSpPr>
          <p:cNvPr id="9" name="Google Shape;5562;p43">
            <a:extLst>
              <a:ext uri="{FF2B5EF4-FFF2-40B4-BE49-F238E27FC236}">
                <a16:creationId xmlns:a16="http://schemas.microsoft.com/office/drawing/2014/main" id="{C7F61B5E-F16E-4184-0D85-959C45026DBA}"/>
              </a:ext>
            </a:extLst>
          </p:cNvPr>
          <p:cNvSpPr txBox="1"/>
          <p:nvPr/>
        </p:nvSpPr>
        <p:spPr>
          <a:xfrm flipH="1">
            <a:off x="397901" y="2473162"/>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C</a:t>
            </a:r>
            <a:endParaRPr sz="3400" dirty="0">
              <a:solidFill>
                <a:schemeClr val="dk1"/>
              </a:solidFill>
              <a:latin typeface="Nanum Gothic Coding"/>
              <a:ea typeface="Nanum Gothic Coding"/>
              <a:cs typeface="Nanum Gothic Coding"/>
              <a:sym typeface="Nanum Gothic Coding"/>
            </a:endParaRPr>
          </a:p>
        </p:txBody>
      </p:sp>
      <p:sp>
        <p:nvSpPr>
          <p:cNvPr id="10" name="Google Shape;5562;p43">
            <a:extLst>
              <a:ext uri="{FF2B5EF4-FFF2-40B4-BE49-F238E27FC236}">
                <a16:creationId xmlns:a16="http://schemas.microsoft.com/office/drawing/2014/main" id="{8400A098-18EC-5F79-5E83-4FF23550C288}"/>
              </a:ext>
            </a:extLst>
          </p:cNvPr>
          <p:cNvSpPr txBox="1"/>
          <p:nvPr/>
        </p:nvSpPr>
        <p:spPr>
          <a:xfrm flipH="1">
            <a:off x="173283" y="3137007"/>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ó</a:t>
            </a:r>
            <a:endParaRPr sz="3400" dirty="0">
              <a:solidFill>
                <a:schemeClr val="dk1"/>
              </a:solidFill>
              <a:latin typeface="Nanum Gothic Coding"/>
              <a:ea typeface="Nanum Gothic Coding"/>
              <a:cs typeface="Nanum Gothic Coding"/>
              <a:sym typeface="Nanum Gothic Coding"/>
            </a:endParaRPr>
          </a:p>
        </p:txBody>
      </p:sp>
      <p:sp>
        <p:nvSpPr>
          <p:cNvPr id="11" name="Google Shape;5562;p43">
            <a:extLst>
              <a:ext uri="{FF2B5EF4-FFF2-40B4-BE49-F238E27FC236}">
                <a16:creationId xmlns:a16="http://schemas.microsoft.com/office/drawing/2014/main" id="{5DA4B687-7C37-94E2-EEF8-372DD93876AC}"/>
              </a:ext>
            </a:extLst>
          </p:cNvPr>
          <p:cNvSpPr txBox="1"/>
          <p:nvPr/>
        </p:nvSpPr>
        <p:spPr>
          <a:xfrm flipH="1">
            <a:off x="801551" y="3371636"/>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s-MX" sz="3400" dirty="0">
                <a:solidFill>
                  <a:schemeClr val="dk1"/>
                </a:solidFill>
                <a:latin typeface="Nanum Gothic Coding"/>
                <a:ea typeface="Nanum Gothic Coding"/>
                <a:cs typeface="Nanum Gothic Coding"/>
                <a:sym typeface="Nanum Gothic Coding"/>
              </a:rPr>
              <a:t>d</a:t>
            </a:r>
            <a:endParaRPr sz="3400" dirty="0">
              <a:solidFill>
                <a:schemeClr val="dk1"/>
              </a:solidFill>
              <a:latin typeface="Nanum Gothic Coding"/>
              <a:ea typeface="Nanum Gothic Coding"/>
              <a:cs typeface="Nanum Gothic Coding"/>
              <a:sym typeface="Nanum Gothic Coding"/>
            </a:endParaRPr>
          </a:p>
        </p:txBody>
      </p:sp>
      <p:sp>
        <p:nvSpPr>
          <p:cNvPr id="12" name="Google Shape;5562;p43">
            <a:extLst>
              <a:ext uri="{FF2B5EF4-FFF2-40B4-BE49-F238E27FC236}">
                <a16:creationId xmlns:a16="http://schemas.microsoft.com/office/drawing/2014/main" id="{F5241C69-67F6-D695-08AB-6E573A29FF5B}"/>
              </a:ext>
            </a:extLst>
          </p:cNvPr>
          <p:cNvSpPr txBox="1"/>
          <p:nvPr/>
        </p:nvSpPr>
        <p:spPr>
          <a:xfrm rot="414164" flipH="1">
            <a:off x="397901" y="3989894"/>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i</a:t>
            </a:r>
            <a:endParaRPr sz="3400" dirty="0">
              <a:solidFill>
                <a:schemeClr val="dk1"/>
              </a:solidFill>
              <a:latin typeface="Nanum Gothic Coding"/>
              <a:ea typeface="Nanum Gothic Coding"/>
              <a:cs typeface="Nanum Gothic Coding"/>
              <a:sym typeface="Nanum Gothic Coding"/>
            </a:endParaRPr>
          </a:p>
        </p:txBody>
      </p:sp>
      <p:sp>
        <p:nvSpPr>
          <p:cNvPr id="13" name="Google Shape;5562;p43">
            <a:extLst>
              <a:ext uri="{FF2B5EF4-FFF2-40B4-BE49-F238E27FC236}">
                <a16:creationId xmlns:a16="http://schemas.microsoft.com/office/drawing/2014/main" id="{C1575CB6-311A-B703-6EE2-82C789CE0C59}"/>
              </a:ext>
            </a:extLst>
          </p:cNvPr>
          <p:cNvSpPr txBox="1"/>
          <p:nvPr/>
        </p:nvSpPr>
        <p:spPr>
          <a:xfrm flipH="1">
            <a:off x="1205201" y="4087762"/>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g</a:t>
            </a:r>
            <a:endParaRPr sz="3400" dirty="0">
              <a:solidFill>
                <a:schemeClr val="dk1"/>
              </a:solidFill>
              <a:latin typeface="Nanum Gothic Coding"/>
              <a:ea typeface="Nanum Gothic Coding"/>
              <a:cs typeface="Nanum Gothic Coding"/>
              <a:sym typeface="Nanum Gothic Coding"/>
            </a:endParaRPr>
          </a:p>
        </p:txBody>
      </p:sp>
      <p:sp>
        <p:nvSpPr>
          <p:cNvPr id="14" name="Google Shape;5562;p43">
            <a:extLst>
              <a:ext uri="{FF2B5EF4-FFF2-40B4-BE49-F238E27FC236}">
                <a16:creationId xmlns:a16="http://schemas.microsoft.com/office/drawing/2014/main" id="{1EB7595A-A2B9-96FE-DDC7-C0A2BBF1E1DF}"/>
              </a:ext>
            </a:extLst>
          </p:cNvPr>
          <p:cNvSpPr txBox="1"/>
          <p:nvPr/>
        </p:nvSpPr>
        <p:spPr>
          <a:xfrm flipH="1">
            <a:off x="1940377" y="4231217"/>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o</a:t>
            </a:r>
            <a:endParaRPr sz="3400" dirty="0">
              <a:solidFill>
                <a:schemeClr val="dk1"/>
              </a:solidFill>
              <a:latin typeface="Nanum Gothic Coding"/>
              <a:ea typeface="Nanum Gothic Coding"/>
              <a:cs typeface="Nanum Gothic Coding"/>
              <a:sym typeface="Nanum Gothic Coding"/>
            </a:endParaRPr>
          </a:p>
        </p:txBody>
      </p:sp>
      <p:pic>
        <p:nvPicPr>
          <p:cNvPr id="4" name="Imagen 3">
            <a:extLst>
              <a:ext uri="{FF2B5EF4-FFF2-40B4-BE49-F238E27FC236}">
                <a16:creationId xmlns:a16="http://schemas.microsoft.com/office/drawing/2014/main" id="{87D17362-42E8-8324-38D6-2327EFC7590D}"/>
              </a:ext>
            </a:extLst>
          </p:cNvPr>
          <p:cNvPicPr>
            <a:picLocks noChangeAspect="1"/>
          </p:cNvPicPr>
          <p:nvPr/>
        </p:nvPicPr>
        <p:blipFill>
          <a:blip r:embed="rId3"/>
          <a:stretch>
            <a:fillRect/>
          </a:stretch>
        </p:blipFill>
        <p:spPr>
          <a:xfrm>
            <a:off x="1429819" y="1849187"/>
            <a:ext cx="6897063" cy="1247949"/>
          </a:xfrm>
          <a:prstGeom prst="rect">
            <a:avLst/>
          </a:prstGeom>
        </p:spPr>
      </p:pic>
    </p:spTree>
    <p:extLst>
      <p:ext uri="{BB962C8B-B14F-4D97-AF65-F5344CB8AC3E}">
        <p14:creationId xmlns:p14="http://schemas.microsoft.com/office/powerpoint/2010/main" val="215633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54"/>
        <p:cNvGrpSpPr/>
        <p:nvPr/>
      </p:nvGrpSpPr>
      <p:grpSpPr>
        <a:xfrm>
          <a:off x="0" y="0"/>
          <a:ext cx="0" cy="0"/>
          <a:chOff x="0" y="0"/>
          <a:chExt cx="0" cy="0"/>
        </a:xfrm>
      </p:grpSpPr>
      <p:pic>
        <p:nvPicPr>
          <p:cNvPr id="7" name="Imagen 6">
            <a:extLst>
              <a:ext uri="{FF2B5EF4-FFF2-40B4-BE49-F238E27FC236}">
                <a16:creationId xmlns:a16="http://schemas.microsoft.com/office/drawing/2014/main" id="{3A447AF4-6157-5C8D-3F3B-92E019276066}"/>
              </a:ext>
            </a:extLst>
          </p:cNvPr>
          <p:cNvPicPr>
            <a:picLocks noChangeAspect="1"/>
          </p:cNvPicPr>
          <p:nvPr/>
        </p:nvPicPr>
        <p:blipFill>
          <a:blip r:embed="rId3"/>
          <a:stretch>
            <a:fillRect/>
          </a:stretch>
        </p:blipFill>
        <p:spPr>
          <a:xfrm>
            <a:off x="5033799" y="1595186"/>
            <a:ext cx="2865028" cy="2741358"/>
          </a:xfrm>
          <a:prstGeom prst="rect">
            <a:avLst/>
          </a:prstGeom>
        </p:spPr>
      </p:pic>
      <p:sp>
        <p:nvSpPr>
          <p:cNvPr id="9" name="Google Shape;5562;p43">
            <a:extLst>
              <a:ext uri="{FF2B5EF4-FFF2-40B4-BE49-F238E27FC236}">
                <a16:creationId xmlns:a16="http://schemas.microsoft.com/office/drawing/2014/main" id="{C7F61B5E-F16E-4184-0D85-959C45026DBA}"/>
              </a:ext>
            </a:extLst>
          </p:cNvPr>
          <p:cNvSpPr txBox="1"/>
          <p:nvPr/>
        </p:nvSpPr>
        <p:spPr>
          <a:xfrm flipH="1">
            <a:off x="848488" y="338661"/>
            <a:ext cx="807300" cy="807300"/>
          </a:xfrm>
          <a:prstGeom prst="rect">
            <a:avLst/>
          </a:prstGeom>
          <a:solidFill>
            <a:srgbClr val="99FFCC"/>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P</a:t>
            </a:r>
            <a:endParaRPr sz="3400" dirty="0">
              <a:solidFill>
                <a:schemeClr val="dk1"/>
              </a:solidFill>
              <a:latin typeface="Nanum Gothic Coding"/>
              <a:ea typeface="Nanum Gothic Coding"/>
              <a:cs typeface="Nanum Gothic Coding"/>
              <a:sym typeface="Nanum Gothic Coding"/>
            </a:endParaRPr>
          </a:p>
        </p:txBody>
      </p:sp>
      <p:sp>
        <p:nvSpPr>
          <p:cNvPr id="10" name="Google Shape;5562;p43">
            <a:extLst>
              <a:ext uri="{FF2B5EF4-FFF2-40B4-BE49-F238E27FC236}">
                <a16:creationId xmlns:a16="http://schemas.microsoft.com/office/drawing/2014/main" id="{8400A098-18EC-5F79-5E83-4FF23550C288}"/>
              </a:ext>
            </a:extLst>
          </p:cNvPr>
          <p:cNvSpPr txBox="1"/>
          <p:nvPr/>
        </p:nvSpPr>
        <p:spPr>
          <a:xfrm flipH="1">
            <a:off x="1843522" y="6204"/>
            <a:ext cx="807300" cy="807300"/>
          </a:xfrm>
          <a:prstGeom prst="rect">
            <a:avLst/>
          </a:prstGeom>
          <a:solidFill>
            <a:srgbClr val="99CCFF"/>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r</a:t>
            </a:r>
            <a:endParaRPr sz="3400" dirty="0">
              <a:solidFill>
                <a:schemeClr val="dk1"/>
              </a:solidFill>
              <a:latin typeface="Nanum Gothic Coding"/>
              <a:ea typeface="Nanum Gothic Coding"/>
              <a:cs typeface="Nanum Gothic Coding"/>
              <a:sym typeface="Nanum Gothic Coding"/>
            </a:endParaRPr>
          </a:p>
        </p:txBody>
      </p:sp>
      <p:sp>
        <p:nvSpPr>
          <p:cNvPr id="11" name="Google Shape;5562;p43">
            <a:extLst>
              <a:ext uri="{FF2B5EF4-FFF2-40B4-BE49-F238E27FC236}">
                <a16:creationId xmlns:a16="http://schemas.microsoft.com/office/drawing/2014/main" id="{5DA4B687-7C37-94E2-EEF8-372DD93876AC}"/>
              </a:ext>
            </a:extLst>
          </p:cNvPr>
          <p:cNvSpPr txBox="1"/>
          <p:nvPr/>
        </p:nvSpPr>
        <p:spPr>
          <a:xfrm flipH="1">
            <a:off x="2830218" y="338661"/>
            <a:ext cx="807300" cy="807300"/>
          </a:xfrm>
          <a:prstGeom prst="rect">
            <a:avLst/>
          </a:prstGeom>
          <a:solidFill>
            <a:srgbClr val="33CCFF"/>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s-MX" sz="3400" dirty="0">
                <a:solidFill>
                  <a:schemeClr val="dk1"/>
                </a:solidFill>
                <a:latin typeface="Nanum Gothic Coding"/>
                <a:ea typeface="Nanum Gothic Coding"/>
                <a:cs typeface="Nanum Gothic Coding"/>
                <a:sym typeface="Nanum Gothic Coding"/>
              </a:rPr>
              <a:t>u</a:t>
            </a:r>
            <a:endParaRPr sz="3400" dirty="0">
              <a:solidFill>
                <a:schemeClr val="dk1"/>
              </a:solidFill>
              <a:latin typeface="Nanum Gothic Coding"/>
              <a:ea typeface="Nanum Gothic Coding"/>
              <a:cs typeface="Nanum Gothic Coding"/>
              <a:sym typeface="Nanum Gothic Coding"/>
            </a:endParaRPr>
          </a:p>
        </p:txBody>
      </p:sp>
      <p:sp>
        <p:nvSpPr>
          <p:cNvPr id="12" name="Google Shape;5562;p43">
            <a:extLst>
              <a:ext uri="{FF2B5EF4-FFF2-40B4-BE49-F238E27FC236}">
                <a16:creationId xmlns:a16="http://schemas.microsoft.com/office/drawing/2014/main" id="{F5241C69-67F6-D695-08AB-6E573A29FF5B}"/>
              </a:ext>
            </a:extLst>
          </p:cNvPr>
          <p:cNvSpPr txBox="1"/>
          <p:nvPr/>
        </p:nvSpPr>
        <p:spPr>
          <a:xfrm flipH="1">
            <a:off x="3826248" y="41346"/>
            <a:ext cx="807300" cy="807300"/>
          </a:xfrm>
          <a:prstGeom prst="rect">
            <a:avLst/>
          </a:prstGeom>
          <a:solidFill>
            <a:srgbClr val="6699FF"/>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e</a:t>
            </a:r>
            <a:endParaRPr sz="3400" dirty="0">
              <a:solidFill>
                <a:schemeClr val="dk1"/>
              </a:solidFill>
              <a:latin typeface="Nanum Gothic Coding"/>
              <a:ea typeface="Nanum Gothic Coding"/>
              <a:cs typeface="Nanum Gothic Coding"/>
              <a:sym typeface="Nanum Gothic Coding"/>
            </a:endParaRPr>
          </a:p>
        </p:txBody>
      </p:sp>
      <p:sp>
        <p:nvSpPr>
          <p:cNvPr id="13" name="Google Shape;5562;p43">
            <a:extLst>
              <a:ext uri="{FF2B5EF4-FFF2-40B4-BE49-F238E27FC236}">
                <a16:creationId xmlns:a16="http://schemas.microsoft.com/office/drawing/2014/main" id="{C1575CB6-311A-B703-6EE2-82C789CE0C59}"/>
              </a:ext>
            </a:extLst>
          </p:cNvPr>
          <p:cNvSpPr txBox="1"/>
          <p:nvPr/>
        </p:nvSpPr>
        <p:spPr>
          <a:xfrm flipH="1">
            <a:off x="4822278" y="338661"/>
            <a:ext cx="807300" cy="807300"/>
          </a:xfrm>
          <a:prstGeom prst="rect">
            <a:avLst/>
          </a:prstGeom>
          <a:solidFill>
            <a:srgbClr val="33CCCC"/>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b</a:t>
            </a:r>
            <a:endParaRPr sz="3400" dirty="0">
              <a:solidFill>
                <a:schemeClr val="dk1"/>
              </a:solidFill>
              <a:latin typeface="Nanum Gothic Coding"/>
              <a:ea typeface="Nanum Gothic Coding"/>
              <a:cs typeface="Nanum Gothic Coding"/>
              <a:sym typeface="Nanum Gothic Coding"/>
            </a:endParaRPr>
          </a:p>
        </p:txBody>
      </p:sp>
      <p:sp>
        <p:nvSpPr>
          <p:cNvPr id="14" name="Google Shape;5562;p43">
            <a:extLst>
              <a:ext uri="{FF2B5EF4-FFF2-40B4-BE49-F238E27FC236}">
                <a16:creationId xmlns:a16="http://schemas.microsoft.com/office/drawing/2014/main" id="{1EB7595A-A2B9-96FE-DDC7-C0A2BBF1E1DF}"/>
              </a:ext>
            </a:extLst>
          </p:cNvPr>
          <p:cNvSpPr txBox="1"/>
          <p:nvPr/>
        </p:nvSpPr>
        <p:spPr>
          <a:xfrm flipH="1">
            <a:off x="5817312" y="143087"/>
            <a:ext cx="807300" cy="807300"/>
          </a:xfrm>
          <a:prstGeom prst="rect">
            <a:avLst/>
          </a:prstGeom>
          <a:solidFill>
            <a:srgbClr val="00CC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a</a:t>
            </a:r>
            <a:endParaRPr sz="3400" dirty="0">
              <a:solidFill>
                <a:schemeClr val="dk1"/>
              </a:solidFill>
              <a:latin typeface="Nanum Gothic Coding"/>
              <a:ea typeface="Nanum Gothic Coding"/>
              <a:cs typeface="Nanum Gothic Coding"/>
              <a:sym typeface="Nanum Gothic Coding"/>
            </a:endParaRPr>
          </a:p>
        </p:txBody>
      </p:sp>
      <p:sp>
        <p:nvSpPr>
          <p:cNvPr id="15" name="Google Shape;5992;p53">
            <a:extLst>
              <a:ext uri="{FF2B5EF4-FFF2-40B4-BE49-F238E27FC236}">
                <a16:creationId xmlns:a16="http://schemas.microsoft.com/office/drawing/2014/main" id="{4004B75E-3DC9-EAAA-94C6-1DD14F12850D}"/>
              </a:ext>
            </a:extLst>
          </p:cNvPr>
          <p:cNvSpPr txBox="1"/>
          <p:nvPr/>
        </p:nvSpPr>
        <p:spPr>
          <a:xfrm>
            <a:off x="4843098" y="1536810"/>
            <a:ext cx="580800" cy="507900"/>
          </a:xfrm>
          <a:prstGeom prst="rect">
            <a:avLst/>
          </a:prstGeom>
          <a:solidFill>
            <a:schemeClr val="lt2"/>
          </a:solidFill>
          <a:ln w="9525" cap="flat" cmpd="sng">
            <a:solidFill>
              <a:schemeClr val="dk1"/>
            </a:solidFill>
            <a:prstDash val="solid"/>
            <a:round/>
            <a:headEnd type="none" w="sm" len="sm"/>
            <a:tailEnd type="none" w="sm" len="sm"/>
          </a:ln>
          <a:effectLst>
            <a:outerShdw dist="19050" dir="2640000" algn="bl" rotWithShape="0">
              <a:srgbClr val="000000"/>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dirty="0">
                <a:solidFill>
                  <a:schemeClr val="dk1"/>
                </a:solidFill>
                <a:latin typeface="Nanum Gothic Coding"/>
                <a:ea typeface="Nanum Gothic Coding"/>
                <a:cs typeface="Nanum Gothic Coding"/>
                <a:sym typeface="Nanum Gothic Coding"/>
              </a:rPr>
              <a:t>02</a:t>
            </a:r>
            <a:endParaRPr sz="2100" dirty="0">
              <a:solidFill>
                <a:schemeClr val="dk1"/>
              </a:solidFill>
              <a:latin typeface="Nanum Gothic Coding"/>
              <a:ea typeface="Nanum Gothic Coding"/>
              <a:cs typeface="Nanum Gothic Coding"/>
              <a:sym typeface="Nanum Gothic Coding"/>
            </a:endParaRPr>
          </a:p>
        </p:txBody>
      </p:sp>
      <p:pic>
        <p:nvPicPr>
          <p:cNvPr id="4" name="Imagen 3">
            <a:extLst>
              <a:ext uri="{FF2B5EF4-FFF2-40B4-BE49-F238E27FC236}">
                <a16:creationId xmlns:a16="http://schemas.microsoft.com/office/drawing/2014/main" id="{2B4CBDDE-23C5-7A5D-9745-FA6D338FB298}"/>
              </a:ext>
            </a:extLst>
          </p:cNvPr>
          <p:cNvPicPr>
            <a:picLocks noChangeAspect="1"/>
          </p:cNvPicPr>
          <p:nvPr/>
        </p:nvPicPr>
        <p:blipFill>
          <a:blip r:embed="rId4"/>
          <a:stretch>
            <a:fillRect/>
          </a:stretch>
        </p:blipFill>
        <p:spPr>
          <a:xfrm>
            <a:off x="1238279" y="1595186"/>
            <a:ext cx="2864105" cy="2741358"/>
          </a:xfrm>
          <a:prstGeom prst="rect">
            <a:avLst/>
          </a:prstGeom>
        </p:spPr>
      </p:pic>
      <p:sp>
        <p:nvSpPr>
          <p:cNvPr id="5" name="Google Shape;5991;p53">
            <a:extLst>
              <a:ext uri="{FF2B5EF4-FFF2-40B4-BE49-F238E27FC236}">
                <a16:creationId xmlns:a16="http://schemas.microsoft.com/office/drawing/2014/main" id="{05171078-C88C-77E3-A577-65B8BC6DFBBF}"/>
              </a:ext>
            </a:extLst>
          </p:cNvPr>
          <p:cNvSpPr txBox="1"/>
          <p:nvPr/>
        </p:nvSpPr>
        <p:spPr>
          <a:xfrm>
            <a:off x="947879" y="1595186"/>
            <a:ext cx="580800" cy="507900"/>
          </a:xfrm>
          <a:prstGeom prst="rect">
            <a:avLst/>
          </a:prstGeom>
          <a:solidFill>
            <a:schemeClr val="accent1"/>
          </a:solidFill>
          <a:ln w="9525" cap="flat" cmpd="sng">
            <a:solidFill>
              <a:schemeClr val="dk1"/>
            </a:solidFill>
            <a:prstDash val="solid"/>
            <a:round/>
            <a:headEnd type="none" w="sm" len="sm"/>
            <a:tailEnd type="none" w="sm" len="sm"/>
          </a:ln>
          <a:effectLst>
            <a:outerShdw dist="19050" dir="2640000" algn="bl" rotWithShape="0">
              <a:srgbClr val="000000"/>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dirty="0">
                <a:solidFill>
                  <a:schemeClr val="dk1"/>
                </a:solidFill>
                <a:latin typeface="Nanum Gothic Coding"/>
                <a:ea typeface="Nanum Gothic Coding"/>
                <a:cs typeface="Nanum Gothic Coding"/>
                <a:sym typeface="Nanum Gothic Coding"/>
              </a:rPr>
              <a:t>01</a:t>
            </a:r>
            <a:endParaRPr sz="2100" dirty="0">
              <a:solidFill>
                <a:schemeClr val="dk1"/>
              </a:solidFill>
              <a:latin typeface="Nanum Gothic Coding"/>
              <a:ea typeface="Nanum Gothic Coding"/>
              <a:cs typeface="Nanum Gothic Coding"/>
              <a:sym typeface="Nanum Gothic Coding"/>
            </a:endParaRPr>
          </a:p>
        </p:txBody>
      </p:sp>
    </p:spTree>
    <p:extLst>
      <p:ext uri="{BB962C8B-B14F-4D97-AF65-F5344CB8AC3E}">
        <p14:creationId xmlns:p14="http://schemas.microsoft.com/office/powerpoint/2010/main" val="3071443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54"/>
        <p:cNvGrpSpPr/>
        <p:nvPr/>
      </p:nvGrpSpPr>
      <p:grpSpPr>
        <a:xfrm>
          <a:off x="0" y="0"/>
          <a:ext cx="0" cy="0"/>
          <a:chOff x="0" y="0"/>
          <a:chExt cx="0" cy="0"/>
        </a:xfrm>
      </p:grpSpPr>
      <p:sp>
        <p:nvSpPr>
          <p:cNvPr id="9" name="Google Shape;5562;p43">
            <a:extLst>
              <a:ext uri="{FF2B5EF4-FFF2-40B4-BE49-F238E27FC236}">
                <a16:creationId xmlns:a16="http://schemas.microsoft.com/office/drawing/2014/main" id="{C7F61B5E-F16E-4184-0D85-959C45026DBA}"/>
              </a:ext>
            </a:extLst>
          </p:cNvPr>
          <p:cNvSpPr txBox="1"/>
          <p:nvPr/>
        </p:nvSpPr>
        <p:spPr>
          <a:xfrm flipH="1">
            <a:off x="848488" y="338661"/>
            <a:ext cx="807300" cy="807300"/>
          </a:xfrm>
          <a:prstGeom prst="rect">
            <a:avLst/>
          </a:prstGeom>
          <a:solidFill>
            <a:srgbClr val="99FFCC"/>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P</a:t>
            </a:r>
            <a:endParaRPr sz="3400" dirty="0">
              <a:solidFill>
                <a:schemeClr val="dk1"/>
              </a:solidFill>
              <a:latin typeface="Nanum Gothic Coding"/>
              <a:ea typeface="Nanum Gothic Coding"/>
              <a:cs typeface="Nanum Gothic Coding"/>
              <a:sym typeface="Nanum Gothic Coding"/>
            </a:endParaRPr>
          </a:p>
        </p:txBody>
      </p:sp>
      <p:sp>
        <p:nvSpPr>
          <p:cNvPr id="10" name="Google Shape;5562;p43">
            <a:extLst>
              <a:ext uri="{FF2B5EF4-FFF2-40B4-BE49-F238E27FC236}">
                <a16:creationId xmlns:a16="http://schemas.microsoft.com/office/drawing/2014/main" id="{8400A098-18EC-5F79-5E83-4FF23550C288}"/>
              </a:ext>
            </a:extLst>
          </p:cNvPr>
          <p:cNvSpPr txBox="1"/>
          <p:nvPr/>
        </p:nvSpPr>
        <p:spPr>
          <a:xfrm flipH="1">
            <a:off x="1843522" y="6204"/>
            <a:ext cx="807300" cy="807300"/>
          </a:xfrm>
          <a:prstGeom prst="rect">
            <a:avLst/>
          </a:prstGeom>
          <a:solidFill>
            <a:srgbClr val="99CCFF"/>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r</a:t>
            </a:r>
            <a:endParaRPr sz="3400" dirty="0">
              <a:solidFill>
                <a:schemeClr val="dk1"/>
              </a:solidFill>
              <a:latin typeface="Nanum Gothic Coding"/>
              <a:ea typeface="Nanum Gothic Coding"/>
              <a:cs typeface="Nanum Gothic Coding"/>
              <a:sym typeface="Nanum Gothic Coding"/>
            </a:endParaRPr>
          </a:p>
        </p:txBody>
      </p:sp>
      <p:sp>
        <p:nvSpPr>
          <p:cNvPr id="11" name="Google Shape;5562;p43">
            <a:extLst>
              <a:ext uri="{FF2B5EF4-FFF2-40B4-BE49-F238E27FC236}">
                <a16:creationId xmlns:a16="http://schemas.microsoft.com/office/drawing/2014/main" id="{5DA4B687-7C37-94E2-EEF8-372DD93876AC}"/>
              </a:ext>
            </a:extLst>
          </p:cNvPr>
          <p:cNvSpPr txBox="1"/>
          <p:nvPr/>
        </p:nvSpPr>
        <p:spPr>
          <a:xfrm flipH="1">
            <a:off x="2830218" y="338661"/>
            <a:ext cx="807300" cy="807300"/>
          </a:xfrm>
          <a:prstGeom prst="rect">
            <a:avLst/>
          </a:prstGeom>
          <a:solidFill>
            <a:srgbClr val="33CCFF"/>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s-MX" sz="3400" dirty="0">
                <a:solidFill>
                  <a:schemeClr val="dk1"/>
                </a:solidFill>
                <a:latin typeface="Nanum Gothic Coding"/>
                <a:ea typeface="Nanum Gothic Coding"/>
                <a:cs typeface="Nanum Gothic Coding"/>
                <a:sym typeface="Nanum Gothic Coding"/>
              </a:rPr>
              <a:t>u</a:t>
            </a:r>
            <a:endParaRPr sz="3400" dirty="0">
              <a:solidFill>
                <a:schemeClr val="dk1"/>
              </a:solidFill>
              <a:latin typeface="Nanum Gothic Coding"/>
              <a:ea typeface="Nanum Gothic Coding"/>
              <a:cs typeface="Nanum Gothic Coding"/>
              <a:sym typeface="Nanum Gothic Coding"/>
            </a:endParaRPr>
          </a:p>
        </p:txBody>
      </p:sp>
      <p:sp>
        <p:nvSpPr>
          <p:cNvPr id="12" name="Google Shape;5562;p43">
            <a:extLst>
              <a:ext uri="{FF2B5EF4-FFF2-40B4-BE49-F238E27FC236}">
                <a16:creationId xmlns:a16="http://schemas.microsoft.com/office/drawing/2014/main" id="{F5241C69-67F6-D695-08AB-6E573A29FF5B}"/>
              </a:ext>
            </a:extLst>
          </p:cNvPr>
          <p:cNvSpPr txBox="1"/>
          <p:nvPr/>
        </p:nvSpPr>
        <p:spPr>
          <a:xfrm flipH="1">
            <a:off x="3826248" y="41346"/>
            <a:ext cx="807300" cy="807300"/>
          </a:xfrm>
          <a:prstGeom prst="rect">
            <a:avLst/>
          </a:prstGeom>
          <a:solidFill>
            <a:srgbClr val="6699FF"/>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e</a:t>
            </a:r>
            <a:endParaRPr sz="3400" dirty="0">
              <a:solidFill>
                <a:schemeClr val="dk1"/>
              </a:solidFill>
              <a:latin typeface="Nanum Gothic Coding"/>
              <a:ea typeface="Nanum Gothic Coding"/>
              <a:cs typeface="Nanum Gothic Coding"/>
              <a:sym typeface="Nanum Gothic Coding"/>
            </a:endParaRPr>
          </a:p>
        </p:txBody>
      </p:sp>
      <p:sp>
        <p:nvSpPr>
          <p:cNvPr id="13" name="Google Shape;5562;p43">
            <a:extLst>
              <a:ext uri="{FF2B5EF4-FFF2-40B4-BE49-F238E27FC236}">
                <a16:creationId xmlns:a16="http://schemas.microsoft.com/office/drawing/2014/main" id="{C1575CB6-311A-B703-6EE2-82C789CE0C59}"/>
              </a:ext>
            </a:extLst>
          </p:cNvPr>
          <p:cNvSpPr txBox="1"/>
          <p:nvPr/>
        </p:nvSpPr>
        <p:spPr>
          <a:xfrm flipH="1">
            <a:off x="4822278" y="338661"/>
            <a:ext cx="807300" cy="807300"/>
          </a:xfrm>
          <a:prstGeom prst="rect">
            <a:avLst/>
          </a:prstGeom>
          <a:solidFill>
            <a:srgbClr val="33CCCC"/>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b</a:t>
            </a:r>
            <a:endParaRPr sz="3400" dirty="0">
              <a:solidFill>
                <a:schemeClr val="dk1"/>
              </a:solidFill>
              <a:latin typeface="Nanum Gothic Coding"/>
              <a:ea typeface="Nanum Gothic Coding"/>
              <a:cs typeface="Nanum Gothic Coding"/>
              <a:sym typeface="Nanum Gothic Coding"/>
            </a:endParaRPr>
          </a:p>
        </p:txBody>
      </p:sp>
      <p:sp>
        <p:nvSpPr>
          <p:cNvPr id="14" name="Google Shape;5562;p43">
            <a:extLst>
              <a:ext uri="{FF2B5EF4-FFF2-40B4-BE49-F238E27FC236}">
                <a16:creationId xmlns:a16="http://schemas.microsoft.com/office/drawing/2014/main" id="{1EB7595A-A2B9-96FE-DDC7-C0A2BBF1E1DF}"/>
              </a:ext>
            </a:extLst>
          </p:cNvPr>
          <p:cNvSpPr txBox="1"/>
          <p:nvPr/>
        </p:nvSpPr>
        <p:spPr>
          <a:xfrm flipH="1">
            <a:off x="5817312" y="143087"/>
            <a:ext cx="807300" cy="807300"/>
          </a:xfrm>
          <a:prstGeom prst="rect">
            <a:avLst/>
          </a:prstGeom>
          <a:solidFill>
            <a:srgbClr val="00CC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a</a:t>
            </a:r>
            <a:endParaRPr sz="3400" dirty="0">
              <a:solidFill>
                <a:schemeClr val="dk1"/>
              </a:solidFill>
              <a:latin typeface="Nanum Gothic Coding"/>
              <a:ea typeface="Nanum Gothic Coding"/>
              <a:cs typeface="Nanum Gothic Coding"/>
              <a:sym typeface="Nanum Gothic Coding"/>
            </a:endParaRPr>
          </a:p>
        </p:txBody>
      </p:sp>
      <p:pic>
        <p:nvPicPr>
          <p:cNvPr id="3" name="Imagen 2">
            <a:extLst>
              <a:ext uri="{FF2B5EF4-FFF2-40B4-BE49-F238E27FC236}">
                <a16:creationId xmlns:a16="http://schemas.microsoft.com/office/drawing/2014/main" id="{1F632CFE-8CBD-805F-BAC6-A0D8DE2FD670}"/>
              </a:ext>
            </a:extLst>
          </p:cNvPr>
          <p:cNvPicPr>
            <a:picLocks noChangeAspect="1"/>
          </p:cNvPicPr>
          <p:nvPr/>
        </p:nvPicPr>
        <p:blipFill>
          <a:blip r:embed="rId3"/>
          <a:stretch>
            <a:fillRect/>
          </a:stretch>
        </p:blipFill>
        <p:spPr>
          <a:xfrm>
            <a:off x="2938184" y="1550797"/>
            <a:ext cx="3129241" cy="2987342"/>
          </a:xfrm>
          <a:prstGeom prst="rect">
            <a:avLst/>
          </a:prstGeom>
        </p:spPr>
      </p:pic>
      <p:sp>
        <p:nvSpPr>
          <p:cNvPr id="18" name="Google Shape;6368;p62">
            <a:extLst>
              <a:ext uri="{FF2B5EF4-FFF2-40B4-BE49-F238E27FC236}">
                <a16:creationId xmlns:a16="http://schemas.microsoft.com/office/drawing/2014/main" id="{41EAF139-E914-8FF4-E0B9-B7ED98080FEF}"/>
              </a:ext>
            </a:extLst>
          </p:cNvPr>
          <p:cNvSpPr txBox="1"/>
          <p:nvPr/>
        </p:nvSpPr>
        <p:spPr>
          <a:xfrm>
            <a:off x="2757843" y="1516023"/>
            <a:ext cx="580800" cy="507900"/>
          </a:xfrm>
          <a:prstGeom prst="rect">
            <a:avLst/>
          </a:prstGeom>
          <a:solidFill>
            <a:schemeClr val="accent3"/>
          </a:solidFill>
          <a:ln w="9525" cap="flat" cmpd="sng">
            <a:solidFill>
              <a:schemeClr val="dk1"/>
            </a:solidFill>
            <a:prstDash val="solid"/>
            <a:round/>
            <a:headEnd type="none" w="sm" len="sm"/>
            <a:tailEnd type="none" w="sm" len="sm"/>
          </a:ln>
          <a:effectLst>
            <a:outerShdw dist="19050" dir="2640000" algn="bl" rotWithShape="0">
              <a:srgbClr val="000000"/>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dirty="0">
                <a:solidFill>
                  <a:schemeClr val="dk1"/>
                </a:solidFill>
                <a:latin typeface="Nanum Gothic Coding"/>
                <a:ea typeface="Nanum Gothic Coding"/>
                <a:cs typeface="Nanum Gothic Coding"/>
                <a:sym typeface="Nanum Gothic Coding"/>
              </a:rPr>
              <a:t>03</a:t>
            </a:r>
            <a:endParaRPr sz="2100" dirty="0">
              <a:solidFill>
                <a:schemeClr val="dk1"/>
              </a:solidFill>
              <a:latin typeface="Nanum Gothic Coding"/>
              <a:ea typeface="Nanum Gothic Coding"/>
              <a:cs typeface="Nanum Gothic Coding"/>
              <a:sym typeface="Nanum Gothic Coding"/>
            </a:endParaRPr>
          </a:p>
        </p:txBody>
      </p:sp>
    </p:spTree>
    <p:extLst>
      <p:ext uri="{BB962C8B-B14F-4D97-AF65-F5344CB8AC3E}">
        <p14:creationId xmlns:p14="http://schemas.microsoft.com/office/powerpoint/2010/main" val="1222054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56"/>
        <p:cNvGrpSpPr/>
        <p:nvPr/>
      </p:nvGrpSpPr>
      <p:grpSpPr>
        <a:xfrm>
          <a:off x="0" y="0"/>
          <a:ext cx="0" cy="0"/>
          <a:chOff x="0" y="0"/>
          <a:chExt cx="0" cy="0"/>
        </a:xfrm>
      </p:grpSpPr>
      <p:sp>
        <p:nvSpPr>
          <p:cNvPr id="5562" name="Google Shape;5562;p43"/>
          <p:cNvSpPr txBox="1"/>
          <p:nvPr/>
        </p:nvSpPr>
        <p:spPr>
          <a:xfrm flipH="1">
            <a:off x="1943188" y="1442858"/>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G</a:t>
            </a:r>
            <a:endParaRPr sz="3400" dirty="0">
              <a:solidFill>
                <a:schemeClr val="dk1"/>
              </a:solidFill>
              <a:latin typeface="Nanum Gothic Coding"/>
              <a:ea typeface="Nanum Gothic Coding"/>
              <a:cs typeface="Nanum Gothic Coding"/>
              <a:sym typeface="Nanum Gothic Coding"/>
            </a:endParaRPr>
          </a:p>
        </p:txBody>
      </p:sp>
      <p:sp>
        <p:nvSpPr>
          <p:cNvPr id="5563" name="Google Shape;5563;p43"/>
          <p:cNvSpPr txBox="1"/>
          <p:nvPr/>
        </p:nvSpPr>
        <p:spPr>
          <a:xfrm flipH="1">
            <a:off x="1943188" y="3162833"/>
            <a:ext cx="807300" cy="792300"/>
          </a:xfrm>
          <a:prstGeom prst="rect">
            <a:avLst/>
          </a:prstGeom>
          <a:solidFill>
            <a:schemeClr val="lt2"/>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R</a:t>
            </a:r>
            <a:endParaRPr sz="3400" dirty="0">
              <a:solidFill>
                <a:schemeClr val="dk1"/>
              </a:solidFill>
              <a:latin typeface="Nanum Gothic Coding"/>
              <a:ea typeface="Nanum Gothic Coding"/>
              <a:cs typeface="Nanum Gothic Coding"/>
              <a:sym typeface="Nanum Gothic Coding"/>
            </a:endParaRPr>
          </a:p>
        </p:txBody>
      </p:sp>
      <p:sp>
        <p:nvSpPr>
          <p:cNvPr id="5564" name="Google Shape;5564;p43"/>
          <p:cNvSpPr txBox="1"/>
          <p:nvPr/>
        </p:nvSpPr>
        <p:spPr>
          <a:xfrm flipH="1">
            <a:off x="3557788" y="1442858"/>
            <a:ext cx="807300" cy="792300"/>
          </a:xfrm>
          <a:prstGeom prst="rect">
            <a:avLst/>
          </a:prstGeom>
          <a:solidFill>
            <a:schemeClr val="accent3"/>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A</a:t>
            </a:r>
            <a:endParaRPr sz="3400" dirty="0">
              <a:solidFill>
                <a:schemeClr val="dk1"/>
              </a:solidFill>
              <a:latin typeface="Nanum Gothic Coding"/>
              <a:ea typeface="Nanum Gothic Coding"/>
              <a:cs typeface="Nanum Gothic Coding"/>
              <a:sym typeface="Nanum Gothic Coding"/>
            </a:endParaRPr>
          </a:p>
        </p:txBody>
      </p:sp>
      <p:sp>
        <p:nvSpPr>
          <p:cNvPr id="5565" name="Google Shape;5565;p43"/>
          <p:cNvSpPr txBox="1"/>
          <p:nvPr/>
        </p:nvSpPr>
        <p:spPr>
          <a:xfrm flipH="1">
            <a:off x="3557788" y="3162833"/>
            <a:ext cx="807300" cy="792300"/>
          </a:xfrm>
          <a:prstGeom prst="rect">
            <a:avLst/>
          </a:prstGeom>
          <a:solidFill>
            <a:schemeClr val="l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C</a:t>
            </a:r>
            <a:endParaRPr sz="3400" dirty="0">
              <a:solidFill>
                <a:schemeClr val="dk1"/>
              </a:solidFill>
              <a:latin typeface="Nanum Gothic Coding"/>
              <a:ea typeface="Nanum Gothic Coding"/>
              <a:cs typeface="Nanum Gothic Coding"/>
              <a:sym typeface="Nanum Gothic Coding"/>
            </a:endParaRPr>
          </a:p>
        </p:txBody>
      </p:sp>
      <p:cxnSp>
        <p:nvCxnSpPr>
          <p:cNvPr id="5570" name="Google Shape;5570;p43"/>
          <p:cNvCxnSpPr>
            <a:cxnSpLocks/>
            <a:stCxn id="5562" idx="1"/>
            <a:endCxn id="5563" idx="3"/>
          </p:cNvCxnSpPr>
          <p:nvPr/>
        </p:nvCxnSpPr>
        <p:spPr>
          <a:xfrm flipH="1">
            <a:off x="1943188" y="1846508"/>
            <a:ext cx="807300" cy="1712475"/>
          </a:xfrm>
          <a:prstGeom prst="bentConnector5">
            <a:avLst>
              <a:gd name="adj1" fmla="val -28317"/>
              <a:gd name="adj2" fmla="val 50219"/>
              <a:gd name="adj3" fmla="val 128317"/>
            </a:avLst>
          </a:prstGeom>
          <a:noFill/>
          <a:ln w="9525" cap="flat" cmpd="sng">
            <a:solidFill>
              <a:schemeClr val="dk1"/>
            </a:solidFill>
            <a:prstDash val="solid"/>
            <a:round/>
            <a:headEnd type="none" w="med" len="med"/>
            <a:tailEnd type="none" w="med" len="med"/>
          </a:ln>
        </p:spPr>
      </p:cxnSp>
      <p:cxnSp>
        <p:nvCxnSpPr>
          <p:cNvPr id="5571" name="Google Shape;5571;p43"/>
          <p:cNvCxnSpPr>
            <a:cxnSpLocks/>
            <a:stCxn id="5565" idx="3"/>
            <a:endCxn id="5564" idx="1"/>
          </p:cNvCxnSpPr>
          <p:nvPr/>
        </p:nvCxnSpPr>
        <p:spPr>
          <a:xfrm rot="10800000" flipH="1">
            <a:off x="3557788" y="1839009"/>
            <a:ext cx="807300" cy="1719975"/>
          </a:xfrm>
          <a:prstGeom prst="bentConnector5">
            <a:avLst>
              <a:gd name="adj1" fmla="val -28317"/>
              <a:gd name="adj2" fmla="val 50000"/>
              <a:gd name="adj3" fmla="val 128317"/>
            </a:avLst>
          </a:prstGeom>
          <a:noFill/>
          <a:ln w="9525" cap="flat" cmpd="sng">
            <a:solidFill>
              <a:schemeClr val="dk1"/>
            </a:solidFill>
            <a:prstDash val="solid"/>
            <a:round/>
            <a:headEnd type="none" w="med" len="med"/>
            <a:tailEnd type="none" w="med" len="med"/>
          </a:ln>
        </p:spPr>
      </p:cxnSp>
      <p:cxnSp>
        <p:nvCxnSpPr>
          <p:cNvPr id="5572" name="Google Shape;5572;p43"/>
          <p:cNvCxnSpPr>
            <a:cxnSpLocks/>
            <a:stCxn id="5563" idx="1"/>
            <a:endCxn id="5564" idx="3"/>
          </p:cNvCxnSpPr>
          <p:nvPr/>
        </p:nvCxnSpPr>
        <p:spPr>
          <a:xfrm flipV="1">
            <a:off x="2750488" y="1839008"/>
            <a:ext cx="807300" cy="1719975"/>
          </a:xfrm>
          <a:prstGeom prst="bentConnector3">
            <a:avLst>
              <a:gd name="adj1" fmla="val 50000"/>
            </a:avLst>
          </a:prstGeom>
          <a:noFill/>
          <a:ln w="9525" cap="flat" cmpd="sng">
            <a:solidFill>
              <a:schemeClr val="dk1"/>
            </a:solidFill>
            <a:prstDash val="solid"/>
            <a:round/>
            <a:headEnd type="none" w="med" len="med"/>
            <a:tailEnd type="none" w="med" len="med"/>
          </a:ln>
        </p:spPr>
      </p:cxnSp>
      <p:sp>
        <p:nvSpPr>
          <p:cNvPr id="22" name="Google Shape;5563;p43">
            <a:extLst>
              <a:ext uri="{FF2B5EF4-FFF2-40B4-BE49-F238E27FC236}">
                <a16:creationId xmlns:a16="http://schemas.microsoft.com/office/drawing/2014/main" id="{7D3C3906-B366-D725-64BE-F7EAC8F09235}"/>
              </a:ext>
            </a:extLst>
          </p:cNvPr>
          <p:cNvSpPr txBox="1"/>
          <p:nvPr/>
        </p:nvSpPr>
        <p:spPr>
          <a:xfrm flipH="1">
            <a:off x="5172388" y="1442858"/>
            <a:ext cx="807300" cy="792300"/>
          </a:xfrm>
          <a:prstGeom prst="rect">
            <a:avLst/>
          </a:prstGeom>
          <a:solidFill>
            <a:schemeClr val="lt2"/>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I</a:t>
            </a:r>
            <a:endParaRPr sz="3400" dirty="0">
              <a:solidFill>
                <a:schemeClr val="dk1"/>
              </a:solidFill>
              <a:latin typeface="Nanum Gothic Coding"/>
              <a:ea typeface="Nanum Gothic Coding"/>
              <a:cs typeface="Nanum Gothic Coding"/>
              <a:sym typeface="Nanum Gothic Coding"/>
            </a:endParaRPr>
          </a:p>
        </p:txBody>
      </p:sp>
      <p:sp>
        <p:nvSpPr>
          <p:cNvPr id="23" name="Google Shape;5564;p43">
            <a:extLst>
              <a:ext uri="{FF2B5EF4-FFF2-40B4-BE49-F238E27FC236}">
                <a16:creationId xmlns:a16="http://schemas.microsoft.com/office/drawing/2014/main" id="{7953D691-3BF9-490F-D2CD-E602740B18D5}"/>
              </a:ext>
            </a:extLst>
          </p:cNvPr>
          <p:cNvSpPr txBox="1"/>
          <p:nvPr/>
        </p:nvSpPr>
        <p:spPr>
          <a:xfrm flipH="1">
            <a:off x="5172388" y="3186198"/>
            <a:ext cx="807300" cy="792300"/>
          </a:xfrm>
          <a:prstGeom prst="rect">
            <a:avLst/>
          </a:prstGeom>
          <a:solidFill>
            <a:schemeClr val="accent3"/>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A</a:t>
            </a:r>
            <a:endParaRPr sz="3400" dirty="0">
              <a:solidFill>
                <a:schemeClr val="dk1"/>
              </a:solidFill>
              <a:latin typeface="Nanum Gothic Coding"/>
              <a:ea typeface="Nanum Gothic Coding"/>
              <a:cs typeface="Nanum Gothic Coding"/>
              <a:sym typeface="Nanum Gothic Coding"/>
            </a:endParaRPr>
          </a:p>
        </p:txBody>
      </p:sp>
      <p:sp>
        <p:nvSpPr>
          <p:cNvPr id="24" name="Google Shape;5565;p43">
            <a:extLst>
              <a:ext uri="{FF2B5EF4-FFF2-40B4-BE49-F238E27FC236}">
                <a16:creationId xmlns:a16="http://schemas.microsoft.com/office/drawing/2014/main" id="{43F34913-3772-CAF0-97D6-6CEE37485CCD}"/>
              </a:ext>
            </a:extLst>
          </p:cNvPr>
          <p:cNvSpPr txBox="1"/>
          <p:nvPr/>
        </p:nvSpPr>
        <p:spPr>
          <a:xfrm flipH="1">
            <a:off x="7016302" y="2370533"/>
            <a:ext cx="807300" cy="792300"/>
          </a:xfrm>
          <a:prstGeom prst="rect">
            <a:avLst/>
          </a:prstGeom>
          <a:solidFill>
            <a:schemeClr val="l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S</a:t>
            </a:r>
            <a:endParaRPr sz="3400" dirty="0">
              <a:solidFill>
                <a:schemeClr val="dk1"/>
              </a:solidFill>
              <a:latin typeface="Nanum Gothic Coding"/>
              <a:ea typeface="Nanum Gothic Coding"/>
              <a:cs typeface="Nanum Gothic Coding"/>
              <a:sym typeface="Nanum Gothic Coding"/>
            </a:endParaRPr>
          </a:p>
        </p:txBody>
      </p:sp>
      <p:cxnSp>
        <p:nvCxnSpPr>
          <p:cNvPr id="25" name="Google Shape;5570;p43">
            <a:extLst>
              <a:ext uri="{FF2B5EF4-FFF2-40B4-BE49-F238E27FC236}">
                <a16:creationId xmlns:a16="http://schemas.microsoft.com/office/drawing/2014/main" id="{781DD5FB-E13E-DBD2-393D-39DE7B315A1C}"/>
              </a:ext>
            </a:extLst>
          </p:cNvPr>
          <p:cNvCxnSpPr>
            <a:cxnSpLocks/>
            <a:stCxn id="5565" idx="1"/>
            <a:endCxn id="22" idx="3"/>
          </p:cNvCxnSpPr>
          <p:nvPr/>
        </p:nvCxnSpPr>
        <p:spPr>
          <a:xfrm flipV="1">
            <a:off x="4365088" y="1839008"/>
            <a:ext cx="807300" cy="1719975"/>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26" name="Google Shape;5571;p43">
            <a:extLst>
              <a:ext uri="{FF2B5EF4-FFF2-40B4-BE49-F238E27FC236}">
                <a16:creationId xmlns:a16="http://schemas.microsoft.com/office/drawing/2014/main" id="{3C5E7451-7A82-F07D-AAA8-CD4803832738}"/>
              </a:ext>
            </a:extLst>
          </p:cNvPr>
          <p:cNvCxnSpPr>
            <a:cxnSpLocks/>
            <a:stCxn id="24" idx="3"/>
            <a:endCxn id="23" idx="1"/>
          </p:cNvCxnSpPr>
          <p:nvPr/>
        </p:nvCxnSpPr>
        <p:spPr>
          <a:xfrm rot="10800000" flipV="1">
            <a:off x="5979688" y="2766682"/>
            <a:ext cx="1036614" cy="815665"/>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27" name="Google Shape;5572;p43">
            <a:extLst>
              <a:ext uri="{FF2B5EF4-FFF2-40B4-BE49-F238E27FC236}">
                <a16:creationId xmlns:a16="http://schemas.microsoft.com/office/drawing/2014/main" id="{B3F7C211-44FE-5BFE-7135-D221451B2A5B}"/>
              </a:ext>
            </a:extLst>
          </p:cNvPr>
          <p:cNvCxnSpPr>
            <a:cxnSpLocks/>
            <a:stCxn id="22" idx="1"/>
            <a:endCxn id="23" idx="3"/>
          </p:cNvCxnSpPr>
          <p:nvPr/>
        </p:nvCxnSpPr>
        <p:spPr>
          <a:xfrm flipH="1">
            <a:off x="5172388" y="1839008"/>
            <a:ext cx="807300" cy="1743340"/>
          </a:xfrm>
          <a:prstGeom prst="bentConnector5">
            <a:avLst>
              <a:gd name="adj1" fmla="val -28317"/>
              <a:gd name="adj2" fmla="val 50000"/>
              <a:gd name="adj3" fmla="val 128317"/>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31"/>
        <p:cNvGrpSpPr/>
        <p:nvPr/>
      </p:nvGrpSpPr>
      <p:grpSpPr>
        <a:xfrm>
          <a:off x="0" y="0"/>
          <a:ext cx="0" cy="0"/>
          <a:chOff x="0" y="0"/>
          <a:chExt cx="0" cy="0"/>
        </a:xfrm>
      </p:grpSpPr>
      <p:sp>
        <p:nvSpPr>
          <p:cNvPr id="5132" name="Google Shape;5132;p37">
            <a:hlinkClick r:id="" action="ppaction://hlinkshowjump?jump=previousslide"/>
          </p:cNvPr>
          <p:cNvSpPr/>
          <p:nvPr/>
        </p:nvSpPr>
        <p:spPr>
          <a:xfrm>
            <a:off x="717526" y="4343325"/>
            <a:ext cx="882600" cy="2757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73150" rIns="91425" bIns="91425" anchor="ctr" anchorCtr="0">
            <a:noAutofit/>
          </a:bodyPr>
          <a:lstStyle/>
          <a:p>
            <a:pPr marL="0" lvl="0" indent="0" algn="ctr" rtl="0">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sp>
        <p:nvSpPr>
          <p:cNvPr id="5133" name="Google Shape;5133;p37">
            <a:hlinkClick r:id="" action="ppaction://hlinkshowjump?jump=nextslide"/>
          </p:cNvPr>
          <p:cNvSpPr/>
          <p:nvPr/>
        </p:nvSpPr>
        <p:spPr>
          <a:xfrm>
            <a:off x="7553326" y="4343325"/>
            <a:ext cx="882600" cy="275700"/>
          </a:xfrm>
          <a:prstGeom prst="roundRect">
            <a:avLst>
              <a:gd name="adj" fmla="val 0"/>
            </a:avLst>
          </a:prstGeom>
          <a:solidFill>
            <a:schemeClr val="accen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73150" rIns="91425" bIns="91425" anchor="ctr" anchorCtr="0">
            <a:noAutofit/>
          </a:bodyPr>
          <a:lstStyle/>
          <a:p>
            <a:pPr marL="0" marR="0" lvl="0" indent="0" algn="ctr" rtl="0">
              <a:lnSpc>
                <a:spcPct val="100000"/>
              </a:lnSpc>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sp>
        <p:nvSpPr>
          <p:cNvPr id="5134" name="Google Shape;5134;p37"/>
          <p:cNvSpPr txBox="1">
            <a:spLocks noGrp="1"/>
          </p:cNvSpPr>
          <p:nvPr>
            <p:ph type="title"/>
          </p:nvPr>
        </p:nvSpPr>
        <p:spPr>
          <a:xfrm>
            <a:off x="713100" y="620100"/>
            <a:ext cx="7717800" cy="128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 dirty="0"/>
            </a:br>
            <a:r>
              <a:rPr lang="en" dirty="0"/>
              <a:t>Método de Falsa Posición</a:t>
            </a:r>
            <a:endParaRPr dirty="0"/>
          </a:p>
        </p:txBody>
      </p:sp>
      <p:sp>
        <p:nvSpPr>
          <p:cNvPr id="5135" name="Google Shape;5135;p37"/>
          <p:cNvSpPr txBox="1">
            <a:spLocks noGrp="1"/>
          </p:cNvSpPr>
          <p:nvPr>
            <p:ph type="body" idx="1"/>
          </p:nvPr>
        </p:nvSpPr>
        <p:spPr>
          <a:xfrm>
            <a:off x="713100" y="1909450"/>
            <a:ext cx="7524000" cy="2373300"/>
          </a:xfrm>
          <a:prstGeom prst="rect">
            <a:avLst/>
          </a:prstGeom>
        </p:spPr>
        <p:txBody>
          <a:bodyPr spcFirstLastPara="1" wrap="square" lIns="91425" tIns="91425" rIns="91425" bIns="91425" anchor="t" anchorCtr="0">
            <a:noAutofit/>
          </a:bodyPr>
          <a:lstStyle/>
          <a:p>
            <a:pPr marL="457200" lvl="0" indent="-307975" algn="just" rtl="0">
              <a:spcBef>
                <a:spcPts val="0"/>
              </a:spcBef>
              <a:spcAft>
                <a:spcPts val="0"/>
              </a:spcAft>
              <a:buSzPts val="1250"/>
              <a:buFont typeface="Dosis"/>
              <a:buChar char="●"/>
            </a:pPr>
            <a:r>
              <a:rPr lang="es-ES" sz="1800" dirty="0">
                <a:solidFill>
                  <a:srgbClr val="434343"/>
                </a:solidFill>
                <a:latin typeface="Dosis"/>
                <a:ea typeface="Dosis"/>
                <a:cs typeface="Dosis"/>
                <a:sym typeface="Dosis"/>
              </a:rPr>
              <a:t>La falsa posición es una alternativa a la bisección basada en una visualización gráfica. Un inconveniente del método de bisección es que al dividir el intervalo de </a:t>
            </a:r>
            <a:r>
              <a:rPr lang="es-ES" sz="1800" dirty="0" err="1">
                <a:solidFill>
                  <a:srgbClr val="434343"/>
                </a:solidFill>
                <a:latin typeface="Dosis"/>
                <a:ea typeface="Dosis"/>
                <a:cs typeface="Dosis"/>
                <a:sym typeface="Dosis"/>
              </a:rPr>
              <a:t>X</a:t>
            </a:r>
            <a:r>
              <a:rPr lang="es-ES" sz="1800" baseline="-25000" dirty="0" err="1">
                <a:solidFill>
                  <a:srgbClr val="434343"/>
                </a:solidFill>
                <a:latin typeface="Dosis"/>
                <a:ea typeface="Dosis"/>
                <a:cs typeface="Dosis"/>
                <a:sym typeface="Dosis"/>
              </a:rPr>
              <a:t>a</a:t>
            </a:r>
            <a:r>
              <a:rPr lang="es-ES" sz="1800" dirty="0">
                <a:solidFill>
                  <a:srgbClr val="434343"/>
                </a:solidFill>
                <a:latin typeface="Dosis"/>
                <a:ea typeface="Dosis"/>
                <a:cs typeface="Dosis"/>
                <a:sym typeface="Dosis"/>
              </a:rPr>
              <a:t> a </a:t>
            </a:r>
            <a:r>
              <a:rPr lang="es-ES" sz="1800" dirty="0" err="1">
                <a:solidFill>
                  <a:srgbClr val="434343"/>
                </a:solidFill>
                <a:latin typeface="Dosis"/>
                <a:ea typeface="Dosis"/>
                <a:cs typeface="Dosis"/>
                <a:sym typeface="Dosis"/>
              </a:rPr>
              <a:t>X</a:t>
            </a:r>
            <a:r>
              <a:rPr lang="es-ES" sz="1800" baseline="-25000" dirty="0" err="1">
                <a:solidFill>
                  <a:srgbClr val="434343"/>
                </a:solidFill>
                <a:latin typeface="Dosis"/>
                <a:ea typeface="Dosis"/>
                <a:cs typeface="Dosis"/>
                <a:sym typeface="Dosis"/>
              </a:rPr>
              <a:t>b</a:t>
            </a:r>
            <a:r>
              <a:rPr lang="es-ES" sz="1800" dirty="0">
                <a:solidFill>
                  <a:srgbClr val="434343"/>
                </a:solidFill>
                <a:latin typeface="Dosis"/>
                <a:ea typeface="Dosis"/>
                <a:cs typeface="Dosis"/>
                <a:sym typeface="Dosis"/>
              </a:rPr>
              <a:t> en mitades iguales, no se toman en consideración las magnitudes de f(</a:t>
            </a:r>
            <a:r>
              <a:rPr lang="es-ES" sz="1800" dirty="0" err="1">
                <a:solidFill>
                  <a:srgbClr val="434343"/>
                </a:solidFill>
                <a:latin typeface="Dosis"/>
                <a:ea typeface="Dosis"/>
                <a:cs typeface="Dosis"/>
                <a:sym typeface="Dosis"/>
              </a:rPr>
              <a:t>X</a:t>
            </a:r>
            <a:r>
              <a:rPr lang="es-ES" sz="1800" baseline="-25000" dirty="0" err="1">
                <a:solidFill>
                  <a:srgbClr val="434343"/>
                </a:solidFill>
                <a:latin typeface="Dosis"/>
                <a:ea typeface="Dosis"/>
                <a:cs typeface="Dosis"/>
                <a:sym typeface="Dosis"/>
              </a:rPr>
              <a:t>a</a:t>
            </a:r>
            <a:r>
              <a:rPr lang="es-ES" sz="1800" dirty="0">
                <a:solidFill>
                  <a:srgbClr val="434343"/>
                </a:solidFill>
                <a:latin typeface="Dosis"/>
                <a:ea typeface="Dosis"/>
                <a:cs typeface="Dosis"/>
                <a:sym typeface="Dosis"/>
              </a:rPr>
              <a:t>) y f(</a:t>
            </a:r>
            <a:r>
              <a:rPr lang="es-ES" sz="1800" dirty="0" err="1">
                <a:solidFill>
                  <a:srgbClr val="434343"/>
                </a:solidFill>
                <a:latin typeface="Dosis"/>
                <a:ea typeface="Dosis"/>
                <a:cs typeface="Dosis"/>
                <a:sym typeface="Dosis"/>
              </a:rPr>
              <a:t>X</a:t>
            </a:r>
            <a:r>
              <a:rPr lang="es-ES" sz="1800" baseline="-25000" dirty="0" err="1">
                <a:solidFill>
                  <a:srgbClr val="434343"/>
                </a:solidFill>
                <a:latin typeface="Dosis"/>
                <a:ea typeface="Dosis"/>
                <a:cs typeface="Dosis"/>
                <a:sym typeface="Dosis"/>
              </a:rPr>
              <a:t>b</a:t>
            </a:r>
            <a:r>
              <a:rPr lang="es-ES" sz="1800" dirty="0">
                <a:solidFill>
                  <a:srgbClr val="434343"/>
                </a:solidFill>
                <a:latin typeface="Dosis"/>
                <a:ea typeface="Dosis"/>
                <a:cs typeface="Dosis"/>
                <a:sym typeface="Dosis"/>
              </a:rPr>
              <a:t>).</a:t>
            </a:r>
          </a:p>
          <a:p>
            <a:pPr marL="457200" lvl="0" indent="-307975" algn="just" rtl="0">
              <a:spcBef>
                <a:spcPts val="0"/>
              </a:spcBef>
              <a:spcAft>
                <a:spcPts val="0"/>
              </a:spcAft>
              <a:buSzPts val="1250"/>
              <a:buFont typeface="Dosis"/>
              <a:buChar char="●"/>
            </a:pPr>
            <a:r>
              <a:rPr lang="es-ES" sz="1800" dirty="0">
                <a:solidFill>
                  <a:srgbClr val="434343"/>
                </a:solidFill>
                <a:latin typeface="Dosis"/>
                <a:ea typeface="Dosis"/>
                <a:cs typeface="Dosis"/>
                <a:sym typeface="Dosis"/>
              </a:rPr>
              <a:t>Por ejemplo, si f(</a:t>
            </a:r>
            <a:r>
              <a:rPr lang="es-ES" sz="1800" dirty="0" err="1">
                <a:solidFill>
                  <a:srgbClr val="434343"/>
                </a:solidFill>
                <a:latin typeface="Dosis"/>
                <a:ea typeface="Dosis"/>
                <a:cs typeface="Dosis"/>
                <a:sym typeface="Dosis"/>
              </a:rPr>
              <a:t>X</a:t>
            </a:r>
            <a:r>
              <a:rPr lang="es-ES" sz="1800" baseline="-25000" dirty="0" err="1">
                <a:solidFill>
                  <a:srgbClr val="434343"/>
                </a:solidFill>
                <a:latin typeface="Dosis"/>
                <a:ea typeface="Dosis"/>
                <a:cs typeface="Dosis"/>
                <a:sym typeface="Dosis"/>
              </a:rPr>
              <a:t>a</a:t>
            </a:r>
            <a:r>
              <a:rPr lang="es-ES" sz="1800" dirty="0">
                <a:solidFill>
                  <a:srgbClr val="434343"/>
                </a:solidFill>
                <a:latin typeface="Dosis"/>
                <a:ea typeface="Dosis"/>
                <a:cs typeface="Dosis"/>
                <a:sym typeface="Dosis"/>
              </a:rPr>
              <a:t>) está mucho más cercana a cero que f(</a:t>
            </a:r>
            <a:r>
              <a:rPr lang="es-ES" sz="1800" dirty="0" err="1">
                <a:solidFill>
                  <a:srgbClr val="434343"/>
                </a:solidFill>
                <a:latin typeface="Dosis"/>
                <a:ea typeface="Dosis"/>
                <a:cs typeface="Dosis"/>
                <a:sym typeface="Dosis"/>
              </a:rPr>
              <a:t>X</a:t>
            </a:r>
            <a:r>
              <a:rPr lang="es-ES" sz="1800" baseline="-25000" dirty="0" err="1">
                <a:solidFill>
                  <a:srgbClr val="434343"/>
                </a:solidFill>
                <a:latin typeface="Dosis"/>
                <a:ea typeface="Dosis"/>
                <a:cs typeface="Dosis"/>
                <a:sym typeface="Dosis"/>
              </a:rPr>
              <a:t>b</a:t>
            </a:r>
            <a:r>
              <a:rPr lang="es-ES" sz="1800" dirty="0">
                <a:solidFill>
                  <a:srgbClr val="434343"/>
                </a:solidFill>
                <a:latin typeface="Dosis"/>
                <a:ea typeface="Dosis"/>
                <a:cs typeface="Dosis"/>
                <a:sym typeface="Dosis"/>
              </a:rPr>
              <a:t>), es lógico que la raíz se encuentre más cerca de </a:t>
            </a:r>
            <a:r>
              <a:rPr lang="es-ES" sz="1800" dirty="0" err="1">
                <a:solidFill>
                  <a:srgbClr val="434343"/>
                </a:solidFill>
                <a:latin typeface="Dosis"/>
                <a:ea typeface="Dosis"/>
                <a:cs typeface="Dosis"/>
                <a:sym typeface="Dosis"/>
              </a:rPr>
              <a:t>X</a:t>
            </a:r>
            <a:r>
              <a:rPr lang="es-ES" sz="1800" baseline="-25000" dirty="0" err="1">
                <a:solidFill>
                  <a:srgbClr val="434343"/>
                </a:solidFill>
                <a:latin typeface="Dosis"/>
                <a:ea typeface="Dosis"/>
                <a:cs typeface="Dosis"/>
                <a:sym typeface="Dosis"/>
              </a:rPr>
              <a:t>a</a:t>
            </a:r>
            <a:r>
              <a:rPr lang="es-ES" sz="1800" dirty="0">
                <a:solidFill>
                  <a:srgbClr val="434343"/>
                </a:solidFill>
                <a:latin typeface="Dosis"/>
                <a:ea typeface="Dosis"/>
                <a:cs typeface="Dosis"/>
                <a:sym typeface="Dosis"/>
              </a:rPr>
              <a:t> que de </a:t>
            </a:r>
            <a:r>
              <a:rPr lang="es-ES" sz="1800" dirty="0" err="1">
                <a:solidFill>
                  <a:srgbClr val="434343"/>
                </a:solidFill>
                <a:latin typeface="Dosis"/>
                <a:ea typeface="Dosis"/>
                <a:cs typeface="Dosis"/>
                <a:sym typeface="Dosis"/>
              </a:rPr>
              <a:t>X</a:t>
            </a:r>
            <a:r>
              <a:rPr lang="es-ES" sz="1800" baseline="-25000" dirty="0" err="1">
                <a:solidFill>
                  <a:srgbClr val="434343"/>
                </a:solidFill>
                <a:latin typeface="Dosis"/>
                <a:ea typeface="Dosis"/>
                <a:cs typeface="Dosis"/>
                <a:sym typeface="Dosis"/>
              </a:rPr>
              <a:t>b</a:t>
            </a:r>
            <a:r>
              <a:rPr lang="es-ES" sz="1800" dirty="0">
                <a:solidFill>
                  <a:srgbClr val="434343"/>
                </a:solidFill>
                <a:latin typeface="Dosis"/>
                <a:ea typeface="Dosis"/>
                <a:cs typeface="Dosis"/>
                <a:sym typeface="Dosis"/>
              </a:rPr>
              <a:t>.</a:t>
            </a:r>
            <a:endParaRPr lang="en-US" sz="1800" dirty="0">
              <a:latin typeface="Dosis"/>
              <a:ea typeface="Dosis"/>
              <a:cs typeface="Dosis"/>
              <a:sym typeface="Dosis"/>
            </a:endParaRPr>
          </a:p>
        </p:txBody>
      </p:sp>
      <p:grpSp>
        <p:nvGrpSpPr>
          <p:cNvPr id="5136" name="Google Shape;5136;p37"/>
          <p:cNvGrpSpPr/>
          <p:nvPr/>
        </p:nvGrpSpPr>
        <p:grpSpPr>
          <a:xfrm>
            <a:off x="8290351" y="863900"/>
            <a:ext cx="123600" cy="3239150"/>
            <a:chOff x="8290351" y="863900"/>
            <a:chExt cx="123600" cy="3239150"/>
          </a:xfrm>
        </p:grpSpPr>
        <p:sp>
          <p:nvSpPr>
            <p:cNvPr id="5137" name="Google Shape;5137;p37"/>
            <p:cNvSpPr/>
            <p:nvPr/>
          </p:nvSpPr>
          <p:spPr>
            <a:xfrm>
              <a:off x="8290351" y="863900"/>
              <a:ext cx="123600" cy="3234900"/>
            </a:xfrm>
            <a:prstGeom prst="rect">
              <a:avLst/>
            </a:prstGeom>
            <a:solidFill>
              <a:schemeClr val="lt1"/>
            </a:solidFill>
            <a:ln w="9525" cap="flat" cmpd="sng">
              <a:solidFill>
                <a:schemeClr val="dk1"/>
              </a:solidFill>
              <a:prstDash val="solid"/>
              <a:round/>
              <a:headEnd type="none" w="sm" len="sm"/>
              <a:tailEnd type="none" w="sm" len="sm"/>
            </a:ln>
            <a:effectLst>
              <a:outerShdw dist="38100" dir="31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37"/>
            <p:cNvSpPr/>
            <p:nvPr/>
          </p:nvSpPr>
          <p:spPr>
            <a:xfrm>
              <a:off x="8290425" y="863900"/>
              <a:ext cx="122400" cy="118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37"/>
            <p:cNvSpPr/>
            <p:nvPr/>
          </p:nvSpPr>
          <p:spPr>
            <a:xfrm>
              <a:off x="8291550" y="3984250"/>
              <a:ext cx="122400" cy="118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37"/>
            <p:cNvSpPr/>
            <p:nvPr/>
          </p:nvSpPr>
          <p:spPr>
            <a:xfrm>
              <a:off x="8308488" y="884471"/>
              <a:ext cx="88500" cy="76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37"/>
            <p:cNvSpPr/>
            <p:nvPr/>
          </p:nvSpPr>
          <p:spPr>
            <a:xfrm rot="10800000">
              <a:off x="8308488" y="4005550"/>
              <a:ext cx="88500" cy="76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2" name="Google Shape;5142;p37"/>
          <p:cNvSpPr/>
          <p:nvPr/>
        </p:nvSpPr>
        <p:spPr>
          <a:xfrm>
            <a:off x="8291538" y="1080449"/>
            <a:ext cx="122400" cy="79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3" name="Google Shape;5143;p37"/>
          <p:cNvGrpSpPr/>
          <p:nvPr/>
        </p:nvGrpSpPr>
        <p:grpSpPr>
          <a:xfrm>
            <a:off x="7337228" y="3608238"/>
            <a:ext cx="519622" cy="494824"/>
            <a:chOff x="7231778" y="3446525"/>
            <a:chExt cx="519622" cy="494824"/>
          </a:xfrm>
        </p:grpSpPr>
        <p:sp>
          <p:nvSpPr>
            <p:cNvPr id="5144" name="Google Shape;5144;p37"/>
            <p:cNvSpPr/>
            <p:nvPr/>
          </p:nvSpPr>
          <p:spPr>
            <a:xfrm>
              <a:off x="7475700" y="3446525"/>
              <a:ext cx="275700" cy="275700"/>
            </a:xfrm>
            <a:prstGeom prst="star4">
              <a:avLst>
                <a:gd name="adj" fmla="val 15639"/>
              </a:avLst>
            </a:prstGeom>
            <a:solidFill>
              <a:schemeClr val="accent1"/>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37"/>
            <p:cNvSpPr/>
            <p:nvPr/>
          </p:nvSpPr>
          <p:spPr>
            <a:xfrm>
              <a:off x="7231778" y="3747248"/>
              <a:ext cx="275719" cy="194101"/>
            </a:xfrm>
            <a:custGeom>
              <a:avLst/>
              <a:gdLst/>
              <a:ahLst/>
              <a:cxnLst/>
              <a:rect l="l" t="t" r="r" b="b"/>
              <a:pathLst>
                <a:path w="34508" h="24293" extrusionOk="0">
                  <a:moveTo>
                    <a:pt x="8977" y="0"/>
                  </a:moveTo>
                  <a:cubicBezTo>
                    <a:pt x="8112" y="0"/>
                    <a:pt x="7249" y="131"/>
                    <a:pt x="6420" y="403"/>
                  </a:cubicBezTo>
                  <a:cubicBezTo>
                    <a:pt x="1482" y="2008"/>
                    <a:pt x="0" y="7132"/>
                    <a:pt x="1543" y="11576"/>
                  </a:cubicBezTo>
                  <a:cubicBezTo>
                    <a:pt x="4506" y="20157"/>
                    <a:pt x="17223" y="24293"/>
                    <a:pt x="17223" y="24293"/>
                  </a:cubicBezTo>
                  <a:cubicBezTo>
                    <a:pt x="17223" y="24293"/>
                    <a:pt x="30001" y="20157"/>
                    <a:pt x="32964" y="11576"/>
                  </a:cubicBezTo>
                  <a:cubicBezTo>
                    <a:pt x="34507" y="7132"/>
                    <a:pt x="33026" y="2008"/>
                    <a:pt x="28087" y="403"/>
                  </a:cubicBezTo>
                  <a:cubicBezTo>
                    <a:pt x="27259" y="131"/>
                    <a:pt x="26395" y="0"/>
                    <a:pt x="25530" y="0"/>
                  </a:cubicBezTo>
                  <a:cubicBezTo>
                    <a:pt x="22079" y="0"/>
                    <a:pt x="18605" y="2084"/>
                    <a:pt x="17223" y="5588"/>
                  </a:cubicBezTo>
                  <a:cubicBezTo>
                    <a:pt x="15890" y="2084"/>
                    <a:pt x="12426" y="0"/>
                    <a:pt x="8977" y="0"/>
                  </a:cubicBezTo>
                  <a:close/>
                </a:path>
              </a:pathLst>
            </a:custGeom>
            <a:solidFill>
              <a:schemeClr val="lt2"/>
            </a:solidFill>
            <a:ln w="9525" cap="rnd"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6" name="Google Shape;5146;p37"/>
          <p:cNvGrpSpPr/>
          <p:nvPr/>
        </p:nvGrpSpPr>
        <p:grpSpPr>
          <a:xfrm>
            <a:off x="534300" y="3187825"/>
            <a:ext cx="442346" cy="544800"/>
            <a:chOff x="1349513" y="3255625"/>
            <a:chExt cx="442346" cy="544800"/>
          </a:xfrm>
        </p:grpSpPr>
        <p:sp>
          <p:nvSpPr>
            <p:cNvPr id="5147" name="Google Shape;5147;p37"/>
            <p:cNvSpPr/>
            <p:nvPr/>
          </p:nvSpPr>
          <p:spPr>
            <a:xfrm>
              <a:off x="1349513" y="3255625"/>
              <a:ext cx="212100" cy="212100"/>
            </a:xfrm>
            <a:prstGeom prst="star4">
              <a:avLst>
                <a:gd name="adj" fmla="val 15639"/>
              </a:avLst>
            </a:prstGeom>
            <a:solidFill>
              <a:schemeClr val="accent1"/>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37"/>
            <p:cNvSpPr/>
            <p:nvPr/>
          </p:nvSpPr>
          <p:spPr>
            <a:xfrm>
              <a:off x="1441759" y="3467725"/>
              <a:ext cx="350100" cy="332700"/>
            </a:xfrm>
            <a:prstGeom prst="star5">
              <a:avLst>
                <a:gd name="adj" fmla="val 19098"/>
                <a:gd name="hf" fmla="val 105146"/>
                <a:gd name="vf" fmla="val 110557"/>
              </a:avLst>
            </a:prstGeom>
            <a:solidFill>
              <a:schemeClr val="lt2"/>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9" name="Google Shape;5149;p37">
            <a:hlinkClick r:id="" action="ppaction://hlinkshowjump?jump=previousslide"/>
          </p:cNvPr>
          <p:cNvSpPr txBox="1">
            <a:spLocks noGrp="1"/>
          </p:cNvSpPr>
          <p:nvPr>
            <p:ph type="subTitle" idx="2"/>
          </p:nvPr>
        </p:nvSpPr>
        <p:spPr>
          <a:xfrm>
            <a:off x="787725" y="4358150"/>
            <a:ext cx="742200" cy="2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Back</a:t>
            </a:r>
            <a:endParaRPr dirty="0"/>
          </a:p>
        </p:txBody>
      </p:sp>
      <p:sp>
        <p:nvSpPr>
          <p:cNvPr id="5150" name="Google Shape;5150;p37">
            <a:hlinkClick r:id="" action="ppaction://hlinkshowjump?jump=nextslide"/>
          </p:cNvPr>
          <p:cNvSpPr txBox="1">
            <a:spLocks noGrp="1"/>
          </p:cNvSpPr>
          <p:nvPr>
            <p:ph type="subTitle" idx="3"/>
          </p:nvPr>
        </p:nvSpPr>
        <p:spPr>
          <a:xfrm>
            <a:off x="7623525" y="4358150"/>
            <a:ext cx="742200" cy="2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Next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31"/>
        <p:cNvGrpSpPr/>
        <p:nvPr/>
      </p:nvGrpSpPr>
      <p:grpSpPr>
        <a:xfrm>
          <a:off x="0" y="0"/>
          <a:ext cx="0" cy="0"/>
          <a:chOff x="0" y="0"/>
          <a:chExt cx="0" cy="0"/>
        </a:xfrm>
      </p:grpSpPr>
      <p:sp>
        <p:nvSpPr>
          <p:cNvPr id="5132" name="Google Shape;5132;p37">
            <a:hlinkClick r:id="" action="ppaction://hlinkshowjump?jump=previousslide"/>
          </p:cNvPr>
          <p:cNvSpPr/>
          <p:nvPr/>
        </p:nvSpPr>
        <p:spPr>
          <a:xfrm>
            <a:off x="717526" y="4343325"/>
            <a:ext cx="882600" cy="2757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73150" rIns="91425" bIns="91425" anchor="ctr" anchorCtr="0">
            <a:noAutofit/>
          </a:bodyPr>
          <a:lstStyle/>
          <a:p>
            <a:pPr marL="0" lvl="0" indent="0" algn="ctr" rtl="0">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sp>
        <p:nvSpPr>
          <p:cNvPr id="5133" name="Google Shape;5133;p37">
            <a:hlinkClick r:id="" action="ppaction://hlinkshowjump?jump=nextslide"/>
          </p:cNvPr>
          <p:cNvSpPr/>
          <p:nvPr/>
        </p:nvSpPr>
        <p:spPr>
          <a:xfrm>
            <a:off x="7553326" y="4343325"/>
            <a:ext cx="882600" cy="275700"/>
          </a:xfrm>
          <a:prstGeom prst="roundRect">
            <a:avLst>
              <a:gd name="adj" fmla="val 0"/>
            </a:avLst>
          </a:prstGeom>
          <a:solidFill>
            <a:schemeClr val="accen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73150" rIns="91425" bIns="91425" anchor="ctr" anchorCtr="0">
            <a:noAutofit/>
          </a:bodyPr>
          <a:lstStyle/>
          <a:p>
            <a:pPr marL="0" marR="0" lvl="0" indent="0" algn="ctr" rtl="0">
              <a:lnSpc>
                <a:spcPct val="100000"/>
              </a:lnSpc>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sp>
        <p:nvSpPr>
          <p:cNvPr id="5135" name="Google Shape;5135;p37"/>
          <p:cNvSpPr txBox="1">
            <a:spLocks noGrp="1"/>
          </p:cNvSpPr>
          <p:nvPr>
            <p:ph type="body" idx="1"/>
          </p:nvPr>
        </p:nvSpPr>
        <p:spPr>
          <a:xfrm>
            <a:off x="717526" y="1500442"/>
            <a:ext cx="3656145" cy="2232183"/>
          </a:xfrm>
          <a:prstGeom prst="rect">
            <a:avLst/>
          </a:prstGeom>
        </p:spPr>
        <p:txBody>
          <a:bodyPr spcFirstLastPara="1" wrap="square" lIns="91425" tIns="91425" rIns="91425" bIns="91425" anchor="t" anchorCtr="0">
            <a:noAutofit/>
          </a:bodyPr>
          <a:lstStyle/>
          <a:p>
            <a:pPr marL="149225" lvl="0" indent="0" algn="just" rtl="0">
              <a:spcBef>
                <a:spcPts val="0"/>
              </a:spcBef>
              <a:spcAft>
                <a:spcPts val="0"/>
              </a:spcAft>
              <a:buSzPts val="1250"/>
              <a:buNone/>
            </a:pPr>
            <a:r>
              <a:rPr lang="es-ES" sz="1800" dirty="0">
                <a:solidFill>
                  <a:srgbClr val="434343"/>
                </a:solidFill>
                <a:latin typeface="Dosis"/>
                <a:ea typeface="Dosis"/>
                <a:cs typeface="Dosis"/>
                <a:sym typeface="Dosis"/>
              </a:rPr>
              <a:t>Un método alternativo que aprovecha esta visualización grafica consiste en unir f(</a:t>
            </a:r>
            <a:r>
              <a:rPr lang="es-ES" sz="1800" dirty="0" err="1">
                <a:solidFill>
                  <a:srgbClr val="434343"/>
                </a:solidFill>
                <a:latin typeface="Dosis"/>
                <a:ea typeface="Dosis"/>
                <a:cs typeface="Dosis"/>
                <a:sym typeface="Dosis"/>
              </a:rPr>
              <a:t>X</a:t>
            </a:r>
            <a:r>
              <a:rPr lang="es-ES" sz="1800" baseline="-25000" dirty="0" err="1">
                <a:solidFill>
                  <a:srgbClr val="434343"/>
                </a:solidFill>
                <a:latin typeface="Dosis"/>
                <a:ea typeface="Dosis"/>
                <a:cs typeface="Dosis"/>
                <a:sym typeface="Dosis"/>
              </a:rPr>
              <a:t>a</a:t>
            </a:r>
            <a:r>
              <a:rPr lang="es-ES" sz="1800" dirty="0">
                <a:solidFill>
                  <a:srgbClr val="434343"/>
                </a:solidFill>
                <a:latin typeface="Dosis"/>
                <a:ea typeface="Dosis"/>
                <a:cs typeface="Dosis"/>
                <a:sym typeface="Dosis"/>
              </a:rPr>
              <a:t>) y f(</a:t>
            </a:r>
            <a:r>
              <a:rPr lang="es-ES" sz="1800" dirty="0" err="1">
                <a:solidFill>
                  <a:srgbClr val="434343"/>
                </a:solidFill>
                <a:latin typeface="Dosis"/>
                <a:ea typeface="Dosis"/>
                <a:cs typeface="Dosis"/>
                <a:sym typeface="Dosis"/>
              </a:rPr>
              <a:t>X</a:t>
            </a:r>
            <a:r>
              <a:rPr lang="es-ES" sz="1800" baseline="-25000" dirty="0" err="1">
                <a:solidFill>
                  <a:srgbClr val="434343"/>
                </a:solidFill>
                <a:latin typeface="Dosis"/>
                <a:ea typeface="Dosis"/>
                <a:cs typeface="Dosis"/>
                <a:sym typeface="Dosis"/>
              </a:rPr>
              <a:t>b</a:t>
            </a:r>
            <a:r>
              <a:rPr lang="es-ES" sz="1800" dirty="0">
                <a:solidFill>
                  <a:srgbClr val="434343"/>
                </a:solidFill>
                <a:latin typeface="Dosis"/>
                <a:ea typeface="Dosis"/>
                <a:cs typeface="Dosis"/>
                <a:sym typeface="Dosis"/>
              </a:rPr>
              <a:t>) con una línea recta. La intersección de esta línea con el eje de las X representa una mejor aproximación de la raíz.</a:t>
            </a:r>
            <a:endParaRPr lang="en-US" sz="1800" dirty="0">
              <a:latin typeface="Dosis"/>
              <a:ea typeface="Dosis"/>
              <a:cs typeface="Dosis"/>
              <a:sym typeface="Dosis"/>
            </a:endParaRPr>
          </a:p>
        </p:txBody>
      </p:sp>
      <p:grpSp>
        <p:nvGrpSpPr>
          <p:cNvPr id="5136" name="Google Shape;5136;p37"/>
          <p:cNvGrpSpPr/>
          <p:nvPr/>
        </p:nvGrpSpPr>
        <p:grpSpPr>
          <a:xfrm>
            <a:off x="8290351" y="863900"/>
            <a:ext cx="123600" cy="3239150"/>
            <a:chOff x="8290351" y="863900"/>
            <a:chExt cx="123600" cy="3239150"/>
          </a:xfrm>
        </p:grpSpPr>
        <p:sp>
          <p:nvSpPr>
            <p:cNvPr id="5137" name="Google Shape;5137;p37"/>
            <p:cNvSpPr/>
            <p:nvPr/>
          </p:nvSpPr>
          <p:spPr>
            <a:xfrm>
              <a:off x="8290351" y="863900"/>
              <a:ext cx="123600" cy="3234900"/>
            </a:xfrm>
            <a:prstGeom prst="rect">
              <a:avLst/>
            </a:prstGeom>
            <a:solidFill>
              <a:schemeClr val="lt1"/>
            </a:solidFill>
            <a:ln w="9525" cap="flat" cmpd="sng">
              <a:solidFill>
                <a:schemeClr val="dk1"/>
              </a:solidFill>
              <a:prstDash val="solid"/>
              <a:round/>
              <a:headEnd type="none" w="sm" len="sm"/>
              <a:tailEnd type="none" w="sm" len="sm"/>
            </a:ln>
            <a:effectLst>
              <a:outerShdw dist="38100" dir="31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37"/>
            <p:cNvSpPr/>
            <p:nvPr/>
          </p:nvSpPr>
          <p:spPr>
            <a:xfrm>
              <a:off x="8290425" y="863900"/>
              <a:ext cx="122400" cy="118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37"/>
            <p:cNvSpPr/>
            <p:nvPr/>
          </p:nvSpPr>
          <p:spPr>
            <a:xfrm>
              <a:off x="8291550" y="3984250"/>
              <a:ext cx="122400" cy="118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37"/>
            <p:cNvSpPr/>
            <p:nvPr/>
          </p:nvSpPr>
          <p:spPr>
            <a:xfrm>
              <a:off x="8308488" y="884471"/>
              <a:ext cx="88500" cy="76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37"/>
            <p:cNvSpPr/>
            <p:nvPr/>
          </p:nvSpPr>
          <p:spPr>
            <a:xfrm rot="10800000">
              <a:off x="8308488" y="4005550"/>
              <a:ext cx="88500" cy="76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2" name="Google Shape;5142;p37"/>
          <p:cNvSpPr/>
          <p:nvPr/>
        </p:nvSpPr>
        <p:spPr>
          <a:xfrm>
            <a:off x="8291538" y="1080449"/>
            <a:ext cx="122400" cy="79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3" name="Google Shape;5143;p37"/>
          <p:cNvGrpSpPr/>
          <p:nvPr/>
        </p:nvGrpSpPr>
        <p:grpSpPr>
          <a:xfrm>
            <a:off x="7337228" y="3608238"/>
            <a:ext cx="519622" cy="494824"/>
            <a:chOff x="7231778" y="3446525"/>
            <a:chExt cx="519622" cy="494824"/>
          </a:xfrm>
        </p:grpSpPr>
        <p:sp>
          <p:nvSpPr>
            <p:cNvPr id="5144" name="Google Shape;5144;p37"/>
            <p:cNvSpPr/>
            <p:nvPr/>
          </p:nvSpPr>
          <p:spPr>
            <a:xfrm>
              <a:off x="7475700" y="3446525"/>
              <a:ext cx="275700" cy="275700"/>
            </a:xfrm>
            <a:prstGeom prst="star4">
              <a:avLst>
                <a:gd name="adj" fmla="val 15639"/>
              </a:avLst>
            </a:prstGeom>
            <a:solidFill>
              <a:schemeClr val="accent1"/>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37"/>
            <p:cNvSpPr/>
            <p:nvPr/>
          </p:nvSpPr>
          <p:spPr>
            <a:xfrm>
              <a:off x="7231778" y="3747248"/>
              <a:ext cx="275719" cy="194101"/>
            </a:xfrm>
            <a:custGeom>
              <a:avLst/>
              <a:gdLst/>
              <a:ahLst/>
              <a:cxnLst/>
              <a:rect l="l" t="t" r="r" b="b"/>
              <a:pathLst>
                <a:path w="34508" h="24293" extrusionOk="0">
                  <a:moveTo>
                    <a:pt x="8977" y="0"/>
                  </a:moveTo>
                  <a:cubicBezTo>
                    <a:pt x="8112" y="0"/>
                    <a:pt x="7249" y="131"/>
                    <a:pt x="6420" y="403"/>
                  </a:cubicBezTo>
                  <a:cubicBezTo>
                    <a:pt x="1482" y="2008"/>
                    <a:pt x="0" y="7132"/>
                    <a:pt x="1543" y="11576"/>
                  </a:cubicBezTo>
                  <a:cubicBezTo>
                    <a:pt x="4506" y="20157"/>
                    <a:pt x="17223" y="24293"/>
                    <a:pt x="17223" y="24293"/>
                  </a:cubicBezTo>
                  <a:cubicBezTo>
                    <a:pt x="17223" y="24293"/>
                    <a:pt x="30001" y="20157"/>
                    <a:pt x="32964" y="11576"/>
                  </a:cubicBezTo>
                  <a:cubicBezTo>
                    <a:pt x="34507" y="7132"/>
                    <a:pt x="33026" y="2008"/>
                    <a:pt x="28087" y="403"/>
                  </a:cubicBezTo>
                  <a:cubicBezTo>
                    <a:pt x="27259" y="131"/>
                    <a:pt x="26395" y="0"/>
                    <a:pt x="25530" y="0"/>
                  </a:cubicBezTo>
                  <a:cubicBezTo>
                    <a:pt x="22079" y="0"/>
                    <a:pt x="18605" y="2084"/>
                    <a:pt x="17223" y="5588"/>
                  </a:cubicBezTo>
                  <a:cubicBezTo>
                    <a:pt x="15890" y="2084"/>
                    <a:pt x="12426" y="0"/>
                    <a:pt x="8977" y="0"/>
                  </a:cubicBezTo>
                  <a:close/>
                </a:path>
              </a:pathLst>
            </a:custGeom>
            <a:solidFill>
              <a:schemeClr val="lt2"/>
            </a:solidFill>
            <a:ln w="9525" cap="rnd"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6" name="Google Shape;5146;p37"/>
          <p:cNvGrpSpPr/>
          <p:nvPr/>
        </p:nvGrpSpPr>
        <p:grpSpPr>
          <a:xfrm>
            <a:off x="534300" y="3187825"/>
            <a:ext cx="442346" cy="544800"/>
            <a:chOff x="1349513" y="3255625"/>
            <a:chExt cx="442346" cy="544800"/>
          </a:xfrm>
        </p:grpSpPr>
        <p:sp>
          <p:nvSpPr>
            <p:cNvPr id="5147" name="Google Shape;5147;p37"/>
            <p:cNvSpPr/>
            <p:nvPr/>
          </p:nvSpPr>
          <p:spPr>
            <a:xfrm>
              <a:off x="1349513" y="3255625"/>
              <a:ext cx="212100" cy="212100"/>
            </a:xfrm>
            <a:prstGeom prst="star4">
              <a:avLst>
                <a:gd name="adj" fmla="val 15639"/>
              </a:avLst>
            </a:prstGeom>
            <a:solidFill>
              <a:schemeClr val="accent1"/>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37"/>
            <p:cNvSpPr/>
            <p:nvPr/>
          </p:nvSpPr>
          <p:spPr>
            <a:xfrm>
              <a:off x="1441759" y="3467725"/>
              <a:ext cx="350100" cy="332700"/>
            </a:xfrm>
            <a:prstGeom prst="star5">
              <a:avLst>
                <a:gd name="adj" fmla="val 19098"/>
                <a:gd name="hf" fmla="val 105146"/>
                <a:gd name="vf" fmla="val 110557"/>
              </a:avLst>
            </a:prstGeom>
            <a:solidFill>
              <a:schemeClr val="lt2"/>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9" name="Google Shape;5149;p37">
            <a:hlinkClick r:id="" action="ppaction://hlinkshowjump?jump=previousslide"/>
          </p:cNvPr>
          <p:cNvSpPr txBox="1">
            <a:spLocks noGrp="1"/>
          </p:cNvSpPr>
          <p:nvPr>
            <p:ph type="subTitle" idx="2"/>
          </p:nvPr>
        </p:nvSpPr>
        <p:spPr>
          <a:xfrm>
            <a:off x="787725" y="4358150"/>
            <a:ext cx="742200" cy="2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Back</a:t>
            </a:r>
            <a:endParaRPr dirty="0"/>
          </a:p>
        </p:txBody>
      </p:sp>
      <p:sp>
        <p:nvSpPr>
          <p:cNvPr id="5150" name="Google Shape;5150;p37">
            <a:hlinkClick r:id="" action="ppaction://hlinkshowjump?jump=nextslide"/>
          </p:cNvPr>
          <p:cNvSpPr txBox="1">
            <a:spLocks noGrp="1"/>
          </p:cNvSpPr>
          <p:nvPr>
            <p:ph type="subTitle" idx="3"/>
          </p:nvPr>
        </p:nvSpPr>
        <p:spPr>
          <a:xfrm>
            <a:off x="7623525" y="4358150"/>
            <a:ext cx="742200" cy="2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Next</a:t>
            </a:r>
            <a:endParaRPr/>
          </a:p>
        </p:txBody>
      </p:sp>
      <p:pic>
        <p:nvPicPr>
          <p:cNvPr id="1028" name="Picture 4" descr="2.2 Método de la Posición Falsa – Concepto – Métodos numéricos">
            <a:extLst>
              <a:ext uri="{FF2B5EF4-FFF2-40B4-BE49-F238E27FC236}">
                <a16:creationId xmlns:a16="http://schemas.microsoft.com/office/drawing/2014/main" id="{3AE71C21-74AB-706F-69A8-CB2AD9233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4460" y="1208161"/>
            <a:ext cx="3656145" cy="266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83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93"/>
        <p:cNvGrpSpPr/>
        <p:nvPr/>
      </p:nvGrpSpPr>
      <p:grpSpPr>
        <a:xfrm>
          <a:off x="0" y="0"/>
          <a:ext cx="0" cy="0"/>
          <a:chOff x="0" y="0"/>
          <a:chExt cx="0" cy="0"/>
        </a:xfrm>
      </p:grpSpPr>
      <p:grpSp>
        <p:nvGrpSpPr>
          <p:cNvPr id="5194" name="Google Shape;5194;p39"/>
          <p:cNvGrpSpPr/>
          <p:nvPr/>
        </p:nvGrpSpPr>
        <p:grpSpPr>
          <a:xfrm>
            <a:off x="4780825" y="3166350"/>
            <a:ext cx="2983150" cy="1251900"/>
            <a:chOff x="4904824" y="2861550"/>
            <a:chExt cx="2983150" cy="1251900"/>
          </a:xfrm>
        </p:grpSpPr>
        <p:sp>
          <p:nvSpPr>
            <p:cNvPr id="5195" name="Google Shape;5195;p39"/>
            <p:cNvSpPr/>
            <p:nvPr/>
          </p:nvSpPr>
          <p:spPr>
            <a:xfrm>
              <a:off x="4905074" y="2861550"/>
              <a:ext cx="2982900" cy="1251900"/>
            </a:xfrm>
            <a:prstGeom prst="roundRect">
              <a:avLst>
                <a:gd name="adj" fmla="val 0"/>
              </a:avLst>
            </a:prstGeom>
            <a:solidFill>
              <a:srgbClr val="6B5E8D"/>
            </a:solidFill>
            <a:ln w="9525" cap="flat" cmpd="sng">
              <a:solidFill>
                <a:srgbClr val="000000"/>
              </a:solidFill>
              <a:prstDash val="solid"/>
              <a:round/>
              <a:headEnd type="none" w="sm" len="sm"/>
              <a:tailEnd type="none" w="sm" len="sm"/>
            </a:ln>
            <a:effectLst>
              <a:outerShdw dist="28575" dir="342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rgbClr val="000000"/>
                </a:solidFill>
                <a:latin typeface="Nanum Gothic Coding"/>
                <a:ea typeface="Nanum Gothic Coding"/>
                <a:cs typeface="Nanum Gothic Coding"/>
                <a:sym typeface="Nanum Gothic Coding"/>
              </a:endParaRPr>
            </a:p>
          </p:txBody>
        </p:sp>
        <p:sp>
          <p:nvSpPr>
            <p:cNvPr id="5196" name="Google Shape;5196;p39"/>
            <p:cNvSpPr/>
            <p:nvPr/>
          </p:nvSpPr>
          <p:spPr>
            <a:xfrm>
              <a:off x="4904824" y="3039250"/>
              <a:ext cx="2982900" cy="1074000"/>
            </a:xfrm>
            <a:prstGeom prst="roundRect">
              <a:avLst>
                <a:gd name="adj" fmla="val 0"/>
              </a:avLst>
            </a:prstGeom>
            <a:solidFill>
              <a:srgbClr val="FCFCFC"/>
            </a:solidFill>
            <a:ln w="9525" cap="flat" cmpd="sng">
              <a:solidFill>
                <a:srgbClr val="000000"/>
              </a:solidFill>
              <a:prstDash val="solid"/>
              <a:round/>
              <a:headEnd type="none" w="sm" len="sm"/>
              <a:tailEnd type="none" w="sm" len="sm"/>
            </a:ln>
            <a:effectLst>
              <a:outerShdw dist="28575" dir="342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rgbClr val="000000"/>
                </a:solidFill>
                <a:latin typeface="Nanum Gothic Coding"/>
                <a:ea typeface="Nanum Gothic Coding"/>
                <a:cs typeface="Nanum Gothic Coding"/>
                <a:sym typeface="Nanum Gothic Coding"/>
              </a:endParaRPr>
            </a:p>
          </p:txBody>
        </p:sp>
        <p:grpSp>
          <p:nvGrpSpPr>
            <p:cNvPr id="5197" name="Google Shape;5197;p39"/>
            <p:cNvGrpSpPr/>
            <p:nvPr/>
          </p:nvGrpSpPr>
          <p:grpSpPr>
            <a:xfrm>
              <a:off x="7418393" y="2905941"/>
              <a:ext cx="410280" cy="98701"/>
              <a:chOff x="4017845" y="1470641"/>
              <a:chExt cx="410280" cy="98701"/>
            </a:xfrm>
          </p:grpSpPr>
          <p:sp>
            <p:nvSpPr>
              <p:cNvPr id="5198" name="Google Shape;5198;p39"/>
              <p:cNvSpPr/>
              <p:nvPr/>
            </p:nvSpPr>
            <p:spPr>
              <a:xfrm>
                <a:off x="4173687" y="1471206"/>
                <a:ext cx="98700" cy="97500"/>
              </a:xfrm>
              <a:prstGeom prst="rect">
                <a:avLst/>
              </a:prstGeom>
              <a:solidFill>
                <a:srgbClr val="6B5E8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39"/>
              <p:cNvSpPr/>
              <p:nvPr/>
            </p:nvSpPr>
            <p:spPr>
              <a:xfrm>
                <a:off x="4017845" y="1471206"/>
                <a:ext cx="98700" cy="97500"/>
              </a:xfrm>
              <a:prstGeom prst="rect">
                <a:avLst/>
              </a:prstGeom>
              <a:solidFill>
                <a:srgbClr val="6B5E8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39"/>
              <p:cNvSpPr/>
              <p:nvPr/>
            </p:nvSpPr>
            <p:spPr>
              <a:xfrm>
                <a:off x="4185613" y="1521067"/>
                <a:ext cx="74700" cy="34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01" name="Google Shape;5201;p39"/>
              <p:cNvCxnSpPr/>
              <p:nvPr/>
            </p:nvCxnSpPr>
            <p:spPr>
              <a:xfrm>
                <a:off x="4028455" y="1520034"/>
                <a:ext cx="77400" cy="0"/>
              </a:xfrm>
              <a:prstGeom prst="straightConnector1">
                <a:avLst/>
              </a:prstGeom>
              <a:noFill/>
              <a:ln w="9525" cap="flat" cmpd="sng">
                <a:solidFill>
                  <a:srgbClr val="000000"/>
                </a:solidFill>
                <a:prstDash val="solid"/>
                <a:round/>
                <a:headEnd type="none" w="med" len="med"/>
                <a:tailEnd type="none" w="med" len="med"/>
              </a:ln>
            </p:spPr>
          </p:cxnSp>
          <p:sp>
            <p:nvSpPr>
              <p:cNvPr id="5202" name="Google Shape;5202;p39"/>
              <p:cNvSpPr/>
              <p:nvPr/>
            </p:nvSpPr>
            <p:spPr>
              <a:xfrm>
                <a:off x="4329420" y="1470641"/>
                <a:ext cx="98700" cy="97500"/>
              </a:xfrm>
              <a:prstGeom prst="rect">
                <a:avLst/>
              </a:prstGeom>
              <a:solidFill>
                <a:srgbClr val="6B5E8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03" name="Google Shape;5203;p39"/>
              <p:cNvCxnSpPr/>
              <p:nvPr/>
            </p:nvCxnSpPr>
            <p:spPr>
              <a:xfrm>
                <a:off x="4329530" y="1470643"/>
                <a:ext cx="97500" cy="98700"/>
              </a:xfrm>
              <a:prstGeom prst="straightConnector1">
                <a:avLst/>
              </a:prstGeom>
              <a:noFill/>
              <a:ln w="9525" cap="flat" cmpd="sng">
                <a:solidFill>
                  <a:srgbClr val="000000"/>
                </a:solidFill>
                <a:prstDash val="solid"/>
                <a:round/>
                <a:headEnd type="none" w="med" len="med"/>
                <a:tailEnd type="none" w="med" len="med"/>
              </a:ln>
            </p:spPr>
          </p:cxnSp>
          <p:cxnSp>
            <p:nvCxnSpPr>
              <p:cNvPr id="5204" name="Google Shape;5204;p39"/>
              <p:cNvCxnSpPr/>
              <p:nvPr/>
            </p:nvCxnSpPr>
            <p:spPr>
              <a:xfrm flipH="1">
                <a:off x="4331525" y="1470643"/>
                <a:ext cx="96600" cy="97500"/>
              </a:xfrm>
              <a:prstGeom prst="straightConnector1">
                <a:avLst/>
              </a:prstGeom>
              <a:noFill/>
              <a:ln w="9525" cap="flat" cmpd="sng">
                <a:solidFill>
                  <a:srgbClr val="000000"/>
                </a:solidFill>
                <a:prstDash val="solid"/>
                <a:round/>
                <a:headEnd type="none" w="med" len="med"/>
                <a:tailEnd type="none" w="med" len="med"/>
              </a:ln>
            </p:spPr>
          </p:cxnSp>
        </p:grpSp>
      </p:grpSp>
      <p:sp>
        <p:nvSpPr>
          <p:cNvPr id="5205" name="Google Shape;5205;p39"/>
          <p:cNvSpPr txBox="1">
            <a:spLocks noGrp="1"/>
          </p:cNvSpPr>
          <p:nvPr>
            <p:ph type="title"/>
          </p:nvPr>
        </p:nvSpPr>
        <p:spPr>
          <a:xfrm>
            <a:off x="522011" y="767186"/>
            <a:ext cx="2102836" cy="6424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Fórmula</a:t>
            </a:r>
            <a:endParaRPr dirty="0"/>
          </a:p>
        </p:txBody>
      </p:sp>
      <p:grpSp>
        <p:nvGrpSpPr>
          <p:cNvPr id="5206" name="Google Shape;5206;p39"/>
          <p:cNvGrpSpPr/>
          <p:nvPr/>
        </p:nvGrpSpPr>
        <p:grpSpPr>
          <a:xfrm>
            <a:off x="1380025" y="1654850"/>
            <a:ext cx="2983250" cy="1251900"/>
            <a:chOff x="1504024" y="1426250"/>
            <a:chExt cx="2983250" cy="1251900"/>
          </a:xfrm>
        </p:grpSpPr>
        <p:sp>
          <p:nvSpPr>
            <p:cNvPr id="5207" name="Google Shape;5207;p39"/>
            <p:cNvSpPr/>
            <p:nvPr/>
          </p:nvSpPr>
          <p:spPr>
            <a:xfrm>
              <a:off x="1504075" y="1426250"/>
              <a:ext cx="2983200" cy="1251900"/>
            </a:xfrm>
            <a:prstGeom prst="roundRect">
              <a:avLst>
                <a:gd name="adj" fmla="val 0"/>
              </a:avLst>
            </a:prstGeom>
            <a:solidFill>
              <a:srgbClr val="F288B9"/>
            </a:solidFill>
            <a:ln w="9525" cap="flat" cmpd="sng">
              <a:solidFill>
                <a:srgbClr val="000000"/>
              </a:solidFill>
              <a:prstDash val="solid"/>
              <a:round/>
              <a:headEnd type="none" w="sm" len="sm"/>
              <a:tailEnd type="none" w="sm" len="sm"/>
            </a:ln>
            <a:effectLst>
              <a:outerShdw dist="28575" dir="342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200">
                  <a:solidFill>
                    <a:srgbClr val="000000"/>
                  </a:solidFill>
                  <a:latin typeface="Nanum Gothic Coding"/>
                  <a:ea typeface="Nanum Gothic Coding"/>
                  <a:cs typeface="Nanum Gothic Coding"/>
                  <a:sym typeface="Nanum Gothic Coding"/>
                </a:rPr>
                <a:t>00</a:t>
              </a:r>
              <a:endParaRPr sz="1200">
                <a:solidFill>
                  <a:srgbClr val="000000"/>
                </a:solidFill>
                <a:latin typeface="Nanum Gothic Coding"/>
                <a:ea typeface="Nanum Gothic Coding"/>
                <a:cs typeface="Nanum Gothic Coding"/>
                <a:sym typeface="Nanum Gothic Coding"/>
              </a:endParaRPr>
            </a:p>
          </p:txBody>
        </p:sp>
        <p:sp>
          <p:nvSpPr>
            <p:cNvPr id="5208" name="Google Shape;5208;p39"/>
            <p:cNvSpPr/>
            <p:nvPr/>
          </p:nvSpPr>
          <p:spPr>
            <a:xfrm>
              <a:off x="1504024" y="1603950"/>
              <a:ext cx="2983200" cy="1074000"/>
            </a:xfrm>
            <a:prstGeom prst="roundRect">
              <a:avLst>
                <a:gd name="adj" fmla="val 0"/>
              </a:avLst>
            </a:prstGeom>
            <a:solidFill>
              <a:srgbClr val="FCFCFC"/>
            </a:solidFill>
            <a:ln w="9525" cap="flat" cmpd="sng">
              <a:solidFill>
                <a:srgbClr val="000000"/>
              </a:solidFill>
              <a:prstDash val="solid"/>
              <a:round/>
              <a:headEnd type="none" w="sm" len="sm"/>
              <a:tailEnd type="none" w="sm" len="sm"/>
            </a:ln>
            <a:effectLst>
              <a:outerShdw dist="28575" dir="342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rgbClr val="000000"/>
                </a:solidFill>
                <a:latin typeface="Nanum Gothic Coding"/>
                <a:ea typeface="Nanum Gothic Coding"/>
                <a:cs typeface="Nanum Gothic Coding"/>
                <a:sym typeface="Nanum Gothic Coding"/>
              </a:endParaRPr>
            </a:p>
          </p:txBody>
        </p:sp>
        <p:grpSp>
          <p:nvGrpSpPr>
            <p:cNvPr id="5209" name="Google Shape;5209;p39"/>
            <p:cNvGrpSpPr/>
            <p:nvPr/>
          </p:nvGrpSpPr>
          <p:grpSpPr>
            <a:xfrm>
              <a:off x="4017845" y="1470641"/>
              <a:ext cx="410280" cy="98701"/>
              <a:chOff x="4017845" y="1470641"/>
              <a:chExt cx="410280" cy="98701"/>
            </a:xfrm>
          </p:grpSpPr>
          <p:sp>
            <p:nvSpPr>
              <p:cNvPr id="5210" name="Google Shape;5210;p39"/>
              <p:cNvSpPr/>
              <p:nvPr/>
            </p:nvSpPr>
            <p:spPr>
              <a:xfrm>
                <a:off x="4173687" y="1471206"/>
                <a:ext cx="98700" cy="97500"/>
              </a:xfrm>
              <a:prstGeom prst="rect">
                <a:avLst/>
              </a:prstGeom>
              <a:solidFill>
                <a:srgbClr val="F288B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39"/>
              <p:cNvSpPr/>
              <p:nvPr/>
            </p:nvSpPr>
            <p:spPr>
              <a:xfrm>
                <a:off x="4017845" y="1471206"/>
                <a:ext cx="98700" cy="97500"/>
              </a:xfrm>
              <a:prstGeom prst="rect">
                <a:avLst/>
              </a:prstGeom>
              <a:solidFill>
                <a:srgbClr val="F288B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39"/>
              <p:cNvSpPr/>
              <p:nvPr/>
            </p:nvSpPr>
            <p:spPr>
              <a:xfrm>
                <a:off x="4185613" y="1521067"/>
                <a:ext cx="74700" cy="34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13" name="Google Shape;5213;p39"/>
              <p:cNvCxnSpPr/>
              <p:nvPr/>
            </p:nvCxnSpPr>
            <p:spPr>
              <a:xfrm>
                <a:off x="4028455" y="1520034"/>
                <a:ext cx="77400" cy="0"/>
              </a:xfrm>
              <a:prstGeom prst="straightConnector1">
                <a:avLst/>
              </a:prstGeom>
              <a:noFill/>
              <a:ln w="9525" cap="flat" cmpd="sng">
                <a:solidFill>
                  <a:srgbClr val="000000"/>
                </a:solidFill>
                <a:prstDash val="solid"/>
                <a:round/>
                <a:headEnd type="none" w="med" len="med"/>
                <a:tailEnd type="none" w="med" len="med"/>
              </a:ln>
            </p:spPr>
          </p:cxnSp>
          <p:sp>
            <p:nvSpPr>
              <p:cNvPr id="5214" name="Google Shape;5214;p39"/>
              <p:cNvSpPr/>
              <p:nvPr/>
            </p:nvSpPr>
            <p:spPr>
              <a:xfrm>
                <a:off x="4329420" y="1470641"/>
                <a:ext cx="98700" cy="97500"/>
              </a:xfrm>
              <a:prstGeom prst="rect">
                <a:avLst/>
              </a:prstGeom>
              <a:solidFill>
                <a:srgbClr val="F288B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15" name="Google Shape;5215;p39"/>
              <p:cNvCxnSpPr/>
              <p:nvPr/>
            </p:nvCxnSpPr>
            <p:spPr>
              <a:xfrm>
                <a:off x="4329530" y="1470643"/>
                <a:ext cx="97500" cy="98700"/>
              </a:xfrm>
              <a:prstGeom prst="straightConnector1">
                <a:avLst/>
              </a:prstGeom>
              <a:noFill/>
              <a:ln w="9525" cap="flat" cmpd="sng">
                <a:solidFill>
                  <a:srgbClr val="000000"/>
                </a:solidFill>
                <a:prstDash val="solid"/>
                <a:round/>
                <a:headEnd type="none" w="med" len="med"/>
                <a:tailEnd type="none" w="med" len="med"/>
              </a:ln>
            </p:spPr>
          </p:cxnSp>
          <p:cxnSp>
            <p:nvCxnSpPr>
              <p:cNvPr id="5216" name="Google Shape;5216;p39"/>
              <p:cNvCxnSpPr/>
              <p:nvPr/>
            </p:nvCxnSpPr>
            <p:spPr>
              <a:xfrm flipH="1">
                <a:off x="4331525" y="1470643"/>
                <a:ext cx="96600" cy="97500"/>
              </a:xfrm>
              <a:prstGeom prst="straightConnector1">
                <a:avLst/>
              </a:prstGeom>
              <a:noFill/>
              <a:ln w="9525" cap="flat" cmpd="sng">
                <a:solidFill>
                  <a:srgbClr val="000000"/>
                </a:solidFill>
                <a:prstDash val="solid"/>
                <a:round/>
                <a:headEnd type="none" w="med" len="med"/>
                <a:tailEnd type="none" w="med" len="med"/>
              </a:ln>
            </p:spPr>
          </p:cxnSp>
        </p:grpSp>
      </p:grpSp>
      <p:grpSp>
        <p:nvGrpSpPr>
          <p:cNvPr id="5217" name="Google Shape;5217;p39"/>
          <p:cNvGrpSpPr/>
          <p:nvPr/>
        </p:nvGrpSpPr>
        <p:grpSpPr>
          <a:xfrm>
            <a:off x="1380075" y="3166350"/>
            <a:ext cx="2983250" cy="1251900"/>
            <a:chOff x="1504124" y="2861550"/>
            <a:chExt cx="2983250" cy="1251900"/>
          </a:xfrm>
        </p:grpSpPr>
        <p:sp>
          <p:nvSpPr>
            <p:cNvPr id="5218" name="Google Shape;5218;p39"/>
            <p:cNvSpPr/>
            <p:nvPr/>
          </p:nvSpPr>
          <p:spPr>
            <a:xfrm>
              <a:off x="1504174" y="2861550"/>
              <a:ext cx="2983200" cy="1251900"/>
            </a:xfrm>
            <a:prstGeom prst="roundRect">
              <a:avLst>
                <a:gd name="adj" fmla="val 0"/>
              </a:avLst>
            </a:prstGeom>
            <a:solidFill>
              <a:srgbClr val="D9D9D9"/>
            </a:solidFill>
            <a:ln w="9525" cap="flat" cmpd="sng">
              <a:solidFill>
                <a:srgbClr val="000000"/>
              </a:solidFill>
              <a:prstDash val="solid"/>
              <a:round/>
              <a:headEnd type="none" w="sm" len="sm"/>
              <a:tailEnd type="none" w="sm" len="sm"/>
            </a:ln>
            <a:effectLst>
              <a:outerShdw dist="28575" dir="342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rgbClr val="000000"/>
                </a:solidFill>
                <a:latin typeface="Nanum Gothic Coding"/>
                <a:ea typeface="Nanum Gothic Coding"/>
                <a:cs typeface="Nanum Gothic Coding"/>
                <a:sym typeface="Nanum Gothic Coding"/>
              </a:endParaRPr>
            </a:p>
          </p:txBody>
        </p:sp>
        <p:sp>
          <p:nvSpPr>
            <p:cNvPr id="5219" name="Google Shape;5219;p39"/>
            <p:cNvSpPr/>
            <p:nvPr/>
          </p:nvSpPr>
          <p:spPr>
            <a:xfrm>
              <a:off x="1504124" y="3039250"/>
              <a:ext cx="2983200" cy="1074000"/>
            </a:xfrm>
            <a:prstGeom prst="roundRect">
              <a:avLst>
                <a:gd name="adj" fmla="val 0"/>
              </a:avLst>
            </a:prstGeom>
            <a:solidFill>
              <a:srgbClr val="FCFCFC"/>
            </a:solidFill>
            <a:ln w="9525" cap="flat" cmpd="sng">
              <a:solidFill>
                <a:srgbClr val="000000"/>
              </a:solidFill>
              <a:prstDash val="solid"/>
              <a:round/>
              <a:headEnd type="none" w="sm" len="sm"/>
              <a:tailEnd type="none" w="sm" len="sm"/>
            </a:ln>
            <a:effectLst>
              <a:outerShdw dist="28575" dir="342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rgbClr val="000000"/>
                </a:solidFill>
                <a:latin typeface="Nanum Gothic Coding"/>
                <a:ea typeface="Nanum Gothic Coding"/>
                <a:cs typeface="Nanum Gothic Coding"/>
                <a:sym typeface="Nanum Gothic Coding"/>
              </a:endParaRPr>
            </a:p>
          </p:txBody>
        </p:sp>
        <p:grpSp>
          <p:nvGrpSpPr>
            <p:cNvPr id="5220" name="Google Shape;5220;p39"/>
            <p:cNvGrpSpPr/>
            <p:nvPr/>
          </p:nvGrpSpPr>
          <p:grpSpPr>
            <a:xfrm>
              <a:off x="4017845" y="2905941"/>
              <a:ext cx="410280" cy="98701"/>
              <a:chOff x="4017845" y="1470641"/>
              <a:chExt cx="410280" cy="98701"/>
            </a:xfrm>
          </p:grpSpPr>
          <p:sp>
            <p:nvSpPr>
              <p:cNvPr id="5221" name="Google Shape;5221;p39"/>
              <p:cNvSpPr/>
              <p:nvPr/>
            </p:nvSpPr>
            <p:spPr>
              <a:xfrm>
                <a:off x="4173687" y="1471206"/>
                <a:ext cx="98700" cy="975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39"/>
              <p:cNvSpPr/>
              <p:nvPr/>
            </p:nvSpPr>
            <p:spPr>
              <a:xfrm>
                <a:off x="4017845" y="1471206"/>
                <a:ext cx="98700" cy="975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39"/>
              <p:cNvSpPr/>
              <p:nvPr/>
            </p:nvSpPr>
            <p:spPr>
              <a:xfrm>
                <a:off x="4185613" y="1521067"/>
                <a:ext cx="74700" cy="34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24" name="Google Shape;5224;p39"/>
              <p:cNvCxnSpPr/>
              <p:nvPr/>
            </p:nvCxnSpPr>
            <p:spPr>
              <a:xfrm>
                <a:off x="4028455" y="1520034"/>
                <a:ext cx="77400" cy="0"/>
              </a:xfrm>
              <a:prstGeom prst="straightConnector1">
                <a:avLst/>
              </a:prstGeom>
              <a:noFill/>
              <a:ln w="9525" cap="flat" cmpd="sng">
                <a:solidFill>
                  <a:srgbClr val="000000"/>
                </a:solidFill>
                <a:prstDash val="solid"/>
                <a:round/>
                <a:headEnd type="none" w="med" len="med"/>
                <a:tailEnd type="none" w="med" len="med"/>
              </a:ln>
            </p:spPr>
          </p:cxnSp>
          <p:sp>
            <p:nvSpPr>
              <p:cNvPr id="5225" name="Google Shape;5225;p39"/>
              <p:cNvSpPr/>
              <p:nvPr/>
            </p:nvSpPr>
            <p:spPr>
              <a:xfrm>
                <a:off x="4329420" y="1470641"/>
                <a:ext cx="98700" cy="975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26" name="Google Shape;5226;p39"/>
              <p:cNvCxnSpPr/>
              <p:nvPr/>
            </p:nvCxnSpPr>
            <p:spPr>
              <a:xfrm>
                <a:off x="4329530" y="1470643"/>
                <a:ext cx="97500" cy="98700"/>
              </a:xfrm>
              <a:prstGeom prst="straightConnector1">
                <a:avLst/>
              </a:prstGeom>
              <a:noFill/>
              <a:ln w="9525" cap="flat" cmpd="sng">
                <a:solidFill>
                  <a:srgbClr val="000000"/>
                </a:solidFill>
                <a:prstDash val="solid"/>
                <a:round/>
                <a:headEnd type="none" w="med" len="med"/>
                <a:tailEnd type="none" w="med" len="med"/>
              </a:ln>
            </p:spPr>
          </p:cxnSp>
          <p:cxnSp>
            <p:nvCxnSpPr>
              <p:cNvPr id="5227" name="Google Shape;5227;p39"/>
              <p:cNvCxnSpPr/>
              <p:nvPr/>
            </p:nvCxnSpPr>
            <p:spPr>
              <a:xfrm flipH="1">
                <a:off x="4331525" y="1470643"/>
                <a:ext cx="96600" cy="97500"/>
              </a:xfrm>
              <a:prstGeom prst="straightConnector1">
                <a:avLst/>
              </a:prstGeom>
              <a:noFill/>
              <a:ln w="9525" cap="flat" cmpd="sng">
                <a:solidFill>
                  <a:srgbClr val="000000"/>
                </a:solidFill>
                <a:prstDash val="solid"/>
                <a:round/>
                <a:headEnd type="none" w="med" len="med"/>
                <a:tailEnd type="none" w="med" len="med"/>
              </a:ln>
            </p:spPr>
          </p:cxnSp>
        </p:grpSp>
      </p:grpSp>
      <p:grpSp>
        <p:nvGrpSpPr>
          <p:cNvPr id="5228" name="Google Shape;5228;p39"/>
          <p:cNvGrpSpPr/>
          <p:nvPr/>
        </p:nvGrpSpPr>
        <p:grpSpPr>
          <a:xfrm>
            <a:off x="4780650" y="1654850"/>
            <a:ext cx="2983225" cy="1251900"/>
            <a:chOff x="4904649" y="1426250"/>
            <a:chExt cx="2983225" cy="1251900"/>
          </a:xfrm>
        </p:grpSpPr>
        <p:sp>
          <p:nvSpPr>
            <p:cNvPr id="5229" name="Google Shape;5229;p39"/>
            <p:cNvSpPr/>
            <p:nvPr/>
          </p:nvSpPr>
          <p:spPr>
            <a:xfrm>
              <a:off x="4904674" y="1426250"/>
              <a:ext cx="2983200" cy="1251900"/>
            </a:xfrm>
            <a:prstGeom prst="roundRect">
              <a:avLst>
                <a:gd name="adj" fmla="val 0"/>
              </a:avLst>
            </a:prstGeom>
            <a:solidFill>
              <a:srgbClr val="9DC6F8"/>
            </a:solidFill>
            <a:ln w="9525" cap="flat" cmpd="sng">
              <a:solidFill>
                <a:srgbClr val="000000"/>
              </a:solidFill>
              <a:prstDash val="solid"/>
              <a:round/>
              <a:headEnd type="none" w="sm" len="sm"/>
              <a:tailEnd type="none" w="sm" len="sm"/>
            </a:ln>
            <a:effectLst>
              <a:outerShdw dist="28575" dir="342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rgbClr val="000000"/>
                </a:solidFill>
                <a:latin typeface="Nanum Gothic Coding"/>
                <a:ea typeface="Nanum Gothic Coding"/>
                <a:cs typeface="Nanum Gothic Coding"/>
                <a:sym typeface="Nanum Gothic Coding"/>
              </a:endParaRPr>
            </a:p>
          </p:txBody>
        </p:sp>
        <p:sp>
          <p:nvSpPr>
            <p:cNvPr id="5230" name="Google Shape;5230;p39"/>
            <p:cNvSpPr/>
            <p:nvPr/>
          </p:nvSpPr>
          <p:spPr>
            <a:xfrm>
              <a:off x="4904649" y="1603950"/>
              <a:ext cx="2983200" cy="1074000"/>
            </a:xfrm>
            <a:prstGeom prst="roundRect">
              <a:avLst>
                <a:gd name="adj" fmla="val 0"/>
              </a:avLst>
            </a:prstGeom>
            <a:solidFill>
              <a:srgbClr val="FCFCFC"/>
            </a:solidFill>
            <a:ln w="9525" cap="flat" cmpd="sng">
              <a:solidFill>
                <a:srgbClr val="000000"/>
              </a:solidFill>
              <a:prstDash val="solid"/>
              <a:round/>
              <a:headEnd type="none" w="sm" len="sm"/>
              <a:tailEnd type="none" w="sm" len="sm"/>
            </a:ln>
            <a:effectLst>
              <a:outerShdw dist="28575" dir="342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rgbClr val="000000"/>
                </a:solidFill>
                <a:latin typeface="Nanum Gothic Coding"/>
                <a:ea typeface="Nanum Gothic Coding"/>
                <a:cs typeface="Nanum Gothic Coding"/>
                <a:sym typeface="Nanum Gothic Coding"/>
              </a:endParaRPr>
            </a:p>
          </p:txBody>
        </p:sp>
        <p:grpSp>
          <p:nvGrpSpPr>
            <p:cNvPr id="5231" name="Google Shape;5231;p39"/>
            <p:cNvGrpSpPr/>
            <p:nvPr/>
          </p:nvGrpSpPr>
          <p:grpSpPr>
            <a:xfrm>
              <a:off x="7418393" y="1470641"/>
              <a:ext cx="410280" cy="98701"/>
              <a:chOff x="4017845" y="1470641"/>
              <a:chExt cx="410280" cy="98701"/>
            </a:xfrm>
          </p:grpSpPr>
          <p:sp>
            <p:nvSpPr>
              <p:cNvPr id="5232" name="Google Shape;5232;p39"/>
              <p:cNvSpPr/>
              <p:nvPr/>
            </p:nvSpPr>
            <p:spPr>
              <a:xfrm>
                <a:off x="4173687" y="1471206"/>
                <a:ext cx="98700" cy="97500"/>
              </a:xfrm>
              <a:prstGeom prst="rect">
                <a:avLst/>
              </a:prstGeom>
              <a:solidFill>
                <a:srgbClr val="9DC6F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39"/>
              <p:cNvSpPr/>
              <p:nvPr/>
            </p:nvSpPr>
            <p:spPr>
              <a:xfrm>
                <a:off x="4017845" y="1471206"/>
                <a:ext cx="98700" cy="97500"/>
              </a:xfrm>
              <a:prstGeom prst="rect">
                <a:avLst/>
              </a:prstGeom>
              <a:solidFill>
                <a:srgbClr val="9DC6F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39"/>
              <p:cNvSpPr/>
              <p:nvPr/>
            </p:nvSpPr>
            <p:spPr>
              <a:xfrm>
                <a:off x="4185613" y="1521067"/>
                <a:ext cx="74700" cy="34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35" name="Google Shape;5235;p39"/>
              <p:cNvCxnSpPr/>
              <p:nvPr/>
            </p:nvCxnSpPr>
            <p:spPr>
              <a:xfrm>
                <a:off x="4028455" y="1520034"/>
                <a:ext cx="77400" cy="0"/>
              </a:xfrm>
              <a:prstGeom prst="straightConnector1">
                <a:avLst/>
              </a:prstGeom>
              <a:noFill/>
              <a:ln w="9525" cap="flat" cmpd="sng">
                <a:solidFill>
                  <a:srgbClr val="000000"/>
                </a:solidFill>
                <a:prstDash val="solid"/>
                <a:round/>
                <a:headEnd type="none" w="med" len="med"/>
                <a:tailEnd type="none" w="med" len="med"/>
              </a:ln>
            </p:spPr>
          </p:cxnSp>
          <p:sp>
            <p:nvSpPr>
              <p:cNvPr id="5236" name="Google Shape;5236;p39"/>
              <p:cNvSpPr/>
              <p:nvPr/>
            </p:nvSpPr>
            <p:spPr>
              <a:xfrm>
                <a:off x="4329420" y="1470641"/>
                <a:ext cx="98700" cy="97500"/>
              </a:xfrm>
              <a:prstGeom prst="rect">
                <a:avLst/>
              </a:prstGeom>
              <a:solidFill>
                <a:srgbClr val="9DC6F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37" name="Google Shape;5237;p39"/>
              <p:cNvCxnSpPr/>
              <p:nvPr/>
            </p:nvCxnSpPr>
            <p:spPr>
              <a:xfrm>
                <a:off x="4329530" y="1470643"/>
                <a:ext cx="97500" cy="98700"/>
              </a:xfrm>
              <a:prstGeom prst="straightConnector1">
                <a:avLst/>
              </a:prstGeom>
              <a:noFill/>
              <a:ln w="9525" cap="flat" cmpd="sng">
                <a:solidFill>
                  <a:srgbClr val="000000"/>
                </a:solidFill>
                <a:prstDash val="solid"/>
                <a:round/>
                <a:headEnd type="none" w="med" len="med"/>
                <a:tailEnd type="none" w="med" len="med"/>
              </a:ln>
            </p:spPr>
          </p:cxnSp>
          <p:cxnSp>
            <p:nvCxnSpPr>
              <p:cNvPr id="5238" name="Google Shape;5238;p39"/>
              <p:cNvCxnSpPr/>
              <p:nvPr/>
            </p:nvCxnSpPr>
            <p:spPr>
              <a:xfrm flipH="1">
                <a:off x="4331525" y="1470643"/>
                <a:ext cx="96600" cy="97500"/>
              </a:xfrm>
              <a:prstGeom prst="straightConnector1">
                <a:avLst/>
              </a:prstGeom>
              <a:noFill/>
              <a:ln w="9525" cap="flat" cmpd="sng">
                <a:solidFill>
                  <a:srgbClr val="000000"/>
                </a:solidFill>
                <a:prstDash val="solid"/>
                <a:round/>
                <a:headEnd type="none" w="med" len="med"/>
                <a:tailEnd type="none" w="med" len="med"/>
              </a:ln>
            </p:spPr>
          </p:cxnSp>
        </p:grpSp>
      </p:grpSp>
      <p:sp>
        <p:nvSpPr>
          <p:cNvPr id="5240" name="Google Shape;5240;p39"/>
          <p:cNvSpPr txBox="1"/>
          <p:nvPr/>
        </p:nvSpPr>
        <p:spPr>
          <a:xfrm>
            <a:off x="4929996" y="1828558"/>
            <a:ext cx="2675973" cy="719002"/>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chemeClr val="dk1"/>
                </a:solidFill>
                <a:latin typeface="Dosis"/>
                <a:ea typeface="Dosis"/>
                <a:cs typeface="Dosis"/>
                <a:sym typeface="Dosis"/>
              </a:rPr>
              <a:t>Si f(X</a:t>
            </a:r>
            <a:r>
              <a:rPr lang="en" baseline="-25000" dirty="0">
                <a:solidFill>
                  <a:schemeClr val="dk1"/>
                </a:solidFill>
                <a:latin typeface="Dosis"/>
                <a:ea typeface="Dosis"/>
                <a:cs typeface="Dosis"/>
                <a:sym typeface="Dosis"/>
              </a:rPr>
              <a:t>a</a:t>
            </a:r>
            <a:r>
              <a:rPr lang="en" dirty="0">
                <a:solidFill>
                  <a:schemeClr val="dk1"/>
                </a:solidFill>
                <a:latin typeface="Dosis"/>
                <a:ea typeface="Dosis"/>
                <a:cs typeface="Dosis"/>
                <a:sym typeface="Dosis"/>
              </a:rPr>
              <a:t>) f(X</a:t>
            </a:r>
            <a:r>
              <a:rPr lang="en" baseline="-25000" dirty="0">
                <a:solidFill>
                  <a:schemeClr val="dk1"/>
                </a:solidFill>
                <a:latin typeface="Dosis"/>
                <a:ea typeface="Dosis"/>
                <a:cs typeface="Dosis"/>
                <a:sym typeface="Dosis"/>
              </a:rPr>
              <a:t>r</a:t>
            </a:r>
            <a:r>
              <a:rPr lang="en" dirty="0">
                <a:solidFill>
                  <a:schemeClr val="dk1"/>
                </a:solidFill>
                <a:latin typeface="Dosis"/>
                <a:ea typeface="Dosis"/>
                <a:cs typeface="Dosis"/>
                <a:sym typeface="Dosis"/>
              </a:rPr>
              <a:t>) &lt; 0, entonces la raiz se encuentra dentro del subintervalo inferior o izquierdo. </a:t>
            </a:r>
            <a:r>
              <a:rPr lang="es-MX" dirty="0">
                <a:solidFill>
                  <a:schemeClr val="dk1"/>
                </a:solidFill>
                <a:latin typeface="Dosis"/>
                <a:ea typeface="Dosis"/>
                <a:cs typeface="Dosis"/>
                <a:sym typeface="Dosis"/>
              </a:rPr>
              <a:t>P</a:t>
            </a:r>
            <a:r>
              <a:rPr lang="en" dirty="0">
                <a:solidFill>
                  <a:schemeClr val="dk1"/>
                </a:solidFill>
                <a:latin typeface="Dosis"/>
                <a:ea typeface="Dosis"/>
                <a:cs typeface="Dosis"/>
                <a:sym typeface="Dosis"/>
              </a:rPr>
              <a:t>or lo tanto vuelva hacer la aproximacion.</a:t>
            </a:r>
            <a:endParaRPr dirty="0">
              <a:latin typeface="Dosis"/>
              <a:ea typeface="Dosis"/>
              <a:cs typeface="Dosis"/>
              <a:sym typeface="Dosis"/>
            </a:endParaRPr>
          </a:p>
        </p:txBody>
      </p:sp>
      <p:sp>
        <p:nvSpPr>
          <p:cNvPr id="5242" name="Google Shape;5242;p39"/>
          <p:cNvSpPr txBox="1"/>
          <p:nvPr/>
        </p:nvSpPr>
        <p:spPr>
          <a:xfrm>
            <a:off x="1515370" y="3392876"/>
            <a:ext cx="2701395" cy="791704"/>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dirty="0">
                <a:solidFill>
                  <a:schemeClr val="dk1"/>
                </a:solidFill>
                <a:latin typeface="Dosis"/>
                <a:ea typeface="Dosis"/>
                <a:cs typeface="Dosis"/>
                <a:sym typeface="Dosis"/>
              </a:rPr>
              <a:t>f(X</a:t>
            </a:r>
            <a:r>
              <a:rPr lang="en" baseline="-25000" dirty="0">
                <a:solidFill>
                  <a:schemeClr val="dk1"/>
                </a:solidFill>
                <a:latin typeface="Dosis"/>
                <a:ea typeface="Dosis"/>
                <a:cs typeface="Dosis"/>
                <a:sym typeface="Dosis"/>
              </a:rPr>
              <a:t>b</a:t>
            </a:r>
            <a:r>
              <a:rPr lang="en" dirty="0">
                <a:solidFill>
                  <a:schemeClr val="dk1"/>
                </a:solidFill>
                <a:latin typeface="Dosis"/>
                <a:ea typeface="Dosis"/>
                <a:cs typeface="Dosis"/>
                <a:sym typeface="Dosis"/>
              </a:rPr>
              <a:t>) f(X</a:t>
            </a:r>
            <a:r>
              <a:rPr lang="en" baseline="-25000" dirty="0">
                <a:solidFill>
                  <a:schemeClr val="dk1"/>
                </a:solidFill>
                <a:latin typeface="Dosis"/>
                <a:ea typeface="Dosis"/>
                <a:cs typeface="Dosis"/>
                <a:sym typeface="Dosis"/>
              </a:rPr>
              <a:t>r</a:t>
            </a:r>
            <a:r>
              <a:rPr lang="en" dirty="0">
                <a:solidFill>
                  <a:schemeClr val="dk1"/>
                </a:solidFill>
                <a:latin typeface="Dosis"/>
                <a:ea typeface="Dosis"/>
                <a:cs typeface="Dosis"/>
                <a:sym typeface="Dosis"/>
              </a:rPr>
              <a:t>) &lt; 0, entonces la raiz se encuentra dentro del subintervalo inferior o izquierdo. </a:t>
            </a:r>
            <a:r>
              <a:rPr lang="es-MX" dirty="0">
                <a:solidFill>
                  <a:schemeClr val="dk1"/>
                </a:solidFill>
                <a:latin typeface="Dosis"/>
                <a:ea typeface="Dosis"/>
                <a:cs typeface="Dosis"/>
                <a:sym typeface="Dosis"/>
              </a:rPr>
              <a:t>P</a:t>
            </a:r>
            <a:r>
              <a:rPr lang="en" dirty="0">
                <a:solidFill>
                  <a:schemeClr val="dk1"/>
                </a:solidFill>
                <a:latin typeface="Dosis"/>
                <a:ea typeface="Dosis"/>
                <a:cs typeface="Dosis"/>
                <a:sym typeface="Dosis"/>
              </a:rPr>
              <a:t>or lo tanto vuelva hacer la aproximacion</a:t>
            </a:r>
            <a:endParaRPr dirty="0">
              <a:latin typeface="Dosis"/>
              <a:ea typeface="Dosis"/>
              <a:cs typeface="Dosis"/>
              <a:sym typeface="Dosis"/>
            </a:endParaRPr>
          </a:p>
        </p:txBody>
      </p:sp>
      <p:sp>
        <p:nvSpPr>
          <p:cNvPr id="5244" name="Google Shape;5244;p39"/>
          <p:cNvSpPr txBox="1"/>
          <p:nvPr/>
        </p:nvSpPr>
        <p:spPr>
          <a:xfrm>
            <a:off x="4987489" y="3555267"/>
            <a:ext cx="2561447" cy="66555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Dosis"/>
                <a:ea typeface="Dosis"/>
                <a:cs typeface="Dosis"/>
                <a:sym typeface="Dosis"/>
              </a:rPr>
              <a:t>f(X</a:t>
            </a:r>
            <a:r>
              <a:rPr lang="en" baseline="-25000" dirty="0">
                <a:solidFill>
                  <a:schemeClr val="dk1"/>
                </a:solidFill>
                <a:latin typeface="Dosis"/>
                <a:ea typeface="Dosis"/>
                <a:cs typeface="Dosis"/>
                <a:sym typeface="Dosis"/>
              </a:rPr>
              <a:t>a</a:t>
            </a:r>
            <a:r>
              <a:rPr lang="en" dirty="0">
                <a:solidFill>
                  <a:schemeClr val="dk1"/>
                </a:solidFill>
                <a:latin typeface="Dosis"/>
                <a:ea typeface="Dosis"/>
                <a:cs typeface="Dosis"/>
                <a:sym typeface="Dosis"/>
              </a:rPr>
              <a:t>) f(X</a:t>
            </a:r>
            <a:r>
              <a:rPr lang="en" baseline="-25000" dirty="0">
                <a:solidFill>
                  <a:schemeClr val="dk1"/>
                </a:solidFill>
                <a:latin typeface="Dosis"/>
                <a:ea typeface="Dosis"/>
                <a:cs typeface="Dosis"/>
                <a:sym typeface="Dosis"/>
              </a:rPr>
              <a:t>r</a:t>
            </a:r>
            <a:r>
              <a:rPr lang="en" dirty="0">
                <a:solidFill>
                  <a:schemeClr val="dk1"/>
                </a:solidFill>
                <a:latin typeface="Dosis"/>
                <a:ea typeface="Dosis"/>
                <a:cs typeface="Dosis"/>
                <a:sym typeface="Dosis"/>
              </a:rPr>
              <a:t>) = 0 ó f(X</a:t>
            </a:r>
            <a:r>
              <a:rPr lang="en" baseline="-25000" dirty="0">
                <a:solidFill>
                  <a:schemeClr val="dk1"/>
                </a:solidFill>
                <a:latin typeface="Dosis"/>
                <a:ea typeface="Dosis"/>
                <a:cs typeface="Dosis"/>
                <a:sym typeface="Dosis"/>
              </a:rPr>
              <a:t>b</a:t>
            </a:r>
            <a:r>
              <a:rPr lang="en" dirty="0">
                <a:solidFill>
                  <a:schemeClr val="dk1"/>
                </a:solidFill>
                <a:latin typeface="Dosis"/>
                <a:ea typeface="Dosis"/>
                <a:cs typeface="Dosis"/>
                <a:sym typeface="Dosis"/>
              </a:rPr>
              <a:t>) f(X</a:t>
            </a:r>
            <a:r>
              <a:rPr lang="en" baseline="-25000" dirty="0">
                <a:solidFill>
                  <a:schemeClr val="dk1"/>
                </a:solidFill>
                <a:latin typeface="Dosis"/>
                <a:ea typeface="Dosis"/>
                <a:cs typeface="Dosis"/>
                <a:sym typeface="Dosis"/>
              </a:rPr>
              <a:t>r</a:t>
            </a:r>
            <a:r>
              <a:rPr lang="en" dirty="0">
                <a:solidFill>
                  <a:schemeClr val="dk1"/>
                </a:solidFill>
                <a:latin typeface="Dosis"/>
                <a:ea typeface="Dosis"/>
                <a:cs typeface="Dosis"/>
                <a:sym typeface="Dosis"/>
              </a:rPr>
              <a:t>) = 0si la raiz es igual a X</a:t>
            </a:r>
            <a:r>
              <a:rPr lang="en" baseline="-25000" dirty="0">
                <a:solidFill>
                  <a:schemeClr val="dk1"/>
                </a:solidFill>
                <a:latin typeface="Dosis"/>
                <a:ea typeface="Dosis"/>
                <a:cs typeface="Dosis"/>
                <a:sym typeface="Dosis"/>
              </a:rPr>
              <a:t>r</a:t>
            </a:r>
            <a:r>
              <a:rPr lang="en" dirty="0">
                <a:solidFill>
                  <a:schemeClr val="dk1"/>
                </a:solidFill>
                <a:latin typeface="Dosis"/>
                <a:ea typeface="Dosis"/>
                <a:cs typeface="Dosis"/>
                <a:sym typeface="Dosis"/>
              </a:rPr>
              <a:t>; Términa el cálculo. </a:t>
            </a:r>
            <a:endParaRPr dirty="0">
              <a:latin typeface="Dosis"/>
              <a:ea typeface="Dosis"/>
              <a:cs typeface="Dosis"/>
              <a:sym typeface="Dosis"/>
            </a:endParaRPr>
          </a:p>
        </p:txBody>
      </p:sp>
      <mc:AlternateContent xmlns:mc="http://schemas.openxmlformats.org/markup-compatibility/2006" xmlns:a14="http://schemas.microsoft.com/office/drawing/2010/main">
        <mc:Choice Requires="a14">
          <p:sp>
            <p:nvSpPr>
              <p:cNvPr id="5246" name="Google Shape;5246;p39"/>
              <p:cNvSpPr txBox="1"/>
              <p:nvPr/>
            </p:nvSpPr>
            <p:spPr>
              <a:xfrm>
                <a:off x="1387622" y="2006101"/>
                <a:ext cx="2983199" cy="82408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s-MX" sz="1600" b="0" i="1" smtClean="0">
                              <a:latin typeface="Cambria Math" panose="02040503050406030204" pitchFamily="18" charset="0"/>
                              <a:sym typeface="Dosis"/>
                            </a:rPr>
                          </m:ctrlPr>
                        </m:sSubPr>
                        <m:e>
                          <m:r>
                            <a:rPr lang="es-MX" sz="1600" b="0" i="1" smtClean="0">
                              <a:latin typeface="Cambria Math" panose="02040503050406030204" pitchFamily="18" charset="0"/>
                              <a:sym typeface="Dosis"/>
                            </a:rPr>
                            <m:t>𝑥</m:t>
                          </m:r>
                        </m:e>
                        <m:sub>
                          <m:r>
                            <a:rPr lang="es-MX" sz="1600" b="0" i="1" smtClean="0">
                              <a:latin typeface="Cambria Math" panose="02040503050406030204" pitchFamily="18" charset="0"/>
                              <a:sym typeface="Dosis"/>
                            </a:rPr>
                            <m:t>𝑟</m:t>
                          </m:r>
                        </m:sub>
                      </m:sSub>
                      <m:r>
                        <a:rPr lang="es-MX" sz="1600" b="0" i="1" smtClean="0">
                          <a:latin typeface="Cambria Math" panose="02040503050406030204" pitchFamily="18" charset="0"/>
                          <a:sym typeface="Dosis"/>
                        </a:rPr>
                        <m:t>= </m:t>
                      </m:r>
                      <m:sSub>
                        <m:sSubPr>
                          <m:ctrlPr>
                            <a:rPr lang="es-MX" sz="1600" b="0" i="1" smtClean="0">
                              <a:latin typeface="Cambria Math" panose="02040503050406030204" pitchFamily="18" charset="0"/>
                              <a:sym typeface="Dosis"/>
                            </a:rPr>
                          </m:ctrlPr>
                        </m:sSubPr>
                        <m:e>
                          <m:r>
                            <a:rPr lang="es-MX" sz="1600" b="0" i="1" smtClean="0">
                              <a:latin typeface="Cambria Math" panose="02040503050406030204" pitchFamily="18" charset="0"/>
                              <a:sym typeface="Dosis"/>
                            </a:rPr>
                            <m:t>𝑥</m:t>
                          </m:r>
                        </m:e>
                        <m:sub>
                          <m:r>
                            <a:rPr lang="es-MX" sz="1600" b="0" i="1" smtClean="0">
                              <a:latin typeface="Cambria Math" panose="02040503050406030204" pitchFamily="18" charset="0"/>
                              <a:sym typeface="Dosis"/>
                            </a:rPr>
                            <m:t>𝑎</m:t>
                          </m:r>
                        </m:sub>
                      </m:sSub>
                      <m:r>
                        <a:rPr lang="es-MX" sz="1600" b="0" i="1" smtClean="0">
                          <a:latin typeface="Cambria Math" panose="02040503050406030204" pitchFamily="18" charset="0"/>
                          <a:sym typeface="Dosis"/>
                        </a:rPr>
                        <m:t>−</m:t>
                      </m:r>
                      <m:d>
                        <m:dPr>
                          <m:begChr m:val="["/>
                          <m:endChr m:val="]"/>
                          <m:ctrlPr>
                            <a:rPr lang="es-MX" sz="1600" b="0" i="1" smtClean="0">
                              <a:latin typeface="Cambria Math" panose="02040503050406030204" pitchFamily="18" charset="0"/>
                              <a:sym typeface="Dosis"/>
                            </a:rPr>
                          </m:ctrlPr>
                        </m:dPr>
                        <m:e>
                          <m:f>
                            <m:fPr>
                              <m:ctrlPr>
                                <a:rPr lang="es-MX" sz="1600" b="0" i="1" smtClean="0">
                                  <a:latin typeface="Cambria Math" panose="02040503050406030204" pitchFamily="18" charset="0"/>
                                  <a:sym typeface="Dosis"/>
                                </a:rPr>
                              </m:ctrlPr>
                            </m:fPr>
                            <m:num>
                              <m:r>
                                <a:rPr lang="es-MX" sz="1600" b="0" i="1" smtClean="0">
                                  <a:latin typeface="Cambria Math" panose="02040503050406030204" pitchFamily="18" charset="0"/>
                                  <a:sym typeface="Dosis"/>
                                </a:rPr>
                                <m:t>𝑓</m:t>
                              </m:r>
                              <m:d>
                                <m:dPr>
                                  <m:ctrlPr>
                                    <a:rPr lang="es-MX" sz="1600" b="0" i="1" smtClean="0">
                                      <a:latin typeface="Cambria Math" panose="02040503050406030204" pitchFamily="18" charset="0"/>
                                      <a:sym typeface="Dosis"/>
                                    </a:rPr>
                                  </m:ctrlPr>
                                </m:dPr>
                                <m:e>
                                  <m:sSub>
                                    <m:sSubPr>
                                      <m:ctrlPr>
                                        <a:rPr lang="es-MX" sz="1600" b="0" i="1" smtClean="0">
                                          <a:latin typeface="Cambria Math" panose="02040503050406030204" pitchFamily="18" charset="0"/>
                                          <a:sym typeface="Dosis"/>
                                        </a:rPr>
                                      </m:ctrlPr>
                                    </m:sSubPr>
                                    <m:e>
                                      <m:r>
                                        <a:rPr lang="es-MX" sz="1600" b="0" i="1" smtClean="0">
                                          <a:latin typeface="Cambria Math" panose="02040503050406030204" pitchFamily="18" charset="0"/>
                                          <a:sym typeface="Dosis"/>
                                        </a:rPr>
                                        <m:t>𝑥</m:t>
                                      </m:r>
                                    </m:e>
                                    <m:sub>
                                      <m:r>
                                        <a:rPr lang="es-MX" sz="1600" b="0" i="1" smtClean="0">
                                          <a:latin typeface="Cambria Math" panose="02040503050406030204" pitchFamily="18" charset="0"/>
                                          <a:sym typeface="Dosis"/>
                                        </a:rPr>
                                        <m:t>𝑎</m:t>
                                      </m:r>
                                    </m:sub>
                                  </m:sSub>
                                </m:e>
                              </m:d>
                              <m:d>
                                <m:dPr>
                                  <m:ctrlPr>
                                    <a:rPr lang="es-MX" sz="1600" b="0" i="1" smtClean="0">
                                      <a:latin typeface="Cambria Math" panose="02040503050406030204" pitchFamily="18" charset="0"/>
                                      <a:sym typeface="Dosis"/>
                                    </a:rPr>
                                  </m:ctrlPr>
                                </m:dPr>
                                <m:e>
                                  <m:sSub>
                                    <m:sSubPr>
                                      <m:ctrlPr>
                                        <a:rPr lang="es-MX" sz="1600" b="0" i="1" smtClean="0">
                                          <a:latin typeface="Cambria Math" panose="02040503050406030204" pitchFamily="18" charset="0"/>
                                          <a:sym typeface="Dosis"/>
                                        </a:rPr>
                                      </m:ctrlPr>
                                    </m:sSubPr>
                                    <m:e>
                                      <m:r>
                                        <a:rPr lang="es-MX" sz="1600" b="0" i="1" smtClean="0">
                                          <a:latin typeface="Cambria Math" panose="02040503050406030204" pitchFamily="18" charset="0"/>
                                          <a:sym typeface="Dosis"/>
                                        </a:rPr>
                                        <m:t>𝑥</m:t>
                                      </m:r>
                                    </m:e>
                                    <m:sub>
                                      <m:r>
                                        <a:rPr lang="es-MX" sz="1600" b="0" i="1" smtClean="0">
                                          <a:latin typeface="Cambria Math" panose="02040503050406030204" pitchFamily="18" charset="0"/>
                                          <a:sym typeface="Dosis"/>
                                        </a:rPr>
                                        <m:t>𝑏</m:t>
                                      </m:r>
                                    </m:sub>
                                  </m:sSub>
                                  <m:r>
                                    <a:rPr lang="es-MX" sz="1600" b="0" i="1" smtClean="0">
                                      <a:latin typeface="Cambria Math" panose="02040503050406030204" pitchFamily="18" charset="0"/>
                                      <a:sym typeface="Dosis"/>
                                    </a:rPr>
                                    <m:t>−</m:t>
                                  </m:r>
                                  <m:sSub>
                                    <m:sSubPr>
                                      <m:ctrlPr>
                                        <a:rPr lang="es-MX" sz="1600" b="0" i="1" smtClean="0">
                                          <a:latin typeface="Cambria Math" panose="02040503050406030204" pitchFamily="18" charset="0"/>
                                          <a:sym typeface="Dosis"/>
                                        </a:rPr>
                                      </m:ctrlPr>
                                    </m:sSubPr>
                                    <m:e>
                                      <m:r>
                                        <a:rPr lang="es-MX" sz="1600" b="0" i="1" smtClean="0">
                                          <a:latin typeface="Cambria Math" panose="02040503050406030204" pitchFamily="18" charset="0"/>
                                          <a:sym typeface="Dosis"/>
                                        </a:rPr>
                                        <m:t>𝑥</m:t>
                                      </m:r>
                                    </m:e>
                                    <m:sub>
                                      <m:r>
                                        <a:rPr lang="es-MX" sz="1600" b="0" i="1" smtClean="0">
                                          <a:latin typeface="Cambria Math" panose="02040503050406030204" pitchFamily="18" charset="0"/>
                                          <a:sym typeface="Dosis"/>
                                        </a:rPr>
                                        <m:t>𝑎</m:t>
                                      </m:r>
                                    </m:sub>
                                  </m:sSub>
                                </m:e>
                              </m:d>
                            </m:num>
                            <m:den>
                              <m:r>
                                <a:rPr lang="es-MX" sz="1600" b="0" i="1" smtClean="0">
                                  <a:latin typeface="Cambria Math" panose="02040503050406030204" pitchFamily="18" charset="0"/>
                                  <a:sym typeface="Dosis"/>
                                </a:rPr>
                                <m:t>𝑓</m:t>
                              </m:r>
                              <m:d>
                                <m:dPr>
                                  <m:ctrlPr>
                                    <a:rPr lang="es-MX" sz="1600" b="0" i="1" smtClean="0">
                                      <a:latin typeface="Cambria Math" panose="02040503050406030204" pitchFamily="18" charset="0"/>
                                      <a:sym typeface="Dosis"/>
                                    </a:rPr>
                                  </m:ctrlPr>
                                </m:dPr>
                                <m:e>
                                  <m:sSub>
                                    <m:sSubPr>
                                      <m:ctrlPr>
                                        <a:rPr lang="es-MX" sz="1600" b="0" i="1" smtClean="0">
                                          <a:latin typeface="Cambria Math" panose="02040503050406030204" pitchFamily="18" charset="0"/>
                                          <a:sym typeface="Dosis"/>
                                        </a:rPr>
                                      </m:ctrlPr>
                                    </m:sSubPr>
                                    <m:e>
                                      <m:r>
                                        <a:rPr lang="es-MX" sz="1600" b="0" i="1" smtClean="0">
                                          <a:latin typeface="Cambria Math" panose="02040503050406030204" pitchFamily="18" charset="0"/>
                                          <a:sym typeface="Dosis"/>
                                        </a:rPr>
                                        <m:t>𝑥</m:t>
                                      </m:r>
                                    </m:e>
                                    <m:sub>
                                      <m:r>
                                        <a:rPr lang="es-MX" sz="1600" b="0" i="1" smtClean="0">
                                          <a:latin typeface="Cambria Math" panose="02040503050406030204" pitchFamily="18" charset="0"/>
                                          <a:sym typeface="Dosis"/>
                                        </a:rPr>
                                        <m:t>𝑏</m:t>
                                      </m:r>
                                    </m:sub>
                                  </m:sSub>
                                </m:e>
                              </m:d>
                              <m:r>
                                <a:rPr lang="es-MX" sz="1600" b="0" i="1" smtClean="0">
                                  <a:latin typeface="Cambria Math" panose="02040503050406030204" pitchFamily="18" charset="0"/>
                                  <a:sym typeface="Dosis"/>
                                </a:rPr>
                                <m:t>−</m:t>
                              </m:r>
                              <m:r>
                                <a:rPr lang="es-MX" sz="1600" b="0" i="1" smtClean="0">
                                  <a:latin typeface="Cambria Math" panose="02040503050406030204" pitchFamily="18" charset="0"/>
                                  <a:sym typeface="Dosis"/>
                                </a:rPr>
                                <m:t>𝑓</m:t>
                              </m:r>
                              <m:d>
                                <m:dPr>
                                  <m:ctrlPr>
                                    <a:rPr lang="es-MX" sz="1600" b="0" i="1" smtClean="0">
                                      <a:latin typeface="Cambria Math" panose="02040503050406030204" pitchFamily="18" charset="0"/>
                                      <a:sym typeface="Dosis"/>
                                    </a:rPr>
                                  </m:ctrlPr>
                                </m:dPr>
                                <m:e>
                                  <m:sSub>
                                    <m:sSubPr>
                                      <m:ctrlPr>
                                        <a:rPr lang="es-MX" sz="1600" b="0" i="1" smtClean="0">
                                          <a:latin typeface="Cambria Math" panose="02040503050406030204" pitchFamily="18" charset="0"/>
                                          <a:sym typeface="Dosis"/>
                                        </a:rPr>
                                      </m:ctrlPr>
                                    </m:sSubPr>
                                    <m:e>
                                      <m:r>
                                        <a:rPr lang="es-MX" sz="1600" b="0" i="1" smtClean="0">
                                          <a:latin typeface="Cambria Math" panose="02040503050406030204" pitchFamily="18" charset="0"/>
                                          <a:sym typeface="Dosis"/>
                                        </a:rPr>
                                        <m:t>𝑥</m:t>
                                      </m:r>
                                    </m:e>
                                    <m:sub>
                                      <m:r>
                                        <a:rPr lang="es-MX" sz="1600" b="0" i="1" smtClean="0">
                                          <a:latin typeface="Cambria Math" panose="02040503050406030204" pitchFamily="18" charset="0"/>
                                          <a:sym typeface="Dosis"/>
                                        </a:rPr>
                                        <m:t>𝑎</m:t>
                                      </m:r>
                                    </m:sub>
                                  </m:sSub>
                                </m:e>
                              </m:d>
                            </m:den>
                          </m:f>
                        </m:e>
                      </m:d>
                    </m:oMath>
                  </m:oMathPara>
                </a14:m>
                <a:endParaRPr sz="1600" dirty="0">
                  <a:latin typeface="Dosis"/>
                  <a:ea typeface="Dosis"/>
                  <a:cs typeface="Dosis"/>
                  <a:sym typeface="Dosis"/>
                </a:endParaRPr>
              </a:p>
            </p:txBody>
          </p:sp>
        </mc:Choice>
        <mc:Fallback xmlns="">
          <p:sp>
            <p:nvSpPr>
              <p:cNvPr id="5246" name="Google Shape;5246;p39"/>
              <p:cNvSpPr txBox="1">
                <a:spLocks noRot="1" noChangeAspect="1" noMove="1" noResize="1" noEditPoints="1" noAdjustHandles="1" noChangeArrowheads="1" noChangeShapeType="1" noTextEdit="1"/>
              </p:cNvSpPr>
              <p:nvPr/>
            </p:nvSpPr>
            <p:spPr>
              <a:xfrm>
                <a:off x="1387622" y="2006101"/>
                <a:ext cx="2983199" cy="824086"/>
              </a:xfrm>
              <a:prstGeom prst="rect">
                <a:avLst/>
              </a:prstGeom>
              <a:blipFill>
                <a:blip r:embed="rId3"/>
                <a:stretch>
                  <a:fillRect/>
                </a:stretch>
              </a:blipFill>
              <a:ln>
                <a:noFill/>
              </a:ln>
            </p:spPr>
            <p:txBody>
              <a:bodyPr/>
              <a:lstStyle/>
              <a:p>
                <a:r>
                  <a:rPr lang="es-MX">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54"/>
        <p:cNvGrpSpPr/>
        <p:nvPr/>
      </p:nvGrpSpPr>
      <p:grpSpPr>
        <a:xfrm>
          <a:off x="0" y="0"/>
          <a:ext cx="0" cy="0"/>
          <a:chOff x="0" y="0"/>
          <a:chExt cx="0" cy="0"/>
        </a:xfrm>
      </p:grpSpPr>
      <p:sp>
        <p:nvSpPr>
          <p:cNvPr id="9" name="Google Shape;5562;p43">
            <a:extLst>
              <a:ext uri="{FF2B5EF4-FFF2-40B4-BE49-F238E27FC236}">
                <a16:creationId xmlns:a16="http://schemas.microsoft.com/office/drawing/2014/main" id="{C7F61B5E-F16E-4184-0D85-959C45026DBA}"/>
              </a:ext>
            </a:extLst>
          </p:cNvPr>
          <p:cNvSpPr txBox="1"/>
          <p:nvPr/>
        </p:nvSpPr>
        <p:spPr>
          <a:xfrm flipH="1">
            <a:off x="299264" y="140492"/>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C</a:t>
            </a:r>
            <a:endParaRPr sz="3400" dirty="0">
              <a:solidFill>
                <a:schemeClr val="dk1"/>
              </a:solidFill>
              <a:latin typeface="Nanum Gothic Coding"/>
              <a:ea typeface="Nanum Gothic Coding"/>
              <a:cs typeface="Nanum Gothic Coding"/>
              <a:sym typeface="Nanum Gothic Coding"/>
            </a:endParaRPr>
          </a:p>
        </p:txBody>
      </p:sp>
      <p:sp>
        <p:nvSpPr>
          <p:cNvPr id="10" name="Google Shape;5562;p43">
            <a:extLst>
              <a:ext uri="{FF2B5EF4-FFF2-40B4-BE49-F238E27FC236}">
                <a16:creationId xmlns:a16="http://schemas.microsoft.com/office/drawing/2014/main" id="{8400A098-18EC-5F79-5E83-4FF23550C288}"/>
              </a:ext>
            </a:extLst>
          </p:cNvPr>
          <p:cNvSpPr txBox="1"/>
          <p:nvPr/>
        </p:nvSpPr>
        <p:spPr>
          <a:xfrm flipH="1">
            <a:off x="728154" y="749956"/>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ó</a:t>
            </a:r>
            <a:endParaRPr sz="3400" dirty="0">
              <a:solidFill>
                <a:schemeClr val="dk1"/>
              </a:solidFill>
              <a:latin typeface="Nanum Gothic Coding"/>
              <a:ea typeface="Nanum Gothic Coding"/>
              <a:cs typeface="Nanum Gothic Coding"/>
              <a:sym typeface="Nanum Gothic Coding"/>
            </a:endParaRPr>
          </a:p>
        </p:txBody>
      </p:sp>
      <p:sp>
        <p:nvSpPr>
          <p:cNvPr id="11" name="Google Shape;5562;p43">
            <a:extLst>
              <a:ext uri="{FF2B5EF4-FFF2-40B4-BE49-F238E27FC236}">
                <a16:creationId xmlns:a16="http://schemas.microsoft.com/office/drawing/2014/main" id="{5DA4B687-7C37-94E2-EEF8-372DD93876AC}"/>
              </a:ext>
            </a:extLst>
          </p:cNvPr>
          <p:cNvSpPr txBox="1"/>
          <p:nvPr/>
        </p:nvSpPr>
        <p:spPr>
          <a:xfrm flipH="1">
            <a:off x="134514" y="1323312"/>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s-MX" sz="3400" dirty="0">
                <a:solidFill>
                  <a:schemeClr val="dk1"/>
                </a:solidFill>
                <a:latin typeface="Nanum Gothic Coding"/>
                <a:ea typeface="Nanum Gothic Coding"/>
                <a:cs typeface="Nanum Gothic Coding"/>
                <a:sym typeface="Nanum Gothic Coding"/>
              </a:rPr>
              <a:t>d</a:t>
            </a:r>
            <a:endParaRPr sz="3400" dirty="0">
              <a:solidFill>
                <a:schemeClr val="dk1"/>
              </a:solidFill>
              <a:latin typeface="Nanum Gothic Coding"/>
              <a:ea typeface="Nanum Gothic Coding"/>
              <a:cs typeface="Nanum Gothic Coding"/>
              <a:sym typeface="Nanum Gothic Coding"/>
            </a:endParaRPr>
          </a:p>
        </p:txBody>
      </p:sp>
      <p:sp>
        <p:nvSpPr>
          <p:cNvPr id="12" name="Google Shape;5562;p43">
            <a:extLst>
              <a:ext uri="{FF2B5EF4-FFF2-40B4-BE49-F238E27FC236}">
                <a16:creationId xmlns:a16="http://schemas.microsoft.com/office/drawing/2014/main" id="{F5241C69-67F6-D695-08AB-6E573A29FF5B}"/>
              </a:ext>
            </a:extLst>
          </p:cNvPr>
          <p:cNvSpPr txBox="1"/>
          <p:nvPr/>
        </p:nvSpPr>
        <p:spPr>
          <a:xfrm rot="414164" flipH="1">
            <a:off x="702914" y="1800558"/>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i</a:t>
            </a:r>
            <a:endParaRPr sz="3400" dirty="0">
              <a:solidFill>
                <a:schemeClr val="dk1"/>
              </a:solidFill>
              <a:latin typeface="Nanum Gothic Coding"/>
              <a:ea typeface="Nanum Gothic Coding"/>
              <a:cs typeface="Nanum Gothic Coding"/>
              <a:sym typeface="Nanum Gothic Coding"/>
            </a:endParaRPr>
          </a:p>
        </p:txBody>
      </p:sp>
      <p:sp>
        <p:nvSpPr>
          <p:cNvPr id="13" name="Google Shape;5562;p43">
            <a:extLst>
              <a:ext uri="{FF2B5EF4-FFF2-40B4-BE49-F238E27FC236}">
                <a16:creationId xmlns:a16="http://schemas.microsoft.com/office/drawing/2014/main" id="{C1575CB6-311A-B703-6EE2-82C789CE0C59}"/>
              </a:ext>
            </a:extLst>
          </p:cNvPr>
          <p:cNvSpPr txBox="1"/>
          <p:nvPr/>
        </p:nvSpPr>
        <p:spPr>
          <a:xfrm flipH="1">
            <a:off x="135304" y="2506132"/>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g</a:t>
            </a:r>
            <a:endParaRPr sz="3400" dirty="0">
              <a:solidFill>
                <a:schemeClr val="dk1"/>
              </a:solidFill>
              <a:latin typeface="Nanum Gothic Coding"/>
              <a:ea typeface="Nanum Gothic Coding"/>
              <a:cs typeface="Nanum Gothic Coding"/>
              <a:sym typeface="Nanum Gothic Coding"/>
            </a:endParaRPr>
          </a:p>
        </p:txBody>
      </p:sp>
      <p:sp>
        <p:nvSpPr>
          <p:cNvPr id="14" name="Google Shape;5562;p43">
            <a:extLst>
              <a:ext uri="{FF2B5EF4-FFF2-40B4-BE49-F238E27FC236}">
                <a16:creationId xmlns:a16="http://schemas.microsoft.com/office/drawing/2014/main" id="{1EB7595A-A2B9-96FE-DDC7-C0A2BBF1E1DF}"/>
              </a:ext>
            </a:extLst>
          </p:cNvPr>
          <p:cNvSpPr txBox="1"/>
          <p:nvPr/>
        </p:nvSpPr>
        <p:spPr>
          <a:xfrm flipH="1">
            <a:off x="538164" y="3299036"/>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o</a:t>
            </a:r>
            <a:endParaRPr sz="3400" dirty="0">
              <a:solidFill>
                <a:schemeClr val="dk1"/>
              </a:solidFill>
              <a:latin typeface="Nanum Gothic Coding"/>
              <a:ea typeface="Nanum Gothic Coding"/>
              <a:cs typeface="Nanum Gothic Coding"/>
              <a:sym typeface="Nanum Gothic Coding"/>
            </a:endParaRPr>
          </a:p>
        </p:txBody>
      </p:sp>
      <p:pic>
        <p:nvPicPr>
          <p:cNvPr id="20" name="Imagen 19">
            <a:extLst>
              <a:ext uri="{FF2B5EF4-FFF2-40B4-BE49-F238E27FC236}">
                <a16:creationId xmlns:a16="http://schemas.microsoft.com/office/drawing/2014/main" id="{0A0512CA-AB63-2F41-C29F-DDB4D3863FBB}"/>
              </a:ext>
            </a:extLst>
          </p:cNvPr>
          <p:cNvPicPr>
            <a:picLocks noChangeAspect="1"/>
          </p:cNvPicPr>
          <p:nvPr/>
        </p:nvPicPr>
        <p:blipFill>
          <a:blip r:embed="rId3"/>
          <a:stretch>
            <a:fillRect/>
          </a:stretch>
        </p:blipFill>
        <p:spPr>
          <a:xfrm>
            <a:off x="1867487" y="939324"/>
            <a:ext cx="6216549" cy="36130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54"/>
        <p:cNvGrpSpPr/>
        <p:nvPr/>
      </p:nvGrpSpPr>
      <p:grpSpPr>
        <a:xfrm>
          <a:off x="0" y="0"/>
          <a:ext cx="0" cy="0"/>
          <a:chOff x="0" y="0"/>
          <a:chExt cx="0" cy="0"/>
        </a:xfrm>
      </p:grpSpPr>
      <p:sp>
        <p:nvSpPr>
          <p:cNvPr id="9" name="Google Shape;5562;p43">
            <a:extLst>
              <a:ext uri="{FF2B5EF4-FFF2-40B4-BE49-F238E27FC236}">
                <a16:creationId xmlns:a16="http://schemas.microsoft.com/office/drawing/2014/main" id="{C7F61B5E-F16E-4184-0D85-959C45026DBA}"/>
              </a:ext>
            </a:extLst>
          </p:cNvPr>
          <p:cNvSpPr txBox="1"/>
          <p:nvPr/>
        </p:nvSpPr>
        <p:spPr>
          <a:xfrm flipH="1">
            <a:off x="299264" y="140492"/>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C</a:t>
            </a:r>
            <a:endParaRPr sz="3400" dirty="0">
              <a:solidFill>
                <a:schemeClr val="dk1"/>
              </a:solidFill>
              <a:latin typeface="Nanum Gothic Coding"/>
              <a:ea typeface="Nanum Gothic Coding"/>
              <a:cs typeface="Nanum Gothic Coding"/>
              <a:sym typeface="Nanum Gothic Coding"/>
            </a:endParaRPr>
          </a:p>
        </p:txBody>
      </p:sp>
      <p:sp>
        <p:nvSpPr>
          <p:cNvPr id="10" name="Google Shape;5562;p43">
            <a:extLst>
              <a:ext uri="{FF2B5EF4-FFF2-40B4-BE49-F238E27FC236}">
                <a16:creationId xmlns:a16="http://schemas.microsoft.com/office/drawing/2014/main" id="{8400A098-18EC-5F79-5E83-4FF23550C288}"/>
              </a:ext>
            </a:extLst>
          </p:cNvPr>
          <p:cNvSpPr txBox="1"/>
          <p:nvPr/>
        </p:nvSpPr>
        <p:spPr>
          <a:xfrm flipH="1">
            <a:off x="728154" y="749956"/>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ó</a:t>
            </a:r>
            <a:endParaRPr sz="3400" dirty="0">
              <a:solidFill>
                <a:schemeClr val="dk1"/>
              </a:solidFill>
              <a:latin typeface="Nanum Gothic Coding"/>
              <a:ea typeface="Nanum Gothic Coding"/>
              <a:cs typeface="Nanum Gothic Coding"/>
              <a:sym typeface="Nanum Gothic Coding"/>
            </a:endParaRPr>
          </a:p>
        </p:txBody>
      </p:sp>
      <p:sp>
        <p:nvSpPr>
          <p:cNvPr id="11" name="Google Shape;5562;p43">
            <a:extLst>
              <a:ext uri="{FF2B5EF4-FFF2-40B4-BE49-F238E27FC236}">
                <a16:creationId xmlns:a16="http://schemas.microsoft.com/office/drawing/2014/main" id="{5DA4B687-7C37-94E2-EEF8-372DD93876AC}"/>
              </a:ext>
            </a:extLst>
          </p:cNvPr>
          <p:cNvSpPr txBox="1"/>
          <p:nvPr/>
        </p:nvSpPr>
        <p:spPr>
          <a:xfrm flipH="1">
            <a:off x="134514" y="1323312"/>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s-MX" sz="3400" dirty="0">
                <a:solidFill>
                  <a:schemeClr val="dk1"/>
                </a:solidFill>
                <a:latin typeface="Nanum Gothic Coding"/>
                <a:ea typeface="Nanum Gothic Coding"/>
                <a:cs typeface="Nanum Gothic Coding"/>
                <a:sym typeface="Nanum Gothic Coding"/>
              </a:rPr>
              <a:t>d</a:t>
            </a:r>
            <a:endParaRPr sz="3400" dirty="0">
              <a:solidFill>
                <a:schemeClr val="dk1"/>
              </a:solidFill>
              <a:latin typeface="Nanum Gothic Coding"/>
              <a:ea typeface="Nanum Gothic Coding"/>
              <a:cs typeface="Nanum Gothic Coding"/>
              <a:sym typeface="Nanum Gothic Coding"/>
            </a:endParaRPr>
          </a:p>
        </p:txBody>
      </p:sp>
      <p:sp>
        <p:nvSpPr>
          <p:cNvPr id="12" name="Google Shape;5562;p43">
            <a:extLst>
              <a:ext uri="{FF2B5EF4-FFF2-40B4-BE49-F238E27FC236}">
                <a16:creationId xmlns:a16="http://schemas.microsoft.com/office/drawing/2014/main" id="{F5241C69-67F6-D695-08AB-6E573A29FF5B}"/>
              </a:ext>
            </a:extLst>
          </p:cNvPr>
          <p:cNvSpPr txBox="1"/>
          <p:nvPr/>
        </p:nvSpPr>
        <p:spPr>
          <a:xfrm rot="414164" flipH="1">
            <a:off x="702914" y="1800558"/>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i</a:t>
            </a:r>
            <a:endParaRPr sz="3400" dirty="0">
              <a:solidFill>
                <a:schemeClr val="dk1"/>
              </a:solidFill>
              <a:latin typeface="Nanum Gothic Coding"/>
              <a:ea typeface="Nanum Gothic Coding"/>
              <a:cs typeface="Nanum Gothic Coding"/>
              <a:sym typeface="Nanum Gothic Coding"/>
            </a:endParaRPr>
          </a:p>
        </p:txBody>
      </p:sp>
      <p:sp>
        <p:nvSpPr>
          <p:cNvPr id="13" name="Google Shape;5562;p43">
            <a:extLst>
              <a:ext uri="{FF2B5EF4-FFF2-40B4-BE49-F238E27FC236}">
                <a16:creationId xmlns:a16="http://schemas.microsoft.com/office/drawing/2014/main" id="{C1575CB6-311A-B703-6EE2-82C789CE0C59}"/>
              </a:ext>
            </a:extLst>
          </p:cNvPr>
          <p:cNvSpPr txBox="1"/>
          <p:nvPr/>
        </p:nvSpPr>
        <p:spPr>
          <a:xfrm flipH="1">
            <a:off x="135304" y="2506132"/>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g</a:t>
            </a:r>
            <a:endParaRPr sz="3400" dirty="0">
              <a:solidFill>
                <a:schemeClr val="dk1"/>
              </a:solidFill>
              <a:latin typeface="Nanum Gothic Coding"/>
              <a:ea typeface="Nanum Gothic Coding"/>
              <a:cs typeface="Nanum Gothic Coding"/>
              <a:sym typeface="Nanum Gothic Coding"/>
            </a:endParaRPr>
          </a:p>
        </p:txBody>
      </p:sp>
      <p:sp>
        <p:nvSpPr>
          <p:cNvPr id="14" name="Google Shape;5562;p43">
            <a:extLst>
              <a:ext uri="{FF2B5EF4-FFF2-40B4-BE49-F238E27FC236}">
                <a16:creationId xmlns:a16="http://schemas.microsoft.com/office/drawing/2014/main" id="{1EB7595A-A2B9-96FE-DDC7-C0A2BBF1E1DF}"/>
              </a:ext>
            </a:extLst>
          </p:cNvPr>
          <p:cNvSpPr txBox="1"/>
          <p:nvPr/>
        </p:nvSpPr>
        <p:spPr>
          <a:xfrm flipH="1">
            <a:off x="538164" y="3299036"/>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o</a:t>
            </a:r>
            <a:endParaRPr sz="3400" dirty="0">
              <a:solidFill>
                <a:schemeClr val="dk1"/>
              </a:solidFill>
              <a:latin typeface="Nanum Gothic Coding"/>
              <a:ea typeface="Nanum Gothic Coding"/>
              <a:cs typeface="Nanum Gothic Coding"/>
              <a:sym typeface="Nanum Gothic Coding"/>
            </a:endParaRPr>
          </a:p>
        </p:txBody>
      </p:sp>
      <p:pic>
        <p:nvPicPr>
          <p:cNvPr id="3" name="Imagen 2">
            <a:extLst>
              <a:ext uri="{FF2B5EF4-FFF2-40B4-BE49-F238E27FC236}">
                <a16:creationId xmlns:a16="http://schemas.microsoft.com/office/drawing/2014/main" id="{2E6F3808-C2D1-4A27-DCF3-EFBBCC00F6AA}"/>
              </a:ext>
            </a:extLst>
          </p:cNvPr>
          <p:cNvPicPr>
            <a:picLocks noChangeAspect="1"/>
          </p:cNvPicPr>
          <p:nvPr/>
        </p:nvPicPr>
        <p:blipFill>
          <a:blip r:embed="rId3"/>
          <a:stretch>
            <a:fillRect/>
          </a:stretch>
        </p:blipFill>
        <p:spPr>
          <a:xfrm>
            <a:off x="1867487" y="947792"/>
            <a:ext cx="6030167" cy="3486637"/>
          </a:xfrm>
          <a:prstGeom prst="rect">
            <a:avLst/>
          </a:prstGeom>
        </p:spPr>
      </p:pic>
    </p:spTree>
    <p:extLst>
      <p:ext uri="{BB962C8B-B14F-4D97-AF65-F5344CB8AC3E}">
        <p14:creationId xmlns:p14="http://schemas.microsoft.com/office/powerpoint/2010/main" val="38626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54"/>
        <p:cNvGrpSpPr/>
        <p:nvPr/>
      </p:nvGrpSpPr>
      <p:grpSpPr>
        <a:xfrm>
          <a:off x="0" y="0"/>
          <a:ext cx="0" cy="0"/>
          <a:chOff x="0" y="0"/>
          <a:chExt cx="0" cy="0"/>
        </a:xfrm>
      </p:grpSpPr>
      <p:sp>
        <p:nvSpPr>
          <p:cNvPr id="9" name="Google Shape;5562;p43">
            <a:extLst>
              <a:ext uri="{FF2B5EF4-FFF2-40B4-BE49-F238E27FC236}">
                <a16:creationId xmlns:a16="http://schemas.microsoft.com/office/drawing/2014/main" id="{C7F61B5E-F16E-4184-0D85-959C45026DBA}"/>
              </a:ext>
            </a:extLst>
          </p:cNvPr>
          <p:cNvSpPr txBox="1"/>
          <p:nvPr/>
        </p:nvSpPr>
        <p:spPr>
          <a:xfrm flipH="1">
            <a:off x="299264" y="140492"/>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C</a:t>
            </a:r>
            <a:endParaRPr sz="3400" dirty="0">
              <a:solidFill>
                <a:schemeClr val="dk1"/>
              </a:solidFill>
              <a:latin typeface="Nanum Gothic Coding"/>
              <a:ea typeface="Nanum Gothic Coding"/>
              <a:cs typeface="Nanum Gothic Coding"/>
              <a:sym typeface="Nanum Gothic Coding"/>
            </a:endParaRPr>
          </a:p>
        </p:txBody>
      </p:sp>
      <p:sp>
        <p:nvSpPr>
          <p:cNvPr id="10" name="Google Shape;5562;p43">
            <a:extLst>
              <a:ext uri="{FF2B5EF4-FFF2-40B4-BE49-F238E27FC236}">
                <a16:creationId xmlns:a16="http://schemas.microsoft.com/office/drawing/2014/main" id="{8400A098-18EC-5F79-5E83-4FF23550C288}"/>
              </a:ext>
            </a:extLst>
          </p:cNvPr>
          <p:cNvSpPr txBox="1"/>
          <p:nvPr/>
        </p:nvSpPr>
        <p:spPr>
          <a:xfrm flipH="1">
            <a:off x="728154" y="749956"/>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ó</a:t>
            </a:r>
            <a:endParaRPr sz="3400" dirty="0">
              <a:solidFill>
                <a:schemeClr val="dk1"/>
              </a:solidFill>
              <a:latin typeface="Nanum Gothic Coding"/>
              <a:ea typeface="Nanum Gothic Coding"/>
              <a:cs typeface="Nanum Gothic Coding"/>
              <a:sym typeface="Nanum Gothic Coding"/>
            </a:endParaRPr>
          </a:p>
        </p:txBody>
      </p:sp>
      <p:sp>
        <p:nvSpPr>
          <p:cNvPr id="11" name="Google Shape;5562;p43">
            <a:extLst>
              <a:ext uri="{FF2B5EF4-FFF2-40B4-BE49-F238E27FC236}">
                <a16:creationId xmlns:a16="http://schemas.microsoft.com/office/drawing/2014/main" id="{5DA4B687-7C37-94E2-EEF8-372DD93876AC}"/>
              </a:ext>
            </a:extLst>
          </p:cNvPr>
          <p:cNvSpPr txBox="1"/>
          <p:nvPr/>
        </p:nvSpPr>
        <p:spPr>
          <a:xfrm flipH="1">
            <a:off x="134514" y="1323312"/>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s-MX" sz="3400" dirty="0">
                <a:solidFill>
                  <a:schemeClr val="dk1"/>
                </a:solidFill>
                <a:latin typeface="Nanum Gothic Coding"/>
                <a:ea typeface="Nanum Gothic Coding"/>
                <a:cs typeface="Nanum Gothic Coding"/>
                <a:sym typeface="Nanum Gothic Coding"/>
              </a:rPr>
              <a:t>d</a:t>
            </a:r>
            <a:endParaRPr sz="3400" dirty="0">
              <a:solidFill>
                <a:schemeClr val="dk1"/>
              </a:solidFill>
              <a:latin typeface="Nanum Gothic Coding"/>
              <a:ea typeface="Nanum Gothic Coding"/>
              <a:cs typeface="Nanum Gothic Coding"/>
              <a:sym typeface="Nanum Gothic Coding"/>
            </a:endParaRPr>
          </a:p>
        </p:txBody>
      </p:sp>
      <p:sp>
        <p:nvSpPr>
          <p:cNvPr id="12" name="Google Shape;5562;p43">
            <a:extLst>
              <a:ext uri="{FF2B5EF4-FFF2-40B4-BE49-F238E27FC236}">
                <a16:creationId xmlns:a16="http://schemas.microsoft.com/office/drawing/2014/main" id="{F5241C69-67F6-D695-08AB-6E573A29FF5B}"/>
              </a:ext>
            </a:extLst>
          </p:cNvPr>
          <p:cNvSpPr txBox="1"/>
          <p:nvPr/>
        </p:nvSpPr>
        <p:spPr>
          <a:xfrm rot="414164" flipH="1">
            <a:off x="702914" y="1800558"/>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i</a:t>
            </a:r>
            <a:endParaRPr sz="3400" dirty="0">
              <a:solidFill>
                <a:schemeClr val="dk1"/>
              </a:solidFill>
              <a:latin typeface="Nanum Gothic Coding"/>
              <a:ea typeface="Nanum Gothic Coding"/>
              <a:cs typeface="Nanum Gothic Coding"/>
              <a:sym typeface="Nanum Gothic Coding"/>
            </a:endParaRPr>
          </a:p>
        </p:txBody>
      </p:sp>
      <p:sp>
        <p:nvSpPr>
          <p:cNvPr id="13" name="Google Shape;5562;p43">
            <a:extLst>
              <a:ext uri="{FF2B5EF4-FFF2-40B4-BE49-F238E27FC236}">
                <a16:creationId xmlns:a16="http://schemas.microsoft.com/office/drawing/2014/main" id="{C1575CB6-311A-B703-6EE2-82C789CE0C59}"/>
              </a:ext>
            </a:extLst>
          </p:cNvPr>
          <p:cNvSpPr txBox="1"/>
          <p:nvPr/>
        </p:nvSpPr>
        <p:spPr>
          <a:xfrm flipH="1">
            <a:off x="135304" y="2506132"/>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g</a:t>
            </a:r>
            <a:endParaRPr sz="3400" dirty="0">
              <a:solidFill>
                <a:schemeClr val="dk1"/>
              </a:solidFill>
              <a:latin typeface="Nanum Gothic Coding"/>
              <a:ea typeface="Nanum Gothic Coding"/>
              <a:cs typeface="Nanum Gothic Coding"/>
              <a:sym typeface="Nanum Gothic Coding"/>
            </a:endParaRPr>
          </a:p>
        </p:txBody>
      </p:sp>
      <p:sp>
        <p:nvSpPr>
          <p:cNvPr id="14" name="Google Shape;5562;p43">
            <a:extLst>
              <a:ext uri="{FF2B5EF4-FFF2-40B4-BE49-F238E27FC236}">
                <a16:creationId xmlns:a16="http://schemas.microsoft.com/office/drawing/2014/main" id="{1EB7595A-A2B9-96FE-DDC7-C0A2BBF1E1DF}"/>
              </a:ext>
            </a:extLst>
          </p:cNvPr>
          <p:cNvSpPr txBox="1"/>
          <p:nvPr/>
        </p:nvSpPr>
        <p:spPr>
          <a:xfrm flipH="1">
            <a:off x="538164" y="3299036"/>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o</a:t>
            </a:r>
            <a:endParaRPr sz="3400" dirty="0">
              <a:solidFill>
                <a:schemeClr val="dk1"/>
              </a:solidFill>
              <a:latin typeface="Nanum Gothic Coding"/>
              <a:ea typeface="Nanum Gothic Coding"/>
              <a:cs typeface="Nanum Gothic Coding"/>
              <a:sym typeface="Nanum Gothic Coding"/>
            </a:endParaRPr>
          </a:p>
        </p:txBody>
      </p:sp>
      <p:pic>
        <p:nvPicPr>
          <p:cNvPr id="3" name="Imagen 2">
            <a:extLst>
              <a:ext uri="{FF2B5EF4-FFF2-40B4-BE49-F238E27FC236}">
                <a16:creationId xmlns:a16="http://schemas.microsoft.com/office/drawing/2014/main" id="{D12EE249-503A-42EE-71E9-A19C609CC60B}"/>
              </a:ext>
            </a:extLst>
          </p:cNvPr>
          <p:cNvPicPr>
            <a:picLocks noChangeAspect="1"/>
          </p:cNvPicPr>
          <p:nvPr/>
        </p:nvPicPr>
        <p:blipFill>
          <a:blip r:embed="rId3"/>
          <a:stretch>
            <a:fillRect/>
          </a:stretch>
        </p:blipFill>
        <p:spPr>
          <a:xfrm>
            <a:off x="1867487" y="979253"/>
            <a:ext cx="6741119" cy="3184993"/>
          </a:xfrm>
          <a:prstGeom prst="rect">
            <a:avLst/>
          </a:prstGeom>
        </p:spPr>
      </p:pic>
    </p:spTree>
    <p:extLst>
      <p:ext uri="{BB962C8B-B14F-4D97-AF65-F5344CB8AC3E}">
        <p14:creationId xmlns:p14="http://schemas.microsoft.com/office/powerpoint/2010/main" val="4188299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54"/>
        <p:cNvGrpSpPr/>
        <p:nvPr/>
      </p:nvGrpSpPr>
      <p:grpSpPr>
        <a:xfrm>
          <a:off x="0" y="0"/>
          <a:ext cx="0" cy="0"/>
          <a:chOff x="0" y="0"/>
          <a:chExt cx="0" cy="0"/>
        </a:xfrm>
      </p:grpSpPr>
      <p:sp>
        <p:nvSpPr>
          <p:cNvPr id="9" name="Google Shape;5562;p43">
            <a:extLst>
              <a:ext uri="{FF2B5EF4-FFF2-40B4-BE49-F238E27FC236}">
                <a16:creationId xmlns:a16="http://schemas.microsoft.com/office/drawing/2014/main" id="{C7F61B5E-F16E-4184-0D85-959C45026DBA}"/>
              </a:ext>
            </a:extLst>
          </p:cNvPr>
          <p:cNvSpPr txBox="1"/>
          <p:nvPr/>
        </p:nvSpPr>
        <p:spPr>
          <a:xfrm flipH="1">
            <a:off x="299264" y="140492"/>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C</a:t>
            </a:r>
            <a:endParaRPr sz="3400" dirty="0">
              <a:solidFill>
                <a:schemeClr val="dk1"/>
              </a:solidFill>
              <a:latin typeface="Nanum Gothic Coding"/>
              <a:ea typeface="Nanum Gothic Coding"/>
              <a:cs typeface="Nanum Gothic Coding"/>
              <a:sym typeface="Nanum Gothic Coding"/>
            </a:endParaRPr>
          </a:p>
        </p:txBody>
      </p:sp>
      <p:sp>
        <p:nvSpPr>
          <p:cNvPr id="10" name="Google Shape;5562;p43">
            <a:extLst>
              <a:ext uri="{FF2B5EF4-FFF2-40B4-BE49-F238E27FC236}">
                <a16:creationId xmlns:a16="http://schemas.microsoft.com/office/drawing/2014/main" id="{8400A098-18EC-5F79-5E83-4FF23550C288}"/>
              </a:ext>
            </a:extLst>
          </p:cNvPr>
          <p:cNvSpPr txBox="1"/>
          <p:nvPr/>
        </p:nvSpPr>
        <p:spPr>
          <a:xfrm flipH="1">
            <a:off x="728154" y="749956"/>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ó</a:t>
            </a:r>
            <a:endParaRPr sz="3400" dirty="0">
              <a:solidFill>
                <a:schemeClr val="dk1"/>
              </a:solidFill>
              <a:latin typeface="Nanum Gothic Coding"/>
              <a:ea typeface="Nanum Gothic Coding"/>
              <a:cs typeface="Nanum Gothic Coding"/>
              <a:sym typeface="Nanum Gothic Coding"/>
            </a:endParaRPr>
          </a:p>
        </p:txBody>
      </p:sp>
      <p:sp>
        <p:nvSpPr>
          <p:cNvPr id="11" name="Google Shape;5562;p43">
            <a:extLst>
              <a:ext uri="{FF2B5EF4-FFF2-40B4-BE49-F238E27FC236}">
                <a16:creationId xmlns:a16="http://schemas.microsoft.com/office/drawing/2014/main" id="{5DA4B687-7C37-94E2-EEF8-372DD93876AC}"/>
              </a:ext>
            </a:extLst>
          </p:cNvPr>
          <p:cNvSpPr txBox="1"/>
          <p:nvPr/>
        </p:nvSpPr>
        <p:spPr>
          <a:xfrm flipH="1">
            <a:off x="134514" y="1323312"/>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s-MX" sz="3400" dirty="0">
                <a:solidFill>
                  <a:schemeClr val="dk1"/>
                </a:solidFill>
                <a:latin typeface="Nanum Gothic Coding"/>
                <a:ea typeface="Nanum Gothic Coding"/>
                <a:cs typeface="Nanum Gothic Coding"/>
                <a:sym typeface="Nanum Gothic Coding"/>
              </a:rPr>
              <a:t>d</a:t>
            </a:r>
            <a:endParaRPr sz="3400" dirty="0">
              <a:solidFill>
                <a:schemeClr val="dk1"/>
              </a:solidFill>
              <a:latin typeface="Nanum Gothic Coding"/>
              <a:ea typeface="Nanum Gothic Coding"/>
              <a:cs typeface="Nanum Gothic Coding"/>
              <a:sym typeface="Nanum Gothic Coding"/>
            </a:endParaRPr>
          </a:p>
        </p:txBody>
      </p:sp>
      <p:sp>
        <p:nvSpPr>
          <p:cNvPr id="12" name="Google Shape;5562;p43">
            <a:extLst>
              <a:ext uri="{FF2B5EF4-FFF2-40B4-BE49-F238E27FC236}">
                <a16:creationId xmlns:a16="http://schemas.microsoft.com/office/drawing/2014/main" id="{F5241C69-67F6-D695-08AB-6E573A29FF5B}"/>
              </a:ext>
            </a:extLst>
          </p:cNvPr>
          <p:cNvSpPr txBox="1"/>
          <p:nvPr/>
        </p:nvSpPr>
        <p:spPr>
          <a:xfrm rot="414164" flipH="1">
            <a:off x="702914" y="1800558"/>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i</a:t>
            </a:r>
            <a:endParaRPr sz="3400" dirty="0">
              <a:solidFill>
                <a:schemeClr val="dk1"/>
              </a:solidFill>
              <a:latin typeface="Nanum Gothic Coding"/>
              <a:ea typeface="Nanum Gothic Coding"/>
              <a:cs typeface="Nanum Gothic Coding"/>
              <a:sym typeface="Nanum Gothic Coding"/>
            </a:endParaRPr>
          </a:p>
        </p:txBody>
      </p:sp>
      <p:sp>
        <p:nvSpPr>
          <p:cNvPr id="13" name="Google Shape;5562;p43">
            <a:extLst>
              <a:ext uri="{FF2B5EF4-FFF2-40B4-BE49-F238E27FC236}">
                <a16:creationId xmlns:a16="http://schemas.microsoft.com/office/drawing/2014/main" id="{C1575CB6-311A-B703-6EE2-82C789CE0C59}"/>
              </a:ext>
            </a:extLst>
          </p:cNvPr>
          <p:cNvSpPr txBox="1"/>
          <p:nvPr/>
        </p:nvSpPr>
        <p:spPr>
          <a:xfrm flipH="1">
            <a:off x="135304" y="2506132"/>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g</a:t>
            </a:r>
            <a:endParaRPr sz="3400" dirty="0">
              <a:solidFill>
                <a:schemeClr val="dk1"/>
              </a:solidFill>
              <a:latin typeface="Nanum Gothic Coding"/>
              <a:ea typeface="Nanum Gothic Coding"/>
              <a:cs typeface="Nanum Gothic Coding"/>
              <a:sym typeface="Nanum Gothic Coding"/>
            </a:endParaRPr>
          </a:p>
        </p:txBody>
      </p:sp>
      <p:sp>
        <p:nvSpPr>
          <p:cNvPr id="14" name="Google Shape;5562;p43">
            <a:extLst>
              <a:ext uri="{FF2B5EF4-FFF2-40B4-BE49-F238E27FC236}">
                <a16:creationId xmlns:a16="http://schemas.microsoft.com/office/drawing/2014/main" id="{1EB7595A-A2B9-96FE-DDC7-C0A2BBF1E1DF}"/>
              </a:ext>
            </a:extLst>
          </p:cNvPr>
          <p:cNvSpPr txBox="1"/>
          <p:nvPr/>
        </p:nvSpPr>
        <p:spPr>
          <a:xfrm flipH="1">
            <a:off x="538164" y="3299036"/>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o</a:t>
            </a:r>
            <a:endParaRPr sz="3400" dirty="0">
              <a:solidFill>
                <a:schemeClr val="dk1"/>
              </a:solidFill>
              <a:latin typeface="Nanum Gothic Coding"/>
              <a:ea typeface="Nanum Gothic Coding"/>
              <a:cs typeface="Nanum Gothic Coding"/>
              <a:sym typeface="Nanum Gothic Coding"/>
            </a:endParaRPr>
          </a:p>
        </p:txBody>
      </p:sp>
      <p:pic>
        <p:nvPicPr>
          <p:cNvPr id="4" name="Imagen 3">
            <a:extLst>
              <a:ext uri="{FF2B5EF4-FFF2-40B4-BE49-F238E27FC236}">
                <a16:creationId xmlns:a16="http://schemas.microsoft.com/office/drawing/2014/main" id="{4EA56AB1-C229-3917-F57F-1D8C5649C1AE}"/>
              </a:ext>
            </a:extLst>
          </p:cNvPr>
          <p:cNvPicPr>
            <a:picLocks noChangeAspect="1"/>
          </p:cNvPicPr>
          <p:nvPr/>
        </p:nvPicPr>
        <p:blipFill>
          <a:blip r:embed="rId3"/>
          <a:stretch>
            <a:fillRect/>
          </a:stretch>
        </p:blipFill>
        <p:spPr>
          <a:xfrm>
            <a:off x="1939104" y="1153606"/>
            <a:ext cx="6445969" cy="2731343"/>
          </a:xfrm>
          <a:prstGeom prst="rect">
            <a:avLst/>
          </a:prstGeom>
        </p:spPr>
      </p:pic>
    </p:spTree>
    <p:extLst>
      <p:ext uri="{BB962C8B-B14F-4D97-AF65-F5344CB8AC3E}">
        <p14:creationId xmlns:p14="http://schemas.microsoft.com/office/powerpoint/2010/main" val="485140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54"/>
        <p:cNvGrpSpPr/>
        <p:nvPr/>
      </p:nvGrpSpPr>
      <p:grpSpPr>
        <a:xfrm>
          <a:off x="0" y="0"/>
          <a:ext cx="0" cy="0"/>
          <a:chOff x="0" y="0"/>
          <a:chExt cx="0" cy="0"/>
        </a:xfrm>
      </p:grpSpPr>
      <p:sp>
        <p:nvSpPr>
          <p:cNvPr id="9" name="Google Shape;5562;p43">
            <a:extLst>
              <a:ext uri="{FF2B5EF4-FFF2-40B4-BE49-F238E27FC236}">
                <a16:creationId xmlns:a16="http://schemas.microsoft.com/office/drawing/2014/main" id="{C7F61B5E-F16E-4184-0D85-959C45026DBA}"/>
              </a:ext>
            </a:extLst>
          </p:cNvPr>
          <p:cNvSpPr txBox="1"/>
          <p:nvPr/>
        </p:nvSpPr>
        <p:spPr>
          <a:xfrm flipH="1">
            <a:off x="7887463" y="1072086"/>
            <a:ext cx="807300" cy="807300"/>
          </a:xfrm>
          <a:prstGeom prst="rect">
            <a:avLst/>
          </a:prstGeom>
          <a:solidFill>
            <a:schemeClr val="accent3">
              <a:lumMod val="60000"/>
              <a:lumOff val="40000"/>
            </a:schemeClr>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P</a:t>
            </a:r>
            <a:endParaRPr sz="3400" dirty="0">
              <a:solidFill>
                <a:schemeClr val="dk1"/>
              </a:solidFill>
              <a:latin typeface="Nanum Gothic Coding"/>
              <a:ea typeface="Nanum Gothic Coding"/>
              <a:cs typeface="Nanum Gothic Coding"/>
              <a:sym typeface="Nanum Gothic Coding"/>
            </a:endParaRPr>
          </a:p>
        </p:txBody>
      </p:sp>
      <p:sp>
        <p:nvSpPr>
          <p:cNvPr id="10" name="Google Shape;5562;p43">
            <a:extLst>
              <a:ext uri="{FF2B5EF4-FFF2-40B4-BE49-F238E27FC236}">
                <a16:creationId xmlns:a16="http://schemas.microsoft.com/office/drawing/2014/main" id="{8400A098-18EC-5F79-5E83-4FF23550C288}"/>
              </a:ext>
            </a:extLst>
          </p:cNvPr>
          <p:cNvSpPr txBox="1"/>
          <p:nvPr/>
        </p:nvSpPr>
        <p:spPr>
          <a:xfrm flipH="1">
            <a:off x="8316353" y="1681550"/>
            <a:ext cx="807300" cy="807300"/>
          </a:xfrm>
          <a:prstGeom prst="rect">
            <a:avLst/>
          </a:prstGeom>
          <a:solidFill>
            <a:schemeClr val="tx2">
              <a:lumMod val="60000"/>
              <a:lumOff val="40000"/>
            </a:schemeClr>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r</a:t>
            </a:r>
            <a:endParaRPr sz="3400" dirty="0">
              <a:solidFill>
                <a:schemeClr val="dk1"/>
              </a:solidFill>
              <a:latin typeface="Nanum Gothic Coding"/>
              <a:ea typeface="Nanum Gothic Coding"/>
              <a:cs typeface="Nanum Gothic Coding"/>
              <a:sym typeface="Nanum Gothic Coding"/>
            </a:endParaRPr>
          </a:p>
        </p:txBody>
      </p:sp>
      <p:sp>
        <p:nvSpPr>
          <p:cNvPr id="11" name="Google Shape;5562;p43">
            <a:extLst>
              <a:ext uri="{FF2B5EF4-FFF2-40B4-BE49-F238E27FC236}">
                <a16:creationId xmlns:a16="http://schemas.microsoft.com/office/drawing/2014/main" id="{5DA4B687-7C37-94E2-EEF8-372DD93876AC}"/>
              </a:ext>
            </a:extLst>
          </p:cNvPr>
          <p:cNvSpPr txBox="1"/>
          <p:nvPr/>
        </p:nvSpPr>
        <p:spPr>
          <a:xfrm flipH="1">
            <a:off x="7722713" y="2254906"/>
            <a:ext cx="807300" cy="807300"/>
          </a:xfrm>
          <a:prstGeom prst="rect">
            <a:avLst/>
          </a:prstGeom>
          <a:solidFill>
            <a:srgbClr val="FF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s-MX" sz="3400" dirty="0">
                <a:solidFill>
                  <a:schemeClr val="dk1"/>
                </a:solidFill>
                <a:latin typeface="Nanum Gothic Coding"/>
                <a:ea typeface="Nanum Gothic Coding"/>
                <a:cs typeface="Nanum Gothic Coding"/>
                <a:sym typeface="Nanum Gothic Coding"/>
              </a:rPr>
              <a:t>u</a:t>
            </a:r>
            <a:endParaRPr sz="3400" dirty="0">
              <a:solidFill>
                <a:schemeClr val="dk1"/>
              </a:solidFill>
              <a:latin typeface="Nanum Gothic Coding"/>
              <a:ea typeface="Nanum Gothic Coding"/>
              <a:cs typeface="Nanum Gothic Coding"/>
              <a:sym typeface="Nanum Gothic Coding"/>
            </a:endParaRPr>
          </a:p>
        </p:txBody>
      </p:sp>
      <p:sp>
        <p:nvSpPr>
          <p:cNvPr id="12" name="Google Shape;5562;p43">
            <a:extLst>
              <a:ext uri="{FF2B5EF4-FFF2-40B4-BE49-F238E27FC236}">
                <a16:creationId xmlns:a16="http://schemas.microsoft.com/office/drawing/2014/main" id="{F5241C69-67F6-D695-08AB-6E573A29FF5B}"/>
              </a:ext>
            </a:extLst>
          </p:cNvPr>
          <p:cNvSpPr txBox="1"/>
          <p:nvPr/>
        </p:nvSpPr>
        <p:spPr>
          <a:xfrm rot="414164" flipH="1">
            <a:off x="8291113" y="2732152"/>
            <a:ext cx="807300" cy="807300"/>
          </a:xfrm>
          <a:prstGeom prst="rect">
            <a:avLst/>
          </a:prstGeom>
          <a:solidFill>
            <a:srgbClr val="99FF99"/>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e</a:t>
            </a:r>
            <a:endParaRPr sz="3400" dirty="0">
              <a:solidFill>
                <a:schemeClr val="dk1"/>
              </a:solidFill>
              <a:latin typeface="Nanum Gothic Coding"/>
              <a:ea typeface="Nanum Gothic Coding"/>
              <a:cs typeface="Nanum Gothic Coding"/>
              <a:sym typeface="Nanum Gothic Coding"/>
            </a:endParaRPr>
          </a:p>
        </p:txBody>
      </p:sp>
      <p:sp>
        <p:nvSpPr>
          <p:cNvPr id="13" name="Google Shape;5562;p43">
            <a:extLst>
              <a:ext uri="{FF2B5EF4-FFF2-40B4-BE49-F238E27FC236}">
                <a16:creationId xmlns:a16="http://schemas.microsoft.com/office/drawing/2014/main" id="{C1575CB6-311A-B703-6EE2-82C789CE0C59}"/>
              </a:ext>
            </a:extLst>
          </p:cNvPr>
          <p:cNvSpPr txBox="1"/>
          <p:nvPr/>
        </p:nvSpPr>
        <p:spPr>
          <a:xfrm flipH="1">
            <a:off x="7723503" y="3437726"/>
            <a:ext cx="807300" cy="807300"/>
          </a:xfrm>
          <a:prstGeom prst="rect">
            <a:avLst/>
          </a:prstGeom>
          <a:solidFill>
            <a:srgbClr val="FFCC66"/>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b</a:t>
            </a:r>
            <a:endParaRPr sz="3400" dirty="0">
              <a:solidFill>
                <a:schemeClr val="dk1"/>
              </a:solidFill>
              <a:latin typeface="Nanum Gothic Coding"/>
              <a:ea typeface="Nanum Gothic Coding"/>
              <a:cs typeface="Nanum Gothic Coding"/>
              <a:sym typeface="Nanum Gothic Coding"/>
            </a:endParaRPr>
          </a:p>
        </p:txBody>
      </p:sp>
      <p:sp>
        <p:nvSpPr>
          <p:cNvPr id="14" name="Google Shape;5562;p43">
            <a:extLst>
              <a:ext uri="{FF2B5EF4-FFF2-40B4-BE49-F238E27FC236}">
                <a16:creationId xmlns:a16="http://schemas.microsoft.com/office/drawing/2014/main" id="{1EB7595A-A2B9-96FE-DDC7-C0A2BBF1E1DF}"/>
              </a:ext>
            </a:extLst>
          </p:cNvPr>
          <p:cNvSpPr txBox="1"/>
          <p:nvPr/>
        </p:nvSpPr>
        <p:spPr>
          <a:xfrm flipH="1">
            <a:off x="8291113" y="4181687"/>
            <a:ext cx="807300" cy="807300"/>
          </a:xfrm>
          <a:prstGeom prst="rect">
            <a:avLst/>
          </a:prstGeom>
          <a:solidFill>
            <a:schemeClr val="accent1"/>
          </a:solidFill>
          <a:ln w="9525" cap="flat" cmpd="sng">
            <a:solidFill>
              <a:schemeClr val="dk1"/>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dk1"/>
                </a:solidFill>
                <a:latin typeface="Nanum Gothic Coding"/>
                <a:ea typeface="Nanum Gothic Coding"/>
                <a:cs typeface="Nanum Gothic Coding"/>
                <a:sym typeface="Nanum Gothic Coding"/>
              </a:rPr>
              <a:t>a</a:t>
            </a:r>
            <a:endParaRPr sz="3400" dirty="0">
              <a:solidFill>
                <a:schemeClr val="dk1"/>
              </a:solidFill>
              <a:latin typeface="Nanum Gothic Coding"/>
              <a:ea typeface="Nanum Gothic Coding"/>
              <a:cs typeface="Nanum Gothic Coding"/>
              <a:sym typeface="Nanum Gothic Coding"/>
            </a:endParaRPr>
          </a:p>
        </p:txBody>
      </p:sp>
      <p:pic>
        <p:nvPicPr>
          <p:cNvPr id="3" name="Imagen 2">
            <a:extLst>
              <a:ext uri="{FF2B5EF4-FFF2-40B4-BE49-F238E27FC236}">
                <a16:creationId xmlns:a16="http://schemas.microsoft.com/office/drawing/2014/main" id="{3CDBC5E4-FA49-EBF1-32E2-58E925D93434}"/>
              </a:ext>
            </a:extLst>
          </p:cNvPr>
          <p:cNvPicPr>
            <a:picLocks noChangeAspect="1"/>
          </p:cNvPicPr>
          <p:nvPr/>
        </p:nvPicPr>
        <p:blipFill rotWithShape="1">
          <a:blip r:embed="rId3"/>
          <a:srcRect l="345" t="1296" r="551" b="1409"/>
          <a:stretch/>
        </p:blipFill>
        <p:spPr>
          <a:xfrm>
            <a:off x="704080" y="869708"/>
            <a:ext cx="2179797" cy="1504559"/>
          </a:xfrm>
          <a:prstGeom prst="rect">
            <a:avLst/>
          </a:prstGeom>
        </p:spPr>
      </p:pic>
      <p:sp>
        <p:nvSpPr>
          <p:cNvPr id="5" name="Google Shape;5991;p53">
            <a:extLst>
              <a:ext uri="{FF2B5EF4-FFF2-40B4-BE49-F238E27FC236}">
                <a16:creationId xmlns:a16="http://schemas.microsoft.com/office/drawing/2014/main" id="{05171078-C88C-77E3-A577-65B8BC6DFBBF}"/>
              </a:ext>
            </a:extLst>
          </p:cNvPr>
          <p:cNvSpPr txBox="1"/>
          <p:nvPr/>
        </p:nvSpPr>
        <p:spPr>
          <a:xfrm>
            <a:off x="2593477" y="1221786"/>
            <a:ext cx="580800" cy="507900"/>
          </a:xfrm>
          <a:prstGeom prst="rect">
            <a:avLst/>
          </a:prstGeom>
          <a:solidFill>
            <a:schemeClr val="accent1"/>
          </a:solidFill>
          <a:ln w="9525" cap="flat" cmpd="sng">
            <a:solidFill>
              <a:schemeClr val="dk1"/>
            </a:solidFill>
            <a:prstDash val="solid"/>
            <a:round/>
            <a:headEnd type="none" w="sm" len="sm"/>
            <a:tailEnd type="none" w="sm" len="sm"/>
          </a:ln>
          <a:effectLst>
            <a:outerShdw dist="19050" dir="2640000" algn="bl" rotWithShape="0">
              <a:srgbClr val="000000"/>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dirty="0">
                <a:solidFill>
                  <a:schemeClr val="dk1"/>
                </a:solidFill>
                <a:latin typeface="Nanum Gothic Coding"/>
                <a:ea typeface="Nanum Gothic Coding"/>
                <a:cs typeface="Nanum Gothic Coding"/>
                <a:sym typeface="Nanum Gothic Coding"/>
              </a:rPr>
              <a:t>01</a:t>
            </a:r>
            <a:endParaRPr sz="2100" dirty="0">
              <a:solidFill>
                <a:schemeClr val="dk1"/>
              </a:solidFill>
              <a:latin typeface="Nanum Gothic Coding"/>
              <a:ea typeface="Nanum Gothic Coding"/>
              <a:cs typeface="Nanum Gothic Coding"/>
              <a:sym typeface="Nanum Gothic Coding"/>
            </a:endParaRPr>
          </a:p>
        </p:txBody>
      </p:sp>
      <p:pic>
        <p:nvPicPr>
          <p:cNvPr id="8" name="Imagen 7">
            <a:extLst>
              <a:ext uri="{FF2B5EF4-FFF2-40B4-BE49-F238E27FC236}">
                <a16:creationId xmlns:a16="http://schemas.microsoft.com/office/drawing/2014/main" id="{430B969F-0444-F5B2-5649-ABCC4753BEC7}"/>
              </a:ext>
            </a:extLst>
          </p:cNvPr>
          <p:cNvPicPr>
            <a:picLocks noChangeAspect="1"/>
          </p:cNvPicPr>
          <p:nvPr/>
        </p:nvPicPr>
        <p:blipFill>
          <a:blip r:embed="rId4"/>
          <a:stretch>
            <a:fillRect/>
          </a:stretch>
        </p:blipFill>
        <p:spPr>
          <a:xfrm>
            <a:off x="4149056" y="1049830"/>
            <a:ext cx="2483424" cy="1079005"/>
          </a:xfrm>
          <a:prstGeom prst="rect">
            <a:avLst/>
          </a:prstGeom>
        </p:spPr>
      </p:pic>
      <p:sp>
        <p:nvSpPr>
          <p:cNvPr id="15" name="Google Shape;5992;p53">
            <a:extLst>
              <a:ext uri="{FF2B5EF4-FFF2-40B4-BE49-F238E27FC236}">
                <a16:creationId xmlns:a16="http://schemas.microsoft.com/office/drawing/2014/main" id="{4004B75E-3DC9-EAAA-94C6-1DD14F12850D}"/>
              </a:ext>
            </a:extLst>
          </p:cNvPr>
          <p:cNvSpPr txBox="1"/>
          <p:nvPr/>
        </p:nvSpPr>
        <p:spPr>
          <a:xfrm>
            <a:off x="3895055" y="1773487"/>
            <a:ext cx="580800" cy="507900"/>
          </a:xfrm>
          <a:prstGeom prst="rect">
            <a:avLst/>
          </a:prstGeom>
          <a:solidFill>
            <a:schemeClr val="lt2"/>
          </a:solidFill>
          <a:ln w="9525" cap="flat" cmpd="sng">
            <a:solidFill>
              <a:schemeClr val="dk1"/>
            </a:solidFill>
            <a:prstDash val="solid"/>
            <a:round/>
            <a:headEnd type="none" w="sm" len="sm"/>
            <a:tailEnd type="none" w="sm" len="sm"/>
          </a:ln>
          <a:effectLst>
            <a:outerShdw dist="19050" dir="2640000" algn="bl" rotWithShape="0">
              <a:srgbClr val="000000"/>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dirty="0">
                <a:solidFill>
                  <a:schemeClr val="dk1"/>
                </a:solidFill>
                <a:latin typeface="Nanum Gothic Coding"/>
                <a:ea typeface="Nanum Gothic Coding"/>
                <a:cs typeface="Nanum Gothic Coding"/>
                <a:sym typeface="Nanum Gothic Coding"/>
              </a:rPr>
              <a:t>02</a:t>
            </a:r>
            <a:endParaRPr sz="2100" dirty="0">
              <a:solidFill>
                <a:schemeClr val="dk1"/>
              </a:solidFill>
              <a:latin typeface="Nanum Gothic Coding"/>
              <a:ea typeface="Nanum Gothic Coding"/>
              <a:cs typeface="Nanum Gothic Coding"/>
              <a:sym typeface="Nanum Gothic Coding"/>
            </a:endParaRPr>
          </a:p>
        </p:txBody>
      </p:sp>
      <p:pic>
        <p:nvPicPr>
          <p:cNvPr id="17" name="Imagen 16">
            <a:extLst>
              <a:ext uri="{FF2B5EF4-FFF2-40B4-BE49-F238E27FC236}">
                <a16:creationId xmlns:a16="http://schemas.microsoft.com/office/drawing/2014/main" id="{B30CEC6C-1EED-3B7D-5D8E-6BE21829E772}"/>
              </a:ext>
            </a:extLst>
          </p:cNvPr>
          <p:cNvPicPr>
            <a:picLocks noChangeAspect="1"/>
          </p:cNvPicPr>
          <p:nvPr/>
        </p:nvPicPr>
        <p:blipFill>
          <a:blip r:embed="rId5"/>
          <a:stretch>
            <a:fillRect/>
          </a:stretch>
        </p:blipFill>
        <p:spPr>
          <a:xfrm>
            <a:off x="923633" y="2832803"/>
            <a:ext cx="2762636" cy="1209844"/>
          </a:xfrm>
          <a:prstGeom prst="rect">
            <a:avLst/>
          </a:prstGeom>
        </p:spPr>
      </p:pic>
      <p:sp>
        <p:nvSpPr>
          <p:cNvPr id="18" name="Google Shape;6368;p62">
            <a:extLst>
              <a:ext uri="{FF2B5EF4-FFF2-40B4-BE49-F238E27FC236}">
                <a16:creationId xmlns:a16="http://schemas.microsoft.com/office/drawing/2014/main" id="{41EAF139-E914-8FF4-E0B9-B7ED98080FEF}"/>
              </a:ext>
            </a:extLst>
          </p:cNvPr>
          <p:cNvSpPr txBox="1"/>
          <p:nvPr/>
        </p:nvSpPr>
        <p:spPr>
          <a:xfrm>
            <a:off x="2745708" y="2686565"/>
            <a:ext cx="580800" cy="507900"/>
          </a:xfrm>
          <a:prstGeom prst="rect">
            <a:avLst/>
          </a:prstGeom>
          <a:solidFill>
            <a:schemeClr val="accent3"/>
          </a:solidFill>
          <a:ln w="9525" cap="flat" cmpd="sng">
            <a:solidFill>
              <a:schemeClr val="dk1"/>
            </a:solidFill>
            <a:prstDash val="solid"/>
            <a:round/>
            <a:headEnd type="none" w="sm" len="sm"/>
            <a:tailEnd type="none" w="sm" len="sm"/>
          </a:ln>
          <a:effectLst>
            <a:outerShdw dist="19050" dir="2640000" algn="bl" rotWithShape="0">
              <a:srgbClr val="000000"/>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dirty="0">
                <a:solidFill>
                  <a:schemeClr val="dk1"/>
                </a:solidFill>
                <a:latin typeface="Nanum Gothic Coding"/>
                <a:ea typeface="Nanum Gothic Coding"/>
                <a:cs typeface="Nanum Gothic Coding"/>
                <a:sym typeface="Nanum Gothic Coding"/>
              </a:rPr>
              <a:t>03</a:t>
            </a:r>
            <a:endParaRPr sz="2100" dirty="0">
              <a:solidFill>
                <a:schemeClr val="dk1"/>
              </a:solidFill>
              <a:latin typeface="Nanum Gothic Coding"/>
              <a:ea typeface="Nanum Gothic Coding"/>
              <a:cs typeface="Nanum Gothic Coding"/>
              <a:sym typeface="Nanum Gothic Coding"/>
            </a:endParaRPr>
          </a:p>
        </p:txBody>
      </p:sp>
      <p:pic>
        <p:nvPicPr>
          <p:cNvPr id="20" name="Imagen 19">
            <a:extLst>
              <a:ext uri="{FF2B5EF4-FFF2-40B4-BE49-F238E27FC236}">
                <a16:creationId xmlns:a16="http://schemas.microsoft.com/office/drawing/2014/main" id="{CFD1165C-F4D4-927B-0246-AF16EFC0CA17}"/>
              </a:ext>
            </a:extLst>
          </p:cNvPr>
          <p:cNvPicPr>
            <a:picLocks noChangeAspect="1"/>
          </p:cNvPicPr>
          <p:nvPr/>
        </p:nvPicPr>
        <p:blipFill rotWithShape="1">
          <a:blip r:embed="rId6"/>
          <a:srcRect l="1964" t="4090"/>
          <a:stretch/>
        </p:blipFill>
        <p:spPr>
          <a:xfrm>
            <a:off x="4253879" y="2862113"/>
            <a:ext cx="2717704" cy="1151225"/>
          </a:xfrm>
          <a:prstGeom prst="rect">
            <a:avLst/>
          </a:prstGeom>
        </p:spPr>
      </p:pic>
      <p:sp>
        <p:nvSpPr>
          <p:cNvPr id="21" name="Google Shape;6369;p62">
            <a:extLst>
              <a:ext uri="{FF2B5EF4-FFF2-40B4-BE49-F238E27FC236}">
                <a16:creationId xmlns:a16="http://schemas.microsoft.com/office/drawing/2014/main" id="{81E17C5B-F6E5-8960-CBD3-AF4A504D4F99}"/>
              </a:ext>
            </a:extLst>
          </p:cNvPr>
          <p:cNvSpPr txBox="1"/>
          <p:nvPr/>
        </p:nvSpPr>
        <p:spPr>
          <a:xfrm>
            <a:off x="3957059" y="3703952"/>
            <a:ext cx="580800" cy="507900"/>
          </a:xfrm>
          <a:prstGeom prst="rect">
            <a:avLst/>
          </a:prstGeom>
          <a:solidFill>
            <a:schemeClr val="lt1"/>
          </a:solidFill>
          <a:ln w="9525" cap="flat" cmpd="sng">
            <a:solidFill>
              <a:schemeClr val="dk1"/>
            </a:solidFill>
            <a:prstDash val="solid"/>
            <a:round/>
            <a:headEnd type="none" w="sm" len="sm"/>
            <a:tailEnd type="none" w="sm" len="sm"/>
          </a:ln>
          <a:effectLst>
            <a:outerShdw dist="19050" dir="2640000" algn="bl" rotWithShape="0">
              <a:srgbClr val="000000"/>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a:solidFill>
                  <a:schemeClr val="dk1"/>
                </a:solidFill>
                <a:latin typeface="Nanum Gothic Coding"/>
                <a:ea typeface="Nanum Gothic Coding"/>
                <a:cs typeface="Nanum Gothic Coding"/>
                <a:sym typeface="Nanum Gothic Coding"/>
              </a:rPr>
              <a:t>04</a:t>
            </a:r>
            <a:endParaRPr sz="2100">
              <a:solidFill>
                <a:schemeClr val="dk1"/>
              </a:solidFill>
              <a:latin typeface="Nanum Gothic Coding"/>
              <a:ea typeface="Nanum Gothic Coding"/>
              <a:cs typeface="Nanum Gothic Coding"/>
              <a:sym typeface="Nanum Gothic Coding"/>
            </a:endParaRPr>
          </a:p>
        </p:txBody>
      </p:sp>
    </p:spTree>
    <p:extLst>
      <p:ext uri="{BB962C8B-B14F-4D97-AF65-F5344CB8AC3E}">
        <p14:creationId xmlns:p14="http://schemas.microsoft.com/office/powerpoint/2010/main" val="137827630"/>
      </p:ext>
    </p:extLst>
  </p:cSld>
  <p:clrMapOvr>
    <a:masterClrMapping/>
  </p:clrMapOvr>
</p:sld>
</file>

<file path=ppt/theme/theme1.xml><?xml version="1.0" encoding="utf-8"?>
<a:theme xmlns:a="http://schemas.openxmlformats.org/drawingml/2006/main" name=" Retro Internet Aesthetic Interface Theme for Marketing Infographics by Slidesgo">
  <a:themeElements>
    <a:clrScheme name="Simple Light">
      <a:dk1>
        <a:srgbClr val="000000"/>
      </a:dk1>
      <a:lt1>
        <a:srgbClr val="D9D9D9"/>
      </a:lt1>
      <a:dk2>
        <a:srgbClr val="FCFCFC"/>
      </a:dk2>
      <a:lt2>
        <a:srgbClr val="9DC6F8"/>
      </a:lt2>
      <a:accent1>
        <a:srgbClr val="F288B9"/>
      </a:accent1>
      <a:accent2>
        <a:srgbClr val="6B5E8D"/>
      </a:accent2>
      <a:accent3>
        <a:srgbClr val="8E7CC3"/>
      </a:accent3>
      <a:accent4>
        <a:srgbClr val="999999"/>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470</Words>
  <Application>Microsoft Office PowerPoint</Application>
  <PresentationFormat>Presentación en pantalla (16:9)</PresentationFormat>
  <Paragraphs>118</Paragraphs>
  <Slides>19</Slides>
  <Notes>19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Dosis</vt:lpstr>
      <vt:lpstr>Arial</vt:lpstr>
      <vt:lpstr>Roboto Condensed Light</vt:lpstr>
      <vt:lpstr>Anaheim</vt:lpstr>
      <vt:lpstr>Cambria Math</vt:lpstr>
      <vt:lpstr>Nanum Gothic Coding</vt:lpstr>
      <vt:lpstr> Retro Internet Aesthetic Interface Theme for Marketing Infographics by Slidesgo</vt:lpstr>
      <vt:lpstr>Método de falsa posición y de la Secante -Métodos Númericos</vt:lpstr>
      <vt:lpstr> Método de Falsa Posición</vt:lpstr>
      <vt:lpstr>Presentación de PowerPoint</vt:lpstr>
      <vt:lpstr>Fórmula</vt:lpstr>
      <vt:lpstr>Presentación de PowerPoint</vt:lpstr>
      <vt:lpstr>Presentación de PowerPoint</vt:lpstr>
      <vt:lpstr>Presentación de PowerPoint</vt:lpstr>
      <vt:lpstr>Presentación de PowerPoint</vt:lpstr>
      <vt:lpstr>Presentación de PowerPoint</vt:lpstr>
      <vt:lpstr>Presentación de PowerPoint</vt:lpstr>
      <vt:lpstr> Método de la Secante</vt:lpstr>
      <vt:lpstr>Fórmula y Gráfica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Método de falsa posición y de la Secante -Métodos Númericos</dc:title>
  <cp:lastModifiedBy>DIANELLY AMAYA VEGA</cp:lastModifiedBy>
  <cp:revision>2</cp:revision>
  <dcterms:modified xsi:type="dcterms:W3CDTF">2022-10-11T03:51:36Z</dcterms:modified>
</cp:coreProperties>
</file>