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6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Story's: Deel 1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2235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Story's: Deel 2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4461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444039"/>
              </p:ext>
            </p:extLst>
          </p:nvPr>
        </p:nvGraphicFramePr>
        <p:xfrm>
          <a:off x="3766208" y="446395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een startscherm krijgen bij het begin van het spel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het spel kan starten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83911"/>
              </p:ext>
            </p:extLst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paarden kunnen toevoegen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op andere paarden kan laten racen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447611"/>
              </p:ext>
            </p:extLst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(4)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een markt waarbij ik voeding voor de paarden te voeden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de paarden een boost kan geven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81464"/>
              </p:ext>
            </p:extLst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(3)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mijn paard kunnen verkopen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andere paarden kan kopen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75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96268"/>
              </p:ext>
            </p:extLst>
          </p:nvPr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winnaar (1)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/>
                        <a:t>Wil ik een overwinning scherm</a:t>
                      </a:r>
                      <a:r>
                        <a:rPr lang="nl-NL" baseline="0" dirty="0"/>
                        <a:t> zien na een race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weet dat ik heb gewonnen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10393"/>
              </p:ext>
            </p:extLst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verliezer</a:t>
                      </a:r>
                      <a:r>
                        <a:rPr lang="nl-NL" baseline="0" dirty="0"/>
                        <a:t> (1)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een</a:t>
                      </a:r>
                      <a:r>
                        <a:rPr lang="nl-NL" baseline="0" dirty="0"/>
                        <a:t> verlies scherm na een race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weet dat ik heb verloren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67003"/>
              </p:ext>
            </p:extLst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(2)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Instellingen kunnen veranderen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mijn voorkeuren kan aanduiden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99009"/>
              </p:ext>
            </p:extLst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Speler(3)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kunnen inloggen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een eigen account heb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794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456114"/>
              </p:ext>
            </p:extLst>
          </p:nvPr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/>
                        <a:t>Wil ik een bank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</a:t>
                      </a:r>
                      <a:r>
                        <a:rPr lang="nl-NL" dirty="0"/>
                        <a:t>geld kan lenen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52048"/>
              </p:ext>
            </p:extLst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een bankrekening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geld kan afhalen en toevoegen.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73855"/>
              </p:ext>
            </p:extLst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</a:t>
                      </a:r>
                      <a:r>
                        <a:rPr lang="nl-NL"/>
                        <a:t>een</a:t>
                      </a:r>
                      <a:r>
                        <a:rPr lang="nl-NL" baseline="0"/>
                        <a:t> reset knop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opnieuw kan starten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768001"/>
              </p:ext>
            </p:extLst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een experience bar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weet hoever ik in het levelsysteem zit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708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44775"/>
              </p:ext>
            </p:extLst>
          </p:nvPr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(1)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/>
                        <a:t>Wil ik een levelsysteem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mijn </a:t>
                      </a:r>
                      <a:r>
                        <a:rPr lang="nl-NL" dirty="0"/>
                        <a:t>progressie</a:t>
                      </a:r>
                      <a:r>
                        <a:rPr lang="nl-NL" baseline="0" dirty="0"/>
                        <a:t> kan zien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954496"/>
              </p:ext>
            </p:extLst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dat mijn gegevens worden opgeslagen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later verder kan spelen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699868"/>
              </p:ext>
            </p:extLst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(3)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een overzicht met mijn prestaties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weet hoe goed ik ben in het spel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917782"/>
              </p:ext>
            </p:extLst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een</a:t>
                      </a:r>
                      <a:r>
                        <a:rPr lang="nl-NL" baseline="0" dirty="0"/>
                        <a:t> rusttijd voor de paarden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niet steeds hetzelfde paard kan gebruiken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444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205164"/>
              </p:ext>
            </p:extLst>
          </p:nvPr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(4)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een sorteerlijst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mijn paarden kan opzoeken via verschillende categorieën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202246"/>
              </p:ext>
            </p:extLst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een ingame klok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een dag/nacht cyclus kan hebben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421062"/>
              </p:ext>
            </p:extLst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(2)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een moeilijkheidsgraad kunne</a:t>
                      </a:r>
                      <a:r>
                        <a:rPr lang="nl-NL" baseline="0" dirty="0"/>
                        <a:t>n kiezen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het makkelijker of moeilijker kan maken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177992"/>
              </p:ext>
            </p:extLst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een aftel</a:t>
                      </a:r>
                      <a:r>
                        <a:rPr lang="nl-NL" baseline="0" dirty="0"/>
                        <a:t> timer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weet wanneer de race begint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79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877426"/>
              </p:ext>
            </p:extLst>
          </p:nvPr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een mooi login scherm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een aangename login ervaring krijg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88471"/>
              </p:ext>
            </p:extLst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</a:t>
                      </a:r>
                      <a:r>
                        <a:rPr lang="nl-NL" baseline="0" dirty="0"/>
                        <a:t>k mijn gebruikersnaam kunnen wijzigen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een andere naam kan kiezen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07866"/>
              </p:ext>
            </p:extLst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(4)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mijn paarden kunnen verzorgen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beter presterende paarden heb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84768"/>
              </p:ext>
            </p:extLst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een</a:t>
                      </a:r>
                      <a:r>
                        <a:rPr lang="nl-NL" baseline="0" dirty="0"/>
                        <a:t> start en finish lijn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weet waar de race start en eindigt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451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597692"/>
              </p:ext>
            </p:extLst>
          </p:nvPr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(3)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/>
                        <a:t>Wil ik nieuwe banen ontgrendelen wanneer ik een level</a:t>
                      </a:r>
                      <a:r>
                        <a:rPr lang="nl-NL" baseline="0" dirty="0"/>
                        <a:t> omhoog ga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meer variatie heb van racebanen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839137"/>
              </p:ext>
            </p:extLst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</a:t>
                      </a:r>
                      <a:r>
                        <a:rPr lang="nl-NL" baseline="0" dirty="0"/>
                        <a:t>k een achtergrondliedje tijdens de race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iets hoor tijdens het racen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604146"/>
              </p:ext>
            </p:extLst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(3)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een sponsor kunnen krijgen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meer geld kan verdienen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446692"/>
              </p:ext>
            </p:extLst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(3)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willekeurige</a:t>
                      </a:r>
                      <a:r>
                        <a:rPr lang="nl-NL" baseline="0" dirty="0"/>
                        <a:t> gebeurtenissen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bonussen krijg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39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444721"/>
              </p:ext>
            </p:extLst>
          </p:nvPr>
        </p:nvGraphicFramePr>
        <p:xfrm>
          <a:off x="3766208" y="414860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(3)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/>
                        <a:t>Wil ik een felicitatie scherm</a:t>
                      </a:r>
                      <a:r>
                        <a:rPr lang="nl-NL" baseline="0" dirty="0"/>
                        <a:t> nadat ik een nieuw level heb behaalt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Zodat ik weet dat</a:t>
                      </a:r>
                      <a:r>
                        <a:rPr lang="nl-NL" baseline="0" dirty="0"/>
                        <a:t> ik in een nieuw level zit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074237"/>
              </p:ext>
            </p:extLst>
          </p:nvPr>
        </p:nvGraphicFramePr>
        <p:xfrm>
          <a:off x="3766208" y="1765436"/>
          <a:ext cx="8128000" cy="11308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89185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</a:t>
                      </a:r>
                      <a:r>
                        <a:rPr lang="nl-NL" baseline="0" dirty="0"/>
                        <a:t>k </a:t>
                      </a:r>
                      <a:r>
                        <a:rPr lang="nl-NL" baseline="0"/>
                        <a:t>een handleiding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weet hoe ik het spel moet spelen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93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Story's: Deel 3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494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996723"/>
              </p:ext>
            </p:extLst>
          </p:nvPr>
        </p:nvGraphicFramePr>
        <p:xfrm>
          <a:off x="3766208" y="446395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een startscherm krijgen bij het begin van het spel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het spel kan starten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504274"/>
              </p:ext>
            </p:extLst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paarden kunnen toevoegen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op andere paarden kan laten racen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6836"/>
              </p:ext>
            </p:extLst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een markt waarbij ik voeding voor de paarden te voeden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de paarden een boost kan geven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54609"/>
              </p:ext>
            </p:extLst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mijn paard kunnen verkopen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andere paarden kan kopen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916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3766208" y="446395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een startscherm krijgen bij het begin van het spel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het spel kan starten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/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paarden kunnen toevoegen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op andere paarden kan laten racen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(4)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een markt waarbij ik voeding voor de paarden te voeden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de paarden een boost kan geven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/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(3)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mijn paard kunnen verkopen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andere paarden kan kopen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130672"/>
              </p:ext>
            </p:extLst>
          </p:nvPr>
        </p:nvGraphicFramePr>
        <p:xfrm>
          <a:off x="674206" y="221955"/>
          <a:ext cx="1499476" cy="600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476">
                  <a:extLst>
                    <a:ext uri="{9D8B030D-6E8A-4147-A177-3AD203B41FA5}">
                      <a16:colId xmlns:a16="http://schemas.microsoft.com/office/drawing/2014/main" val="2107858105"/>
                    </a:ext>
                  </a:extLst>
                </a:gridCol>
              </a:tblGrid>
              <a:tr h="430575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Tijd(u)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9419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42599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35424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0443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0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041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winnaar (1)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/>
                        <a:t>Wil ik een overwinning scherm</a:t>
                      </a:r>
                      <a:r>
                        <a:rPr lang="nl-NL" baseline="0" dirty="0"/>
                        <a:t> zien na een race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weet dat ik heb gewonnen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/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verliezer</a:t>
                      </a:r>
                      <a:r>
                        <a:rPr lang="nl-NL" baseline="0" dirty="0"/>
                        <a:t> (1)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een</a:t>
                      </a:r>
                      <a:r>
                        <a:rPr lang="nl-NL" baseline="0" dirty="0"/>
                        <a:t> verlies scherm na een race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weet dat ik heb verloren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(2)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Instellingen kunnen veranderen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mijn voorkeuren kan aanduiden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/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Speler(3)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kunnen inloggen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een eigen account heb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65848"/>
              </p:ext>
            </p:extLst>
          </p:nvPr>
        </p:nvGraphicFramePr>
        <p:xfrm>
          <a:off x="674206" y="221955"/>
          <a:ext cx="1499476" cy="600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476">
                  <a:extLst>
                    <a:ext uri="{9D8B030D-6E8A-4147-A177-3AD203B41FA5}">
                      <a16:colId xmlns:a16="http://schemas.microsoft.com/office/drawing/2014/main" val="2107858105"/>
                    </a:ext>
                  </a:extLst>
                </a:gridCol>
              </a:tblGrid>
              <a:tr h="430575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Tijd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9419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42599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35424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0443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0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322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/>
                        <a:t>Wil ik een bank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</a:t>
                      </a:r>
                      <a:r>
                        <a:rPr lang="nl-NL" dirty="0"/>
                        <a:t>geld kan lenen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/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een bankrekening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geld kan afhalen en toevoegen.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</a:t>
                      </a:r>
                      <a:r>
                        <a:rPr lang="nl-NL"/>
                        <a:t>een</a:t>
                      </a:r>
                      <a:r>
                        <a:rPr lang="nl-NL" baseline="0"/>
                        <a:t> reset knop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opnieuw kan starten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/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een experience bar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weet hoever ik in het levelsysteem zit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95472"/>
              </p:ext>
            </p:extLst>
          </p:nvPr>
        </p:nvGraphicFramePr>
        <p:xfrm>
          <a:off x="674206" y="221955"/>
          <a:ext cx="1499476" cy="600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476">
                  <a:extLst>
                    <a:ext uri="{9D8B030D-6E8A-4147-A177-3AD203B41FA5}">
                      <a16:colId xmlns:a16="http://schemas.microsoft.com/office/drawing/2014/main" val="2107858105"/>
                    </a:ext>
                  </a:extLst>
                </a:gridCol>
              </a:tblGrid>
              <a:tr h="430575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Tijd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9419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42599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35424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0443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0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266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(1)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/>
                        <a:t>Wil ik een levelsysteem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mijn </a:t>
                      </a:r>
                      <a:r>
                        <a:rPr lang="nl-NL" dirty="0"/>
                        <a:t>progressie</a:t>
                      </a:r>
                      <a:r>
                        <a:rPr lang="nl-NL" baseline="0" dirty="0"/>
                        <a:t> kan zien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/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dat mijn gegevens worden opgeslagen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later verder kan spelen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(3)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een overzicht met mijn prestaties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weet hoe goed ik ben in het spel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/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een</a:t>
                      </a:r>
                      <a:r>
                        <a:rPr lang="nl-NL" baseline="0" dirty="0"/>
                        <a:t> rusttijd voor de paarden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niet steeds hetzelfde paard kan gebruiken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08225"/>
              </p:ext>
            </p:extLst>
          </p:nvPr>
        </p:nvGraphicFramePr>
        <p:xfrm>
          <a:off x="674206" y="221955"/>
          <a:ext cx="1499476" cy="600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476">
                  <a:extLst>
                    <a:ext uri="{9D8B030D-6E8A-4147-A177-3AD203B41FA5}">
                      <a16:colId xmlns:a16="http://schemas.microsoft.com/office/drawing/2014/main" val="2107858105"/>
                    </a:ext>
                  </a:extLst>
                </a:gridCol>
              </a:tblGrid>
              <a:tr h="430575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Tijd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9419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42599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35424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0443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0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220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(4)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een sorteerlijst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mijn paarden kan opzoeken via verschillende categorieën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/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een ingame klok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een dag/nacht cyclus kan hebben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(2)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een moeilijkheidsgraad kunne</a:t>
                      </a:r>
                      <a:r>
                        <a:rPr lang="nl-NL" baseline="0" dirty="0"/>
                        <a:t>n kiezen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het makkelijker of moeilijker kan maken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/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een aftel</a:t>
                      </a:r>
                      <a:r>
                        <a:rPr lang="nl-NL" baseline="0" dirty="0"/>
                        <a:t> timer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weet wanneer de race begint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407194"/>
              </p:ext>
            </p:extLst>
          </p:nvPr>
        </p:nvGraphicFramePr>
        <p:xfrm>
          <a:off x="674206" y="221955"/>
          <a:ext cx="1499476" cy="600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476">
                  <a:extLst>
                    <a:ext uri="{9D8B030D-6E8A-4147-A177-3AD203B41FA5}">
                      <a16:colId xmlns:a16="http://schemas.microsoft.com/office/drawing/2014/main" val="2107858105"/>
                    </a:ext>
                  </a:extLst>
                </a:gridCol>
              </a:tblGrid>
              <a:tr h="430575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Tijd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9419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42599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35424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0443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0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247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een mooi login scherm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een aangename login ervaring krijg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/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</a:t>
                      </a:r>
                      <a:r>
                        <a:rPr lang="nl-NL" baseline="0" dirty="0"/>
                        <a:t>k mijn gebruikersnaam kunnen wijzigen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een andere naam kan kiezen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(4)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mijn paarden kunnen verzorgen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beter presterende paarden heb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/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een</a:t>
                      </a:r>
                      <a:r>
                        <a:rPr lang="nl-NL" baseline="0" dirty="0"/>
                        <a:t> start en finish lijn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weet waar de race start en eindigt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741671"/>
              </p:ext>
            </p:extLst>
          </p:nvPr>
        </p:nvGraphicFramePr>
        <p:xfrm>
          <a:off x="674206" y="221955"/>
          <a:ext cx="1499476" cy="600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476">
                  <a:extLst>
                    <a:ext uri="{9D8B030D-6E8A-4147-A177-3AD203B41FA5}">
                      <a16:colId xmlns:a16="http://schemas.microsoft.com/office/drawing/2014/main" val="2107858105"/>
                    </a:ext>
                  </a:extLst>
                </a:gridCol>
              </a:tblGrid>
              <a:tr h="430575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Tijd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9419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42599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35424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0443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0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18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(3)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/>
                        <a:t>Wil ik nieuwe banen ontgrendelen wanneer ik een level</a:t>
                      </a:r>
                      <a:r>
                        <a:rPr lang="nl-NL" baseline="0" dirty="0"/>
                        <a:t> omhoog ga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meer variatie heb van racebanen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/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</a:t>
                      </a:r>
                      <a:r>
                        <a:rPr lang="nl-NL" baseline="0" dirty="0"/>
                        <a:t>k een achtergrondliedje tijdens de race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iets hoor tijdens het racen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(3)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een sponsor kunnen krijgen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meer geld kan verdienen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/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(3)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willekeurige</a:t>
                      </a:r>
                      <a:r>
                        <a:rPr lang="nl-NL" baseline="0" dirty="0"/>
                        <a:t> gebeurtenissen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bonussen krijg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08520"/>
              </p:ext>
            </p:extLst>
          </p:nvPr>
        </p:nvGraphicFramePr>
        <p:xfrm>
          <a:off x="674206" y="221955"/>
          <a:ext cx="1499476" cy="600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476">
                  <a:extLst>
                    <a:ext uri="{9D8B030D-6E8A-4147-A177-3AD203B41FA5}">
                      <a16:colId xmlns:a16="http://schemas.microsoft.com/office/drawing/2014/main" val="2107858105"/>
                    </a:ext>
                  </a:extLst>
                </a:gridCol>
              </a:tblGrid>
              <a:tr h="430575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Tijd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9419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42599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35424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0443"/>
                  </a:ext>
                </a:extLst>
              </a:tr>
              <a:tr h="1393509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0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340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3766208" y="414860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(3)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/>
                        <a:t>Wil ik een felicitatie scherm</a:t>
                      </a:r>
                      <a:r>
                        <a:rPr lang="nl-NL" baseline="0" dirty="0"/>
                        <a:t> nadat ik een nieuw level heb behaalt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Zodat ik weet dat</a:t>
                      </a:r>
                      <a:r>
                        <a:rPr lang="nl-NL" baseline="0" dirty="0"/>
                        <a:t> ik in een nieuw level zit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/>
        </p:nvGraphicFramePr>
        <p:xfrm>
          <a:off x="3766208" y="1765436"/>
          <a:ext cx="8128000" cy="11308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89185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</a:t>
                      </a:r>
                      <a:r>
                        <a:rPr lang="nl-NL" baseline="0" dirty="0"/>
                        <a:t>k </a:t>
                      </a:r>
                      <a:r>
                        <a:rPr lang="nl-NL" baseline="0"/>
                        <a:t>een handleiding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weet hoe ik het spel moet spelen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682923"/>
              </p:ext>
            </p:extLst>
          </p:nvPr>
        </p:nvGraphicFramePr>
        <p:xfrm>
          <a:off x="756745" y="72685"/>
          <a:ext cx="1555531" cy="2823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531">
                  <a:extLst>
                    <a:ext uri="{9D8B030D-6E8A-4147-A177-3AD203B41FA5}">
                      <a16:colId xmlns:a16="http://schemas.microsoft.com/office/drawing/2014/main" val="684255903"/>
                    </a:ext>
                  </a:extLst>
                </a:gridCol>
              </a:tblGrid>
              <a:tr h="516641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Tijd(u)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639222"/>
                  </a:ext>
                </a:extLst>
              </a:tr>
              <a:tr h="1153487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614411"/>
                  </a:ext>
                </a:extLst>
              </a:tr>
              <a:tr h="1153487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508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417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Story's: Deel 4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1737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029259"/>
              </p:ext>
            </p:extLst>
          </p:nvPr>
        </p:nvGraphicFramePr>
        <p:xfrm>
          <a:off x="3766208" y="1875800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winnaar (1)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/>
                        <a:t>Wil ik een overwinning scherm</a:t>
                      </a:r>
                      <a:r>
                        <a:rPr lang="nl-NL" baseline="0" dirty="0"/>
                        <a:t> zien na een race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weet dat ik heb gewonnen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2" name="Tabel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190705"/>
              </p:ext>
            </p:extLst>
          </p:nvPr>
        </p:nvGraphicFramePr>
        <p:xfrm>
          <a:off x="3766208" y="3468121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verliezer</a:t>
                      </a:r>
                      <a:r>
                        <a:rPr lang="nl-NL" baseline="0" dirty="0"/>
                        <a:t> (1)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een</a:t>
                      </a:r>
                      <a:r>
                        <a:rPr lang="nl-NL" baseline="0" dirty="0"/>
                        <a:t> verlies scherm na een race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weet dat ik heb verloren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3" name="Tabe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35747"/>
              </p:ext>
            </p:extLst>
          </p:nvPr>
        </p:nvGraphicFramePr>
        <p:xfrm>
          <a:off x="3766208" y="5049912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(1)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/>
                        <a:t>Wil ik een levelsysteem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mijn </a:t>
                      </a:r>
                      <a:r>
                        <a:rPr lang="nl-NL" dirty="0"/>
                        <a:t>progressie</a:t>
                      </a:r>
                      <a:r>
                        <a:rPr lang="nl-NL" baseline="0" dirty="0"/>
                        <a:t> kan zien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4" name="Tabe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789532"/>
              </p:ext>
            </p:extLst>
          </p:nvPr>
        </p:nvGraphicFramePr>
        <p:xfrm>
          <a:off x="3766208" y="44623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een</a:t>
                      </a:r>
                      <a:r>
                        <a:rPr lang="nl-NL" baseline="0" dirty="0"/>
                        <a:t> start en finish lijn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weet waar de race start en eindigt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01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10245"/>
              </p:ext>
            </p:extLst>
          </p:nvPr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winnaar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/>
                        <a:t>Wil ik een overwinning scherm</a:t>
                      </a:r>
                      <a:r>
                        <a:rPr lang="nl-NL" baseline="0" dirty="0"/>
                        <a:t> zien na een race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weet dat ik heb gewonnen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850641"/>
              </p:ext>
            </p:extLst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verliezer</a:t>
                      </a:r>
                      <a:r>
                        <a:rPr lang="nl-NL" baseline="0" dirty="0"/>
                        <a:t>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een</a:t>
                      </a:r>
                      <a:r>
                        <a:rPr lang="nl-NL" baseline="0" dirty="0"/>
                        <a:t> verlies scherm na een race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weet dat ik heb verloren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570175"/>
              </p:ext>
            </p:extLst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Instellingen kunnen veranderen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mijn voorkeuren kan aanduiden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247131"/>
              </p:ext>
            </p:extLst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kunnen inloggen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een eigen account heb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269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6"/>
          <p:cNvGraphicFramePr>
            <a:graphicFrameLocks noGrp="1"/>
          </p:cNvGraphicFramePr>
          <p:nvPr/>
        </p:nvGraphicFramePr>
        <p:xfrm>
          <a:off x="3766208" y="446395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een startscherm krijgen bij het begin van het spel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het spel kan starten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paarden kunnen toevoegen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op andere paarden kan laten racen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/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(2)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Instellingen kunnen veranderen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mijn voorkeuren kan aanduiden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79314"/>
              </p:ext>
            </p:extLst>
          </p:nvPr>
        </p:nvGraphicFramePr>
        <p:xfrm>
          <a:off x="3766208" y="502889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een bankrekening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geld kan afhalen en toevoegen.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342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26223"/>
              </p:ext>
            </p:extLst>
          </p:nvPr>
        </p:nvGraphicFramePr>
        <p:xfrm>
          <a:off x="3766208" y="535735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dat mijn gegevens worden opgeslagen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later verder kan spelen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12134"/>
              </p:ext>
            </p:extLst>
          </p:nvPr>
        </p:nvGraphicFramePr>
        <p:xfrm>
          <a:off x="3766208" y="2130590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(2)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een moeilijkheidsgraad kunne</a:t>
                      </a:r>
                      <a:r>
                        <a:rPr lang="nl-NL" baseline="0" dirty="0"/>
                        <a:t>n kiezen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het makkelijker of moeilijker kan maken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2" name="Tabel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67478"/>
              </p:ext>
            </p:extLst>
          </p:nvPr>
        </p:nvGraphicFramePr>
        <p:xfrm>
          <a:off x="3766208" y="3820041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(3)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mijn paard kunnen verkopen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andere paarden kan kopen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17459019-DFB1-457C-9735-A1FA1365D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802951"/>
              </p:ext>
            </p:extLst>
          </p:nvPr>
        </p:nvGraphicFramePr>
        <p:xfrm>
          <a:off x="3766208" y="5387428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Speler(3)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kunnen inloggen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een eigen account heb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901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3D1879D0-3B27-4955-8AAA-6108AA653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624487"/>
              </p:ext>
            </p:extLst>
          </p:nvPr>
        </p:nvGraphicFramePr>
        <p:xfrm>
          <a:off x="3766208" y="395028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(3)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een overzicht met mijn prestaties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weet hoe goed ik ben in het spel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77DA141D-784C-461A-BC47-3570D6CEF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002656"/>
              </p:ext>
            </p:extLst>
          </p:nvPr>
        </p:nvGraphicFramePr>
        <p:xfrm>
          <a:off x="3766208" y="1998360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(3)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/>
                        <a:t>Wil ik nieuwe banen ontgrendelen wanneer ik een level</a:t>
                      </a:r>
                      <a:r>
                        <a:rPr lang="nl-NL" baseline="0" dirty="0"/>
                        <a:t> omhoog ga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meer variatie heb van racebanen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EF1AD916-71DA-47B2-905C-717C73AA313B}"/>
              </a:ext>
            </a:extLst>
          </p:cNvPr>
          <p:cNvGraphicFramePr>
            <a:graphicFrameLocks noGrp="1"/>
          </p:cNvGraphicFramePr>
          <p:nvPr/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(3)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een sponsor kunnen krijgen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meer geld kan verdienen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3" name="Tabel 12">
            <a:extLst>
              <a:ext uri="{FF2B5EF4-FFF2-40B4-BE49-F238E27FC236}">
                <a16:creationId xmlns:a16="http://schemas.microsoft.com/office/drawing/2014/main" id="{F2BC69BC-B57E-44CB-AA24-ADC12A76AA93}"/>
              </a:ext>
            </a:extLst>
          </p:cNvPr>
          <p:cNvGraphicFramePr>
            <a:graphicFrameLocks noGrp="1"/>
          </p:cNvGraphicFramePr>
          <p:nvPr/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(3)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willekeurige</a:t>
                      </a:r>
                      <a:r>
                        <a:rPr lang="nl-NL" baseline="0" dirty="0"/>
                        <a:t> gebeurtenissen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bonussen krijg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841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7FC14B82-3D36-4A43-B137-4F9C40732699}"/>
              </a:ext>
            </a:extLst>
          </p:cNvPr>
          <p:cNvGraphicFramePr>
            <a:graphicFrameLocks noGrp="1"/>
          </p:cNvGraphicFramePr>
          <p:nvPr/>
        </p:nvGraphicFramePr>
        <p:xfrm>
          <a:off x="3766208" y="414860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(3)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/>
                        <a:t>Wil ik een felicitatie scherm</a:t>
                      </a:r>
                      <a:r>
                        <a:rPr lang="nl-NL" baseline="0" dirty="0"/>
                        <a:t> nadat ik een nieuw level heb behaalt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Zodat ik weet dat</a:t>
                      </a:r>
                      <a:r>
                        <a:rPr lang="nl-NL" baseline="0" dirty="0"/>
                        <a:t> ik in een nieuw level zit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>
            <a:extLst>
              <a:ext uri="{FF2B5EF4-FFF2-40B4-BE49-F238E27FC236}">
                <a16:creationId xmlns:a16="http://schemas.microsoft.com/office/drawing/2014/main" id="{E7CF1753-6DBE-4D36-8062-E2915FCDF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24382"/>
              </p:ext>
            </p:extLst>
          </p:nvPr>
        </p:nvGraphicFramePr>
        <p:xfrm>
          <a:off x="3766208" y="2005716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(4)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een markt waarbij ik voeding voor de paarden te voeden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de paarden een boost kan geven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D64BA4C3-8CA7-4E2F-BC37-08E6E8B83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745464"/>
              </p:ext>
            </p:extLst>
          </p:nvPr>
        </p:nvGraphicFramePr>
        <p:xfrm>
          <a:off x="3766208" y="355032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(4)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een sorteerlijst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mijn paarden kan opzoeken via verschillende categorieën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C8EAD436-2801-40AD-9AFA-B37E3CF37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95850"/>
              </p:ext>
            </p:extLst>
          </p:nvPr>
        </p:nvGraphicFramePr>
        <p:xfrm>
          <a:off x="3766208" y="5252259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(4)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mijn paarden kunnen verzorgen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beter presterende paarden heb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400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A62E4A75-8F5A-4EC3-BA37-7400470411E1}"/>
              </a:ext>
            </a:extLst>
          </p:cNvPr>
          <p:cNvGraphicFramePr>
            <a:graphicFrameLocks noGrp="1"/>
          </p:cNvGraphicFramePr>
          <p:nvPr/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/>
                        <a:t>Wil ik een bank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</a:t>
                      </a:r>
                      <a:r>
                        <a:rPr lang="nl-NL" dirty="0"/>
                        <a:t>geld kan lenen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A2390C92-2377-4958-BBD5-4903FD246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621045"/>
              </p:ext>
            </p:extLst>
          </p:nvPr>
        </p:nvGraphicFramePr>
        <p:xfrm>
          <a:off x="3766208" y="199732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</a:t>
                      </a:r>
                      <a:r>
                        <a:rPr lang="nl-NL"/>
                        <a:t>een</a:t>
                      </a:r>
                      <a:r>
                        <a:rPr lang="nl-NL" baseline="0"/>
                        <a:t> reset knop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opnieuw kan starten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CFFF4AE7-792E-4027-8A19-8687FC4C0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164"/>
              </p:ext>
            </p:extLst>
          </p:nvPr>
        </p:nvGraphicFramePr>
        <p:xfrm>
          <a:off x="3766208" y="350829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een experience bar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weet hoever ik in het levelsysteem zit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3" name="Tabel 12">
            <a:extLst>
              <a:ext uri="{FF2B5EF4-FFF2-40B4-BE49-F238E27FC236}">
                <a16:creationId xmlns:a16="http://schemas.microsoft.com/office/drawing/2014/main" id="{ABE208A3-6EE9-4578-A16C-508512323A41}"/>
              </a:ext>
            </a:extLst>
          </p:cNvPr>
          <p:cNvGraphicFramePr>
            <a:graphicFrameLocks noGrp="1"/>
          </p:cNvGraphicFramePr>
          <p:nvPr/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een</a:t>
                      </a:r>
                      <a:r>
                        <a:rPr lang="nl-NL" baseline="0" dirty="0"/>
                        <a:t> rusttijd voor de paarden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niet steeds hetzelfde paard kan gebruiken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351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DBAE366A-8988-40A7-A0B4-2A124AF3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780613"/>
              </p:ext>
            </p:extLst>
          </p:nvPr>
        </p:nvGraphicFramePr>
        <p:xfrm>
          <a:off x="3766208" y="427639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een ingame klok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een dag/nacht cyclus kan hebben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>
            <a:extLst>
              <a:ext uri="{FF2B5EF4-FFF2-40B4-BE49-F238E27FC236}">
                <a16:creationId xmlns:a16="http://schemas.microsoft.com/office/drawing/2014/main" id="{B912ED36-A4DA-4E61-A456-258DEE23C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518805"/>
              </p:ext>
            </p:extLst>
          </p:nvPr>
        </p:nvGraphicFramePr>
        <p:xfrm>
          <a:off x="3766208" y="1964716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een aftel</a:t>
                      </a:r>
                      <a:r>
                        <a:rPr lang="nl-NL" baseline="0" dirty="0"/>
                        <a:t> timer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weet wanneer de race begint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23CBDD42-BAB0-4F46-BACE-BD559BE54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988390"/>
              </p:ext>
            </p:extLst>
          </p:nvPr>
        </p:nvGraphicFramePr>
        <p:xfrm>
          <a:off x="3766208" y="3491602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een mooi login scherm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een aangename login ervaring krijg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2CBA75E9-A1A8-4EA2-BE1A-74F200536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894980"/>
              </p:ext>
            </p:extLst>
          </p:nvPr>
        </p:nvGraphicFramePr>
        <p:xfrm>
          <a:off x="3766208" y="5125479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</a:t>
                      </a:r>
                      <a:r>
                        <a:rPr lang="nl-NL" baseline="0" dirty="0"/>
                        <a:t>k mijn gebruikersnaam kunnen wijzigen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een andere naam kan kiezen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913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DAD2C4B8-843B-4B8A-98E5-593EB5403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867824"/>
              </p:ext>
            </p:extLst>
          </p:nvPr>
        </p:nvGraphicFramePr>
        <p:xfrm>
          <a:off x="3766208" y="494751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</a:t>
                      </a:r>
                      <a:r>
                        <a:rPr lang="nl-NL" baseline="0" dirty="0"/>
                        <a:t>k een achtergrondliedje tijdens de race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iets hoor tijdens het racen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56E86DA1-D89D-40F5-874C-BC63A5F14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033048"/>
              </p:ext>
            </p:extLst>
          </p:nvPr>
        </p:nvGraphicFramePr>
        <p:xfrm>
          <a:off x="3766208" y="2075829"/>
          <a:ext cx="8128000" cy="11308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89185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(5)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</a:t>
                      </a:r>
                      <a:r>
                        <a:rPr lang="nl-NL" baseline="0" dirty="0"/>
                        <a:t>k </a:t>
                      </a:r>
                      <a:r>
                        <a:rPr lang="nl-NL" baseline="0"/>
                        <a:t>een handleiding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weet hoe ik het spel moet spelen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63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23400"/>
              </p:ext>
            </p:extLst>
          </p:nvPr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/>
                        <a:t>Wil ik een bank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</a:t>
                      </a:r>
                      <a:r>
                        <a:rPr lang="nl-NL" dirty="0"/>
                        <a:t>geld kan lenen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615759"/>
              </p:ext>
            </p:extLst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een bankrekening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geld kan afhalen en toevoegen.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12659"/>
              </p:ext>
            </p:extLst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</a:t>
                      </a:r>
                      <a:r>
                        <a:rPr lang="nl-NL"/>
                        <a:t>een</a:t>
                      </a:r>
                      <a:r>
                        <a:rPr lang="nl-NL" baseline="0"/>
                        <a:t> reset knop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opnieuw kan starten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813083"/>
              </p:ext>
            </p:extLst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een experience bar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weet hoever ik in het levelsysteem zit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17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8079"/>
              </p:ext>
            </p:extLst>
          </p:nvPr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/>
                        <a:t>Wil ik een levelsysteem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mijn </a:t>
                      </a:r>
                      <a:r>
                        <a:rPr lang="nl-NL" dirty="0"/>
                        <a:t>progressie</a:t>
                      </a:r>
                      <a:r>
                        <a:rPr lang="nl-NL" baseline="0" dirty="0"/>
                        <a:t> kan zien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057867"/>
              </p:ext>
            </p:extLst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dat mijn gegevens worden opgeslagen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later verder kan spelen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85912"/>
              </p:ext>
            </p:extLst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een overzicht met mijn prestaties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weet hoe goed ik ben in het spel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10587"/>
              </p:ext>
            </p:extLst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een</a:t>
                      </a:r>
                      <a:r>
                        <a:rPr lang="nl-NL" baseline="0" dirty="0"/>
                        <a:t> rusttijd voor de paarden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niet steeds hetzelfde paard kan gebruiken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58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026829"/>
              </p:ext>
            </p:extLst>
          </p:nvPr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een sorteerlijst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mijn paarden kan opzoeken via verschillende categorieën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08458"/>
              </p:ext>
            </p:extLst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een ingame klok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een dag/nacht cyclus kan hebben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177645"/>
              </p:ext>
            </p:extLst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een moeilijkheidsgraad kunne</a:t>
                      </a:r>
                      <a:r>
                        <a:rPr lang="nl-NL" baseline="0" dirty="0"/>
                        <a:t>n kiezen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het makkelijker of moeilijker kan maken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713103"/>
              </p:ext>
            </p:extLst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aftel</a:t>
                      </a:r>
                      <a:r>
                        <a:rPr lang="nl-NL" baseline="0" dirty="0"/>
                        <a:t> timer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weet wanneer de race begint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61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23470"/>
              </p:ext>
            </p:extLst>
          </p:nvPr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een mooi login scherm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een aangename login ervaring krijg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782868"/>
              </p:ext>
            </p:extLst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</a:t>
                      </a:r>
                      <a:r>
                        <a:rPr lang="nl-NL" baseline="0" dirty="0"/>
                        <a:t>k mijn gebruikersnaam kunnen wijzigen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een andere naam kan kiezen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22336"/>
              </p:ext>
            </p:extLst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</a:t>
                      </a:r>
                      <a:r>
                        <a:rPr lang="nl-NL" baseline="0" dirty="0"/>
                        <a:t> mijn paarden kunnen verzorgen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beter presterende paarden heb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253226"/>
              </p:ext>
            </p:extLst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een</a:t>
                      </a:r>
                      <a:r>
                        <a:rPr lang="nl-NL" baseline="0" dirty="0"/>
                        <a:t> start en finish lijn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weet waar de race start en eindigt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83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3583"/>
              </p:ext>
            </p:extLst>
          </p:nvPr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/>
                        <a:t>Wil ik nieuwe banen ontgrendelen wanneer ik een level</a:t>
                      </a:r>
                      <a:r>
                        <a:rPr lang="nl-NL" baseline="0" dirty="0"/>
                        <a:t> omhoog ga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meer variatie heb van racebanen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001922"/>
              </p:ext>
            </p:extLst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</a:t>
                      </a:r>
                      <a:r>
                        <a:rPr lang="nl-NL" baseline="0" dirty="0"/>
                        <a:t>k een achtergrondliedje tijdens de race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iets hoor tijdens het racen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953207"/>
              </p:ext>
            </p:extLst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een sponsor kunnen krijgen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meer geld kan verdienen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946454"/>
              </p:ext>
            </p:extLst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ik willekeurige</a:t>
                      </a:r>
                      <a:r>
                        <a:rPr lang="nl-NL" baseline="0" dirty="0"/>
                        <a:t> gebeurtenissen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bonussen krijg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21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70637"/>
              </p:ext>
            </p:extLst>
          </p:nvPr>
        </p:nvGraphicFramePr>
        <p:xfrm>
          <a:off x="3766208" y="414860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/>
                        <a:t>Wil ik een felicitatie scherm</a:t>
                      </a:r>
                      <a:r>
                        <a:rPr lang="nl-NL" baseline="0" dirty="0"/>
                        <a:t> nadat ik een nieuw level heb behaalt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Zodat ik weet dat</a:t>
                      </a:r>
                      <a:r>
                        <a:rPr lang="nl-NL" baseline="0" dirty="0"/>
                        <a:t> ik in een nieuw level zit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867785"/>
              </p:ext>
            </p:extLst>
          </p:nvPr>
        </p:nvGraphicFramePr>
        <p:xfrm>
          <a:off x="3766208" y="1765436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Als</a:t>
                      </a:r>
                      <a:r>
                        <a:rPr lang="nl-NL" baseline="0" dirty="0"/>
                        <a:t>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Wil i</a:t>
                      </a:r>
                      <a:r>
                        <a:rPr lang="nl-NL" baseline="0" dirty="0"/>
                        <a:t>k </a:t>
                      </a:r>
                      <a:r>
                        <a:rPr lang="nl-NL" baseline="0"/>
                        <a:t>een handleiding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Zodat</a:t>
                      </a:r>
                      <a:r>
                        <a:rPr lang="nl-NL" baseline="0" dirty="0"/>
                        <a:t> ik weet hoe ik het spel moet spelen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9100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TM10001115[[fn=Pakket]]</Template>
  <TotalTime>122</TotalTime>
  <Words>2205</Words>
  <Application>Microsoft Office PowerPoint</Application>
  <PresentationFormat>Breedbeeld</PresentationFormat>
  <Paragraphs>460</Paragraphs>
  <Slides>36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39" baseType="lpstr">
      <vt:lpstr>Arial</vt:lpstr>
      <vt:lpstr>Gill Sans MT</vt:lpstr>
      <vt:lpstr>Parcel</vt:lpstr>
      <vt:lpstr>User Story's: Deel 1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User Story's: Deel 2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User Story's: Deel 3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User Story's: Deel 4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Leerling Account 6ib (RLL6ib)</dc:creator>
  <cp:lastModifiedBy>Linda Geiregat</cp:lastModifiedBy>
  <cp:revision>40</cp:revision>
  <dcterms:created xsi:type="dcterms:W3CDTF">2020-01-31T11:19:54Z</dcterms:created>
  <dcterms:modified xsi:type="dcterms:W3CDTF">2020-02-16T23:15:07Z</dcterms:modified>
</cp:coreProperties>
</file>