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Story's: Deel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23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Story's: Deel 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46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4039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8391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47611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1464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5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96268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overwinning scherm</a:t>
                      </a:r>
                      <a:r>
                        <a:rPr lang="nl-NL" baseline="0" dirty="0" smtClean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10393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verliezer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7003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90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Speler(3)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7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56114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</a:t>
                      </a:r>
                      <a:r>
                        <a:rPr lang="nl-NL" dirty="0" smtClean="0"/>
                        <a:t>geld kan lenen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5204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7385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</a:t>
                      </a:r>
                      <a:r>
                        <a:rPr lang="nl-NL" smtClean="0"/>
                        <a:t>een</a:t>
                      </a:r>
                      <a:r>
                        <a:rPr lang="nl-NL" baseline="0" smtClean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68001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0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4775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</a:t>
                      </a:r>
                      <a:r>
                        <a:rPr lang="nl-NL" dirty="0" smtClean="0"/>
                        <a:t>progressie</a:t>
                      </a:r>
                      <a:r>
                        <a:rPr lang="nl-NL" baseline="0" dirty="0" smtClean="0"/>
                        <a:t> kan zien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54496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99868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1778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5164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paarden kan opzoeken via verschillende categorieën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02246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1062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moeilijkheidsgraad kunne</a:t>
                      </a:r>
                      <a:r>
                        <a:rPr lang="nl-NL" baseline="0" dirty="0" smtClean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7799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</a:t>
                      </a:r>
                      <a:r>
                        <a:rPr lang="nl-NL" dirty="0" smtClean="0"/>
                        <a:t>ik een aftel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9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7426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aangename login ervaring krijg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8847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786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84768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5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97692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nieuwe banen ontgrendelen wanneer ik een level</a:t>
                      </a:r>
                      <a:r>
                        <a:rPr lang="nl-NL" baseline="0" dirty="0" smtClean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variatie heb van racebanen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39137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0414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4669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(3)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willekeurige</a:t>
                      </a:r>
                      <a:r>
                        <a:rPr lang="nl-NL" baseline="0" dirty="0" smtClean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44721"/>
              </p:ext>
            </p:extLst>
          </p:nvPr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felicitatie scherm</a:t>
                      </a:r>
                      <a:r>
                        <a:rPr lang="nl-NL" baseline="0" dirty="0" smtClean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 ik weet dat</a:t>
                      </a:r>
                      <a:r>
                        <a:rPr lang="nl-NL" baseline="0" dirty="0" smtClean="0"/>
                        <a:t> ik in een nieuw level zit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74237"/>
              </p:ext>
            </p:extLst>
          </p:nvPr>
        </p:nvGraphicFramePr>
        <p:xfrm>
          <a:off x="3766208" y="1765436"/>
          <a:ext cx="8128000" cy="11308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89185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</a:t>
                      </a:r>
                      <a:r>
                        <a:rPr lang="nl-NL" baseline="0" smtClean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</a:t>
            </a:r>
            <a:r>
              <a:rPr lang="nl-NL" dirty="0" smtClean="0"/>
              <a:t>3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4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96723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04274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68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46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1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30672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Tijd(u)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4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overwinning scherm</a:t>
                      </a:r>
                      <a:r>
                        <a:rPr lang="nl-NL" baseline="0" dirty="0" smtClean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verliezer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Speler(3)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5848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2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</a:t>
                      </a:r>
                      <a:r>
                        <a:rPr lang="nl-NL" dirty="0" smtClean="0"/>
                        <a:t>geld kan lenen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</a:t>
                      </a:r>
                      <a:r>
                        <a:rPr lang="nl-NL" smtClean="0"/>
                        <a:t>een</a:t>
                      </a:r>
                      <a:r>
                        <a:rPr lang="nl-NL" baseline="0" smtClean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95472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6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</a:t>
                      </a:r>
                      <a:r>
                        <a:rPr lang="nl-NL" dirty="0" smtClean="0"/>
                        <a:t>progressie</a:t>
                      </a:r>
                      <a:r>
                        <a:rPr lang="nl-NL" baseline="0" dirty="0" smtClean="0"/>
                        <a:t> kan zien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8225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2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paarden kan opzoeken via verschillende categorieën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moeilijkheidsgraad kunne</a:t>
                      </a:r>
                      <a:r>
                        <a:rPr lang="nl-NL" baseline="0" dirty="0" smtClean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(5)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</a:t>
                      </a:r>
                      <a:r>
                        <a:rPr lang="nl-NL" dirty="0" smtClean="0"/>
                        <a:t>ik een aftel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07194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4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aangename login ervaring krijg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41671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nieuwe banen ontgrendelen wanneer ik een level</a:t>
                      </a:r>
                      <a:r>
                        <a:rPr lang="nl-NL" baseline="0" dirty="0" smtClean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variatie heb van racebanen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(3)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willekeurige</a:t>
                      </a:r>
                      <a:r>
                        <a:rPr lang="nl-NL" baseline="0" dirty="0" smtClean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8520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4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felicitatie scherm</a:t>
                      </a:r>
                      <a:r>
                        <a:rPr lang="nl-NL" baseline="0" dirty="0" smtClean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 ik weet dat</a:t>
                      </a:r>
                      <a:r>
                        <a:rPr lang="nl-NL" baseline="0" dirty="0" smtClean="0"/>
                        <a:t> ik in een nieuw level zit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3766208" y="1765436"/>
          <a:ext cx="8128000" cy="11308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89185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</a:t>
                      </a:r>
                      <a:r>
                        <a:rPr lang="nl-NL" baseline="0" smtClean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2923"/>
              </p:ext>
            </p:extLst>
          </p:nvPr>
        </p:nvGraphicFramePr>
        <p:xfrm>
          <a:off x="756745" y="72685"/>
          <a:ext cx="1555531" cy="282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531">
                  <a:extLst>
                    <a:ext uri="{9D8B030D-6E8A-4147-A177-3AD203B41FA5}">
                      <a16:colId xmlns:a16="http://schemas.microsoft.com/office/drawing/2014/main" val="684255903"/>
                    </a:ext>
                  </a:extLst>
                </a:gridCol>
              </a:tblGrid>
              <a:tr h="516641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Tijd(u)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39222"/>
                  </a:ext>
                </a:extLst>
              </a:tr>
              <a:tr h="1153487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14411"/>
                  </a:ext>
                </a:extLst>
              </a:tr>
              <a:tr h="1153487">
                <a:tc>
                  <a:txBody>
                    <a:bodyPr/>
                    <a:lstStyle/>
                    <a:p>
                      <a:pPr algn="ctr"/>
                      <a:endParaRPr lang="nl-NL" dirty="0" smtClean="0"/>
                    </a:p>
                    <a:p>
                      <a:pPr algn="ctr"/>
                      <a:r>
                        <a:rPr lang="nl-NL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0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1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4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173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29259"/>
              </p:ext>
            </p:extLst>
          </p:nvPr>
        </p:nvGraphicFramePr>
        <p:xfrm>
          <a:off x="3766208" y="187580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overwinning scherm</a:t>
                      </a:r>
                      <a:r>
                        <a:rPr lang="nl-NL" baseline="0" dirty="0" smtClean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90705"/>
              </p:ext>
            </p:extLst>
          </p:nvPr>
        </p:nvGraphicFramePr>
        <p:xfrm>
          <a:off x="3766208" y="3468121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verliezer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5747"/>
              </p:ext>
            </p:extLst>
          </p:nvPr>
        </p:nvGraphicFramePr>
        <p:xfrm>
          <a:off x="3766208" y="5049912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r>
                        <a:rPr lang="nl-NL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</a:t>
                      </a:r>
                      <a:r>
                        <a:rPr lang="nl-NL" dirty="0" smtClean="0"/>
                        <a:t>progressie</a:t>
                      </a:r>
                      <a:r>
                        <a:rPr lang="nl-NL" baseline="0" dirty="0" smtClean="0"/>
                        <a:t> kan zien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89532"/>
              </p:ext>
            </p:extLst>
          </p:nvPr>
        </p:nvGraphicFramePr>
        <p:xfrm>
          <a:off x="3766208" y="44623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10245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winnaar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overwinning scherm</a:t>
                      </a:r>
                      <a:r>
                        <a:rPr lang="nl-NL" baseline="0" dirty="0" smtClean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5064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verliezer</a:t>
                      </a:r>
                      <a:r>
                        <a:rPr lang="nl-NL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7017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47131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69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/>
          <p:cNvGraphicFramePr>
            <a:graphicFrameLocks noGrp="1"/>
          </p:cNvGraphicFramePr>
          <p:nvPr>
            <p:extLst/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/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9314"/>
              </p:ext>
            </p:extLst>
          </p:nvPr>
        </p:nvGraphicFramePr>
        <p:xfrm>
          <a:off x="3766208" y="502889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4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6223"/>
              </p:ext>
            </p:extLst>
          </p:nvPr>
        </p:nvGraphicFramePr>
        <p:xfrm>
          <a:off x="3766208" y="53573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2134"/>
              </p:ext>
            </p:extLst>
          </p:nvPr>
        </p:nvGraphicFramePr>
        <p:xfrm>
          <a:off x="3766208" y="2130590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</a:t>
                      </a:r>
                      <a:r>
                        <a:rPr lang="nl-NL" dirty="0" smtClean="0"/>
                        <a:t>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moeilijkheidsgraad kunne</a:t>
                      </a:r>
                      <a:r>
                        <a:rPr lang="nl-NL" baseline="0" dirty="0" smtClean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67478"/>
              </p:ext>
            </p:extLst>
          </p:nvPr>
        </p:nvGraphicFramePr>
        <p:xfrm>
          <a:off x="3766208" y="3820041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r>
                        <a:rPr lang="nl-NL" baseline="0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3400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</a:t>
                      </a:r>
                      <a:r>
                        <a:rPr lang="nl-NL" dirty="0" smtClean="0"/>
                        <a:t>geld kan lenen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15759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2659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</a:t>
                      </a:r>
                      <a:r>
                        <a:rPr lang="nl-NL" smtClean="0"/>
                        <a:t>een</a:t>
                      </a:r>
                      <a:r>
                        <a:rPr lang="nl-NL" baseline="0" smtClean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13083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8079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</a:t>
                      </a:r>
                      <a:r>
                        <a:rPr lang="nl-NL" dirty="0" smtClean="0"/>
                        <a:t>progressie</a:t>
                      </a:r>
                      <a:r>
                        <a:rPr lang="nl-NL" baseline="0" dirty="0" smtClean="0"/>
                        <a:t> kan zien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57867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5912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587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6829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mijn paarden kan opzoeken via verschillende categorieën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0845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7764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moeilijkheidsgraad kunne</a:t>
                      </a:r>
                      <a:r>
                        <a:rPr lang="nl-NL" baseline="0" dirty="0" smtClean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13103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aftel</a:t>
                      </a:r>
                      <a:r>
                        <a:rPr lang="nl-NL" baseline="0" dirty="0" smtClean="0"/>
                        <a:t> 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1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23470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aangename login ervaring krijg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8286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23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53226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</a:t>
                      </a:r>
                      <a:r>
                        <a:rPr lang="nl-NL" baseline="0" dirty="0" smtClean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3583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nieuwe banen ontgrendelen wanneer ik een level</a:t>
                      </a:r>
                      <a:r>
                        <a:rPr lang="nl-NL" baseline="0" dirty="0" smtClean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variatie heb van racebanen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01922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53207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46454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willekeurige</a:t>
                      </a:r>
                      <a:r>
                        <a:rPr lang="nl-NL" baseline="0" dirty="0" smtClean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70637"/>
              </p:ext>
            </p:extLst>
          </p:nvPr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een felicitatie scherm</a:t>
                      </a:r>
                      <a:r>
                        <a:rPr lang="nl-NL" baseline="0" dirty="0" smtClean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Zodat ik weet dat</a:t>
                      </a:r>
                      <a:r>
                        <a:rPr lang="nl-NL" baseline="0" dirty="0" smtClean="0"/>
                        <a:t> ik in een nieuw level zit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67785"/>
              </p:ext>
            </p:extLst>
          </p:nvPr>
        </p:nvGraphicFramePr>
        <p:xfrm>
          <a:off x="3766208" y="1765436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</a:t>
                      </a:r>
                      <a:r>
                        <a:rPr lang="nl-NL" baseline="0" dirty="0" smtClean="0"/>
                        <a:t>k </a:t>
                      </a:r>
                      <a:r>
                        <a:rPr lang="nl-NL" baseline="0" smtClean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10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113</TotalTime>
  <Words>1837</Words>
  <Application>Microsoft Office PowerPoint</Application>
  <PresentationFormat>Breedbeeld</PresentationFormat>
  <Paragraphs>403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Parcel</vt:lpstr>
      <vt:lpstr>User Story's: Deel 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3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4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Leerling Account 6ib (RLL6ib)</dc:creator>
  <cp:lastModifiedBy>Leerling Account 6ib (RLL6ib)</cp:lastModifiedBy>
  <cp:revision>21</cp:revision>
  <dcterms:created xsi:type="dcterms:W3CDTF">2020-01-31T11:19:54Z</dcterms:created>
  <dcterms:modified xsi:type="dcterms:W3CDTF">2020-02-14T11:46:35Z</dcterms:modified>
</cp:coreProperties>
</file>