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32233"/>
              </p:ext>
            </p:extLst>
          </p:nvPr>
        </p:nvGraphicFramePr>
        <p:xfrm>
          <a:off x="3766208" y="446395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startscherm krijgen bij het begin van het spel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het spel kan starten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04274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paarden kunnen toevoegen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op andere paarden kan laten racen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6836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markt waarbij ik voeding voor de paarden te voeden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de paarden een boost kan geven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54609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mijn paard kunnen verkopen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andere paarden kan 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1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46579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79735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75290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54609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mijn paard kunnen verkopen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andere paarden kan 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2690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16</TotalTime>
  <Words>102</Words>
  <Application>Microsoft Office PowerPoint</Application>
  <PresentationFormat>Breedbeeld</PresentationFormat>
  <Paragraphs>24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Leerling Account 6ib (RLL6ib)</dc:creator>
  <cp:lastModifiedBy>Leerling Account 6ib (RLL6ib)</cp:lastModifiedBy>
  <cp:revision>4</cp:revision>
  <dcterms:created xsi:type="dcterms:W3CDTF">2020-01-31T11:19:54Z</dcterms:created>
  <dcterms:modified xsi:type="dcterms:W3CDTF">2020-01-31T11:36:25Z</dcterms:modified>
</cp:coreProperties>
</file>