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32233"/>
              </p:ext>
            </p:extLst>
          </p:nvPr>
        </p:nvGraphicFramePr>
        <p:xfrm>
          <a:off x="3766208" y="446395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startscherm krijgen bij het begin van het spel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het spel kan starten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04274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paarden kunnen toevoegen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op andere paarden kan laten racen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6836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r>
                        <a:rPr lang="nl-NL" baseline="0" dirty="0" smtClean="0"/>
                        <a:t> een markt waarbij ik voeding voor de paarden te voeden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de paarden een boost kan geven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54609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Speler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 mijn paard kunnen verkopen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 andere paarden kan kopen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1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32676"/>
              </p:ext>
            </p:extLst>
          </p:nvPr>
        </p:nvGraphicFramePr>
        <p:xfrm>
          <a:off x="3766208" y="446395"/>
          <a:ext cx="8128000" cy="1122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winnaar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80944">
                <a:tc>
                  <a:txBody>
                    <a:bodyPr/>
                    <a:lstStyle/>
                    <a:p>
                      <a:r>
                        <a:rPr lang="nl-NL" dirty="0" smtClean="0"/>
                        <a:t>Wil </a:t>
                      </a:r>
                      <a:r>
                        <a:rPr lang="nl-NL" dirty="0" smtClean="0"/>
                        <a:t>ik een overwinning scherm</a:t>
                      </a:r>
                      <a:r>
                        <a:rPr lang="nl-NL" baseline="0" dirty="0" smtClean="0"/>
                        <a:t> zien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ik weet dat ik heb gewonnen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32179"/>
              </p:ext>
            </p:extLst>
          </p:nvPr>
        </p:nvGraphicFramePr>
        <p:xfrm>
          <a:off x="3766208" y="187054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 verliezer</a:t>
                      </a:r>
                      <a:r>
                        <a:rPr lang="nl-NL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</a:t>
                      </a:r>
                      <a:r>
                        <a:rPr lang="nl-NL" dirty="0" smtClean="0"/>
                        <a:t>ik </a:t>
                      </a:r>
                      <a:r>
                        <a:rPr lang="nl-NL" smtClean="0"/>
                        <a:t>een</a:t>
                      </a:r>
                      <a:r>
                        <a:rPr lang="nl-NL" baseline="0" smtClean="0"/>
                        <a:t> verlies scherm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60155"/>
              </p:ext>
            </p:extLst>
          </p:nvPr>
        </p:nvGraphicFramePr>
        <p:xfrm>
          <a:off x="3766208" y="3465402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Als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ik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ik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99292"/>
              </p:ext>
            </p:extLst>
          </p:nvPr>
        </p:nvGraphicFramePr>
        <p:xfrm>
          <a:off x="3766208" y="5060257"/>
          <a:ext cx="8128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119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Als</a:t>
                      </a:r>
                      <a:r>
                        <a:rPr lang="nl-NL" baseline="0" dirty="0" smtClean="0"/>
                        <a:t> 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Wil </a:t>
                      </a:r>
                      <a:r>
                        <a:rPr lang="nl-NL" dirty="0" smtClean="0"/>
                        <a:t>ik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3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Zodat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smtClean="0"/>
                        <a:t>ik 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2690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17</TotalTime>
  <Words>104</Words>
  <Application>Microsoft Office PowerPoint</Application>
  <PresentationFormat>Breedbeeld</PresentationFormat>
  <Paragraphs>24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Leerling Account 6ib (RLL6ib)</dc:creator>
  <cp:lastModifiedBy>Leerling Account 6ib (RLL6ib)</cp:lastModifiedBy>
  <cp:revision>5</cp:revision>
  <dcterms:created xsi:type="dcterms:W3CDTF">2020-01-31T11:19:54Z</dcterms:created>
  <dcterms:modified xsi:type="dcterms:W3CDTF">2020-01-31T11:47:20Z</dcterms:modified>
</cp:coreProperties>
</file>