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2905FAFB-EE8D-43AC-88C7-C16AC97769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3CAA325-6087-4047-83C9-19B4BEBC350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0B4457-CB59-4B25-BB61-FF9D0FE95DA9}" type="datetime1"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1-12-2019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CFC8E61-DFC2-41BA-8162-EC840EF61AF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2564676-0305-4810-99A4-BCE910AB3A7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4B793C-B048-438F-9A57-1FEEC2BDF3D9}" type="slidenum">
              <a:t>‹nr.›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9340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6BD13476-7A9E-4AC4-ABD3-F398AA1338D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8D95E64-CC78-4D33-A475-2880AA8B492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3B7BDD0-3E01-4736-9481-118AF95F7D1E}" type="datetime1">
              <a:rPr lang="nl-NL"/>
              <a:pPr lvl="0"/>
              <a:t>1-12-2019</a:t>
            </a:fld>
            <a:endParaRPr lang="nl-NL"/>
          </a:p>
        </p:txBody>
      </p:sp>
      <p:sp>
        <p:nvSpPr>
          <p:cNvPr id="4" name="Tijdelijke aanduiding voor dia-afbeelding 3">
            <a:extLst>
              <a:ext uri="{FF2B5EF4-FFF2-40B4-BE49-F238E27FC236}">
                <a16:creationId xmlns:a16="http://schemas.microsoft.com/office/drawing/2014/main" id="{980EC5EA-FED4-42BD-B7EC-220FD4E515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Tijdelijke aanduiding voor notities 4">
            <a:extLst>
              <a:ext uri="{FF2B5EF4-FFF2-40B4-BE49-F238E27FC236}">
                <a16:creationId xmlns:a16="http://schemas.microsoft.com/office/drawing/2014/main" id="{5BFA0F22-7D3D-473E-A901-8FA63296EE3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nl-NL"/>
              <a:t>Tekststijlen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837A652-8985-4B6C-A514-A7C2D6EF068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D66624-CE75-44C0-A77F-4DAD966CE2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E69F213-AB19-465A-ABC0-A6ECD57C2C0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813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nl-NL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nl-NL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nl-NL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nl-NL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nl-NL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D894F88-2E12-4353-9E99-8F066C61C9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E28E18D-A28D-4CF4-96FC-E4059C879C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5FDAD1-0259-4A20-B7ED-E6AA6BD7BC3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1D21B20-0206-4633-A11C-B7E210522B7E}" type="slidenum">
              <a:t>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2" descr="\\DROBO-FS\QuickDrops\JB\PPTX NG\Droplets\LightingOverlay.png">
            <a:extLst>
              <a:ext uri="{FF2B5EF4-FFF2-40B4-BE49-F238E27FC236}">
                <a16:creationId xmlns:a16="http://schemas.microsoft.com/office/drawing/2014/main" id="{EFF4E0B5-571A-4E67-878C-49DDF992CA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ep 10">
            <a:extLst>
              <a:ext uri="{FF2B5EF4-FFF2-40B4-BE49-F238E27FC236}">
                <a16:creationId xmlns:a16="http://schemas.microsoft.com/office/drawing/2014/main" id="{73E5C71F-56C3-4214-9D84-F226DC1E85D0}"/>
              </a:ext>
            </a:extLst>
          </p:cNvPr>
          <p:cNvGrpSpPr/>
          <p:nvPr/>
        </p:nvGrpSpPr>
        <p:grpSpPr>
          <a:xfrm>
            <a:off x="0" y="0"/>
            <a:ext cx="2305056" cy="6857999"/>
            <a:chOff x="0" y="0"/>
            <a:chExt cx="2305056" cy="6857999"/>
          </a:xfrm>
        </p:grpSpPr>
        <p:sp>
          <p:nvSpPr>
            <p:cNvPr id="4" name="Rechthoek 5">
              <a:extLst>
                <a:ext uri="{FF2B5EF4-FFF2-40B4-BE49-F238E27FC236}">
                  <a16:creationId xmlns:a16="http://schemas.microsoft.com/office/drawing/2014/main" id="{035F82C9-289D-48C8-A491-1E4954AEF9F5}"/>
                </a:ext>
              </a:extLst>
            </p:cNvPr>
            <p:cNvSpPr/>
            <p:nvPr/>
          </p:nvSpPr>
          <p:spPr>
            <a:xfrm>
              <a:off x="1209678" y="4764"/>
              <a:ext cx="23810" cy="2181228"/>
            </a:xfrm>
            <a:prstGeom prst="rect">
              <a:avLst/>
            </a:pr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5" name="Vrije vorm 6">
              <a:extLst>
                <a:ext uri="{FF2B5EF4-FFF2-40B4-BE49-F238E27FC236}">
                  <a16:creationId xmlns:a16="http://schemas.microsoft.com/office/drawing/2014/main" id="{A98D3A18-C64D-4351-BD7E-9731BE97E0D0}"/>
                </a:ext>
              </a:extLst>
            </p:cNvPr>
            <p:cNvSpPr/>
            <p:nvPr/>
          </p:nvSpPr>
          <p:spPr>
            <a:xfrm>
              <a:off x="1128717" y="217646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6" name="Vrije vorm 7">
              <a:extLst>
                <a:ext uri="{FF2B5EF4-FFF2-40B4-BE49-F238E27FC236}">
                  <a16:creationId xmlns:a16="http://schemas.microsoft.com/office/drawing/2014/main" id="{EFF6C22D-8006-47A2-9E41-EA8BF19216AE}"/>
                </a:ext>
              </a:extLst>
            </p:cNvPr>
            <p:cNvSpPr/>
            <p:nvPr/>
          </p:nvSpPr>
          <p:spPr>
            <a:xfrm>
              <a:off x="1123953" y="402113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7" name="Rechthoek 8">
              <a:extLst>
                <a:ext uri="{FF2B5EF4-FFF2-40B4-BE49-F238E27FC236}">
                  <a16:creationId xmlns:a16="http://schemas.microsoft.com/office/drawing/2014/main" id="{E1BEB631-FEF4-46CB-83BF-76F99404F7A5}"/>
                </a:ext>
              </a:extLst>
            </p:cNvPr>
            <p:cNvSpPr/>
            <p:nvPr/>
          </p:nvSpPr>
          <p:spPr>
            <a:xfrm>
              <a:off x="414342" y="9528"/>
              <a:ext cx="28575" cy="4481510"/>
            </a:xfrm>
            <a:prstGeom prst="rect">
              <a:avLst/>
            </a:pr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8" name="Vrije vorm 9">
              <a:extLst>
                <a:ext uri="{FF2B5EF4-FFF2-40B4-BE49-F238E27FC236}">
                  <a16:creationId xmlns:a16="http://schemas.microsoft.com/office/drawing/2014/main" id="{C2C76234-435F-4568-8E30-0836110109D2}"/>
                </a:ext>
              </a:extLst>
            </p:cNvPr>
            <p:cNvSpPr/>
            <p:nvPr/>
          </p:nvSpPr>
          <p:spPr>
            <a:xfrm>
              <a:off x="333371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9" name="Vrije vorm 10">
              <a:extLst>
                <a:ext uri="{FF2B5EF4-FFF2-40B4-BE49-F238E27FC236}">
                  <a16:creationId xmlns:a16="http://schemas.microsoft.com/office/drawing/2014/main" id="{941F4BB3-6513-4A7D-87F1-98B13A4454C5}"/>
                </a:ext>
              </a:extLst>
            </p:cNvPr>
            <p:cNvSpPr/>
            <p:nvPr/>
          </p:nvSpPr>
          <p:spPr>
            <a:xfrm>
              <a:off x="190496" y="9528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566"/>
                <a:gd name="f7" fmla="val 81"/>
                <a:gd name="f8" fmla="val 380"/>
                <a:gd name="f9" fmla="val 383"/>
                <a:gd name="f10" fmla="*/ f0 1 96"/>
                <a:gd name="f11" fmla="*/ f1 1 572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96"/>
                <a:gd name="f18" fmla="*/ f15 1 572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96" h="57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10" name="Vrije vorm 11">
              <a:extLst>
                <a:ext uri="{FF2B5EF4-FFF2-40B4-BE49-F238E27FC236}">
                  <a16:creationId xmlns:a16="http://schemas.microsoft.com/office/drawing/2014/main" id="{2AC89EDB-4EAC-4667-8F8B-1D056EC766C6}"/>
                </a:ext>
              </a:extLst>
            </p:cNvPr>
            <p:cNvSpPr/>
            <p:nvPr/>
          </p:nvSpPr>
          <p:spPr>
            <a:xfrm>
              <a:off x="1290639" y="14292"/>
              <a:ext cx="376239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7"/>
                <a:gd name="f4" fmla="val 1135"/>
                <a:gd name="f5" fmla="val 222"/>
                <a:gd name="f6" fmla="val 620"/>
                <a:gd name="f7" fmla="val 18"/>
                <a:gd name="f8" fmla="val 617"/>
                <a:gd name="f9" fmla="val 1129"/>
                <a:gd name="f10" fmla="*/ f0 1 237"/>
                <a:gd name="f11" fmla="*/ f1 1 1135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237"/>
                <a:gd name="f18" fmla="*/ f15 1 1135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37" h="1135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11" name="Vrije vorm 12">
              <a:extLst>
                <a:ext uri="{FF2B5EF4-FFF2-40B4-BE49-F238E27FC236}">
                  <a16:creationId xmlns:a16="http://schemas.microsoft.com/office/drawing/2014/main" id="{CEF3E8E3-BD91-4973-8616-B45E9D6C5EF6}"/>
                </a:ext>
              </a:extLst>
            </p:cNvPr>
            <p:cNvSpPr/>
            <p:nvPr/>
          </p:nvSpPr>
          <p:spPr>
            <a:xfrm>
              <a:off x="1600200" y="180181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12" name="Vrije vorm 13">
              <a:extLst>
                <a:ext uri="{FF2B5EF4-FFF2-40B4-BE49-F238E27FC236}">
                  <a16:creationId xmlns:a16="http://schemas.microsoft.com/office/drawing/2014/main" id="{984A4D72-4CE8-4465-AB50-E3E52BB8BB3D}"/>
                </a:ext>
              </a:extLst>
            </p:cNvPr>
            <p:cNvSpPr/>
            <p:nvPr/>
          </p:nvSpPr>
          <p:spPr>
            <a:xfrm>
              <a:off x="1381128" y="9528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219"/>
                <a:gd name="f6" fmla="val 383"/>
                <a:gd name="f7" fmla="val 15"/>
                <a:gd name="f8" fmla="val 380"/>
                <a:gd name="f9" fmla="val 892"/>
                <a:gd name="f10" fmla="*/ f0 1 234"/>
                <a:gd name="f11" fmla="*/ f1 1 898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234"/>
                <a:gd name="f18" fmla="*/ f15 1 898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34" h="898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13" name="Vrije vorm 14">
              <a:extLst>
                <a:ext uri="{FF2B5EF4-FFF2-40B4-BE49-F238E27FC236}">
                  <a16:creationId xmlns:a16="http://schemas.microsoft.com/office/drawing/2014/main" id="{FD6C035B-142E-4BA9-8BDC-05BF07923F4C}"/>
                </a:ext>
              </a:extLst>
            </p:cNvPr>
            <p:cNvSpPr/>
            <p:nvPr/>
          </p:nvSpPr>
          <p:spPr>
            <a:xfrm>
              <a:off x="1643067" y="0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78"/>
                <a:gd name="f6" fmla="val 192"/>
                <a:gd name="f7" fmla="val 6"/>
                <a:gd name="f8" fmla="val 15"/>
                <a:gd name="f9" fmla="val 189"/>
                <a:gd name="f10" fmla="*/ f0 1 96"/>
                <a:gd name="f11" fmla="*/ f1 1 575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96"/>
                <a:gd name="f18" fmla="*/ f15 1 575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96" h="575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14" name="Vrije vorm 15">
              <a:extLst>
                <a:ext uri="{FF2B5EF4-FFF2-40B4-BE49-F238E27FC236}">
                  <a16:creationId xmlns:a16="http://schemas.microsoft.com/office/drawing/2014/main" id="{6E13728C-7BDF-4BF7-AFF7-44BBAAE10806}"/>
                </a:ext>
              </a:extLst>
            </p:cNvPr>
            <p:cNvSpPr/>
            <p:nvPr/>
          </p:nvSpPr>
          <p:spPr>
            <a:xfrm>
              <a:off x="1685925" y="14208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15" name="Vrije vorm 16">
              <a:extLst>
                <a:ext uri="{FF2B5EF4-FFF2-40B4-BE49-F238E27FC236}">
                  <a16:creationId xmlns:a16="http://schemas.microsoft.com/office/drawing/2014/main" id="{2C034BB9-4125-4E90-872C-E5EBC66A0EA3}"/>
                </a:ext>
              </a:extLst>
            </p:cNvPr>
            <p:cNvSpPr/>
            <p:nvPr/>
          </p:nvSpPr>
          <p:spPr>
            <a:xfrm>
              <a:off x="1685925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16" name="Vrije vorm 17">
              <a:extLst>
                <a:ext uri="{FF2B5EF4-FFF2-40B4-BE49-F238E27FC236}">
                  <a16:creationId xmlns:a16="http://schemas.microsoft.com/office/drawing/2014/main" id="{A81B27EF-E5C1-4BA5-93EC-DEC8507CB52C}"/>
                </a:ext>
              </a:extLst>
            </p:cNvPr>
            <p:cNvSpPr/>
            <p:nvPr/>
          </p:nvSpPr>
          <p:spPr>
            <a:xfrm>
              <a:off x="1743075" y="4764"/>
              <a:ext cx="419096" cy="5222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29"/>
                <a:gd name="f5" fmla="val 252"/>
                <a:gd name="f6" fmla="val 45"/>
                <a:gd name="f7" fmla="val 120"/>
                <a:gd name="f8" fmla="val 6"/>
                <a:gd name="f9" fmla="val 15"/>
                <a:gd name="f10" fmla="val 60"/>
                <a:gd name="f11" fmla="val 111"/>
                <a:gd name="f12" fmla="val 317"/>
                <a:gd name="f13" fmla="*/ f0 1 264"/>
                <a:gd name="f14" fmla="*/ f1 1 329"/>
                <a:gd name="f15" fmla="val f2"/>
                <a:gd name="f16" fmla="val f3"/>
                <a:gd name="f17" fmla="val f4"/>
                <a:gd name="f18" fmla="+- f17 0 f15"/>
                <a:gd name="f19" fmla="+- f16 0 f15"/>
                <a:gd name="f20" fmla="*/ f19 1 264"/>
                <a:gd name="f21" fmla="*/ f18 1 329"/>
                <a:gd name="f22" fmla="*/ 0 1 f20"/>
                <a:gd name="f23" fmla="*/ f16 1 f20"/>
                <a:gd name="f24" fmla="*/ 0 1 f21"/>
                <a:gd name="f25" fmla="*/ f17 1 f21"/>
                <a:gd name="f26" fmla="*/ f22 f13 1"/>
                <a:gd name="f27" fmla="*/ f23 f13 1"/>
                <a:gd name="f28" fmla="*/ f25 f14 1"/>
                <a:gd name="f29" fmla="*/ f24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29" r="f27" b="f28"/>
              <a:pathLst>
                <a:path w="264" h="329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9" y="f2"/>
                  </a:lnTo>
                  <a:lnTo>
                    <a:pt x="f10" y="f11"/>
                  </a:lnTo>
                  <a:lnTo>
                    <a:pt x="f3" y="f12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17" name="Vrije vorm 18">
              <a:extLst>
                <a:ext uri="{FF2B5EF4-FFF2-40B4-BE49-F238E27FC236}">
                  <a16:creationId xmlns:a16="http://schemas.microsoft.com/office/drawing/2014/main" id="{AC7EC45D-B7C0-4999-9D86-12F801D0AC4C}"/>
                </a:ext>
              </a:extLst>
            </p:cNvPr>
            <p:cNvSpPr/>
            <p:nvPr/>
          </p:nvSpPr>
          <p:spPr>
            <a:xfrm>
              <a:off x="2119314" y="488947"/>
              <a:ext cx="161921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"/>
                <a:gd name="f4" fmla="val 31"/>
                <a:gd name="f5" fmla="val 17"/>
                <a:gd name="f6" fmla="val 13"/>
                <a:gd name="f7" fmla="val 9"/>
                <a:gd name="f8" fmla="val 30"/>
                <a:gd name="f9" fmla="val 6"/>
                <a:gd name="f10" fmla="val 27"/>
                <a:gd name="f11" fmla="val 20"/>
                <a:gd name="f12" fmla="val 10"/>
                <a:gd name="f13" fmla="val 4"/>
                <a:gd name="f14" fmla="val 1"/>
                <a:gd name="f15" fmla="val 21"/>
                <a:gd name="f16" fmla="val 25"/>
                <a:gd name="f17" fmla="val 28"/>
                <a:gd name="f18" fmla="val 14"/>
                <a:gd name="f19" fmla="val 11"/>
                <a:gd name="f20" fmla="val 5"/>
                <a:gd name="f21" fmla="val 7"/>
                <a:gd name="f22" fmla="val 12"/>
                <a:gd name="f23" fmla="val 19"/>
                <a:gd name="f24" fmla="val 24"/>
                <a:gd name="f25" fmla="val 26"/>
                <a:gd name="f26" fmla="val 23"/>
                <a:gd name="f27" fmla="*/ f0 1 34"/>
                <a:gd name="f28" fmla="*/ f1 1 31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34"/>
                <a:gd name="f35" fmla="*/ f32 1 31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34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2" y="f11"/>
                    <a:pt x="f2" y="f12"/>
                    <a:pt x="f9" y="f13"/>
                  </a:cubicBezTo>
                  <a:cubicBezTo>
                    <a:pt x="f7" y="f14"/>
                    <a:pt x="f6" y="f2"/>
                    <a:pt x="f5" y="f2"/>
                  </a:cubicBezTo>
                  <a:cubicBezTo>
                    <a:pt x="f15" y="f2"/>
                    <a:pt x="f16" y="f14"/>
                    <a:pt x="f17" y="f13"/>
                  </a:cubicBezTo>
                  <a:cubicBezTo>
                    <a:pt x="f3" y="f12"/>
                    <a:pt x="f3" y="f11"/>
                    <a:pt x="f17" y="f10"/>
                  </a:cubicBezTo>
                  <a:cubicBezTo>
                    <a:pt x="f16" y="f8"/>
                    <a:pt x="f15" y="f4"/>
                    <a:pt x="f5" y="f4"/>
                  </a:cubicBezTo>
                  <a:close/>
                  <a:moveTo>
                    <a:pt x="f5" y="f13"/>
                  </a:moveTo>
                  <a:cubicBezTo>
                    <a:pt x="f18" y="f13"/>
                    <a:pt x="f19" y="f20"/>
                    <a:pt x="f7" y="f21"/>
                  </a:cubicBezTo>
                  <a:cubicBezTo>
                    <a:pt x="f13" y="f22"/>
                    <a:pt x="f13" y="f23"/>
                    <a:pt x="f7" y="f24"/>
                  </a:cubicBezTo>
                  <a:cubicBezTo>
                    <a:pt x="f19" y="f25"/>
                    <a:pt x="f18" y="f10"/>
                    <a:pt x="f5" y="f10"/>
                  </a:cubicBezTo>
                  <a:cubicBezTo>
                    <a:pt x="f11" y="f10"/>
                    <a:pt x="f26" y="f25"/>
                    <a:pt x="f16" y="f24"/>
                  </a:cubicBezTo>
                  <a:cubicBezTo>
                    <a:pt x="f8" y="f23"/>
                    <a:pt x="f8" y="f22"/>
                    <a:pt x="f16" y="f21"/>
                  </a:cubicBezTo>
                  <a:cubicBezTo>
                    <a:pt x="f26" y="f20"/>
                    <a:pt x="f11" y="f13"/>
                    <a:pt x="f5" y="f13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18" name="Vrije vorm 19">
              <a:extLst>
                <a:ext uri="{FF2B5EF4-FFF2-40B4-BE49-F238E27FC236}">
                  <a16:creationId xmlns:a16="http://schemas.microsoft.com/office/drawing/2014/main" id="{EFFE78B6-B4EE-4078-9573-BDC41A6722B2}"/>
                </a:ext>
              </a:extLst>
            </p:cNvPr>
            <p:cNvSpPr/>
            <p:nvPr/>
          </p:nvSpPr>
          <p:spPr>
            <a:xfrm>
              <a:off x="952503" y="4764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189"/>
                <a:gd name="f7" fmla="val 81"/>
                <a:gd name="f8" fmla="val 6"/>
                <a:gd name="f9" fmla="val 192"/>
                <a:gd name="f10" fmla="*/ f0 1 96"/>
                <a:gd name="f11" fmla="*/ f1 1 572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96"/>
                <a:gd name="f18" fmla="*/ f15 1 572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96" h="572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19" name="Vrije vorm 20">
              <a:extLst>
                <a:ext uri="{FF2B5EF4-FFF2-40B4-BE49-F238E27FC236}">
                  <a16:creationId xmlns:a16="http://schemas.microsoft.com/office/drawing/2014/main" id="{6423ED50-6C4A-428C-BFD9-62592C925391}"/>
                </a:ext>
              </a:extLst>
            </p:cNvPr>
            <p:cNvSpPr/>
            <p:nvPr/>
          </p:nvSpPr>
          <p:spPr>
            <a:xfrm>
              <a:off x="8667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20" name="Vrije vorm 21">
              <a:extLst>
                <a:ext uri="{FF2B5EF4-FFF2-40B4-BE49-F238E27FC236}">
                  <a16:creationId xmlns:a16="http://schemas.microsoft.com/office/drawing/2014/main" id="{F7C24455-E5B8-40D2-945B-62B711469BBA}"/>
                </a:ext>
              </a:extLst>
            </p:cNvPr>
            <p:cNvSpPr/>
            <p:nvPr/>
          </p:nvSpPr>
          <p:spPr>
            <a:xfrm>
              <a:off x="890589" y="1554159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21" name="Vrije vorm 22">
              <a:extLst>
                <a:ext uri="{FF2B5EF4-FFF2-40B4-BE49-F238E27FC236}">
                  <a16:creationId xmlns:a16="http://schemas.microsoft.com/office/drawing/2014/main" id="{BFD8AB27-ABB0-4E5F-96F4-59C68BE6F874}"/>
                </a:ext>
              </a:extLst>
            </p:cNvPr>
            <p:cNvSpPr/>
            <p:nvPr/>
          </p:nvSpPr>
          <p:spPr>
            <a:xfrm>
              <a:off x="738185" y="5622929"/>
              <a:ext cx="338135" cy="12160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3"/>
                <a:gd name="f4" fmla="val 766"/>
                <a:gd name="f5" fmla="val 195"/>
                <a:gd name="f6" fmla="val 464"/>
                <a:gd name="f7" fmla="val 6"/>
                <a:gd name="f8" fmla="val 12"/>
                <a:gd name="f9" fmla="val 461"/>
                <a:gd name="f10" fmla="*/ f0 1 213"/>
                <a:gd name="f11" fmla="*/ f1 1 766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213"/>
                <a:gd name="f18" fmla="*/ f15 1 766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13" h="76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22" name="Vrije vorm 23">
              <a:extLst>
                <a:ext uri="{FF2B5EF4-FFF2-40B4-BE49-F238E27FC236}">
                  <a16:creationId xmlns:a16="http://schemas.microsoft.com/office/drawing/2014/main" id="{A0C68CB5-0B19-4EC8-BDC4-C8F1C13A4B04}"/>
                </a:ext>
              </a:extLst>
            </p:cNvPr>
            <p:cNvSpPr/>
            <p:nvPr/>
          </p:nvSpPr>
          <p:spPr>
            <a:xfrm>
              <a:off x="647696" y="5480054"/>
              <a:ext cx="157167" cy="1571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17"/>
                <a:gd name="f5" fmla="val 8"/>
                <a:gd name="f6" fmla="val 26"/>
                <a:gd name="f7" fmla="val 4"/>
                <a:gd name="f8" fmla="val 10"/>
                <a:gd name="f9" fmla="val 24"/>
                <a:gd name="f10" fmla="val 29"/>
                <a:gd name="f11" fmla="val 23"/>
                <a:gd name="f12" fmla="*/ f0 1 33"/>
                <a:gd name="f13" fmla="*/ f1 1 33"/>
                <a:gd name="f14" fmla="val f2"/>
                <a:gd name="f15" fmla="val f3"/>
                <a:gd name="f16" fmla="+- f15 0 f14"/>
                <a:gd name="f17" fmla="*/ f16 1 33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33" h="3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23" name="Vrije vorm 24">
              <a:extLst>
                <a:ext uri="{FF2B5EF4-FFF2-40B4-BE49-F238E27FC236}">
                  <a16:creationId xmlns:a16="http://schemas.microsoft.com/office/drawing/2014/main" id="{A2785D12-B1E8-4EB1-9722-988D23B69002}"/>
                </a:ext>
              </a:extLst>
            </p:cNvPr>
            <p:cNvSpPr/>
            <p:nvPr/>
          </p:nvSpPr>
          <p:spPr>
            <a:xfrm>
              <a:off x="666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4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24" name="Vrije vorm 25">
              <a:extLst>
                <a:ext uri="{FF2B5EF4-FFF2-40B4-BE49-F238E27FC236}">
                  <a16:creationId xmlns:a16="http://schemas.microsoft.com/office/drawing/2014/main" id="{9564E2F7-8A58-47D2-8266-C7071C9ABE73}"/>
                </a:ext>
              </a:extLst>
            </p:cNvPr>
            <p:cNvSpPr/>
            <p:nvPr/>
          </p:nvSpPr>
          <p:spPr>
            <a:xfrm>
              <a:off x="0" y="3897309"/>
              <a:ext cx="133346" cy="2667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68"/>
                <a:gd name="f5" fmla="val 69"/>
                <a:gd name="f6" fmla="val 6"/>
                <a:gd name="f7" fmla="val 12"/>
                <a:gd name="f8" fmla="val 162"/>
                <a:gd name="f9" fmla="*/ f0 1 84"/>
                <a:gd name="f10" fmla="*/ f1 1 16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84"/>
                <a:gd name="f17" fmla="*/ f14 1 16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84" h="168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25" name="Vrije vorm 26">
              <a:extLst>
                <a:ext uri="{FF2B5EF4-FFF2-40B4-BE49-F238E27FC236}">
                  <a16:creationId xmlns:a16="http://schemas.microsoft.com/office/drawing/2014/main" id="{89D05810-7A6D-4DD9-981D-C4B5C774C2BE}"/>
                </a:ext>
              </a:extLst>
            </p:cNvPr>
            <p:cNvSpPr/>
            <p:nvPr/>
          </p:nvSpPr>
          <p:spPr>
            <a:xfrm>
              <a:off x="66678" y="414972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26" name="Vrije vorm 27">
              <a:extLst>
                <a:ext uri="{FF2B5EF4-FFF2-40B4-BE49-F238E27FC236}">
                  <a16:creationId xmlns:a16="http://schemas.microsoft.com/office/drawing/2014/main" id="{E004C2E0-B2CB-4D7D-ACCE-11F152295FA0}"/>
                </a:ext>
              </a:extLst>
            </p:cNvPr>
            <p:cNvSpPr/>
            <p:nvPr/>
          </p:nvSpPr>
          <p:spPr>
            <a:xfrm>
              <a:off x="0" y="1644648"/>
              <a:ext cx="133346" cy="2698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70"/>
                <a:gd name="f5" fmla="val 12"/>
                <a:gd name="f6" fmla="val 164"/>
                <a:gd name="f7" fmla="val 69"/>
                <a:gd name="f8" fmla="val 6"/>
                <a:gd name="f9" fmla="*/ f0 1 84"/>
                <a:gd name="f10" fmla="*/ f1 1 17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84"/>
                <a:gd name="f17" fmla="*/ f14 1 170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84" h="170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27" name="Vrije vorm 28">
              <a:extLst>
                <a:ext uri="{FF2B5EF4-FFF2-40B4-BE49-F238E27FC236}">
                  <a16:creationId xmlns:a16="http://schemas.microsoft.com/office/drawing/2014/main" id="{2AB48F19-5A1A-48B2-BC36-2AB3D3BF479F}"/>
                </a:ext>
              </a:extLst>
            </p:cNvPr>
            <p:cNvSpPr/>
            <p:nvPr/>
          </p:nvSpPr>
          <p:spPr>
            <a:xfrm>
              <a:off x="66678" y="146843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28" name="Vrije vorm 29">
              <a:extLst>
                <a:ext uri="{FF2B5EF4-FFF2-40B4-BE49-F238E27FC236}">
                  <a16:creationId xmlns:a16="http://schemas.microsoft.com/office/drawing/2014/main" id="{28E0480D-2DF8-40DD-B25E-5BB3F5505CDB}"/>
                </a:ext>
              </a:extLst>
            </p:cNvPr>
            <p:cNvSpPr/>
            <p:nvPr/>
          </p:nvSpPr>
          <p:spPr>
            <a:xfrm>
              <a:off x="695328" y="4764"/>
              <a:ext cx="309560" cy="1558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5"/>
                <a:gd name="f4" fmla="val 982"/>
                <a:gd name="f5" fmla="val 177"/>
                <a:gd name="f6" fmla="val 805"/>
                <a:gd name="f7" fmla="val 629"/>
                <a:gd name="f8" fmla="val 18"/>
                <a:gd name="f9" fmla="val 623"/>
                <a:gd name="f10" fmla="val 796"/>
                <a:gd name="f11" fmla="*/ f0 1 195"/>
                <a:gd name="f12" fmla="*/ f1 1 982"/>
                <a:gd name="f13" fmla="val f2"/>
                <a:gd name="f14" fmla="val f3"/>
                <a:gd name="f15" fmla="val f4"/>
                <a:gd name="f16" fmla="+- f15 0 f13"/>
                <a:gd name="f17" fmla="+- f14 0 f13"/>
                <a:gd name="f18" fmla="*/ f17 1 195"/>
                <a:gd name="f19" fmla="*/ f16 1 982"/>
                <a:gd name="f20" fmla="*/ 0 1 f18"/>
                <a:gd name="f21" fmla="*/ f14 1 f18"/>
                <a:gd name="f22" fmla="*/ 0 1 f19"/>
                <a:gd name="f23" fmla="*/ f15 1 f19"/>
                <a:gd name="f24" fmla="*/ f20 f11 1"/>
                <a:gd name="f25" fmla="*/ f21 f11 1"/>
                <a:gd name="f26" fmla="*/ f23 f12 1"/>
                <a:gd name="f27" fmla="*/ f2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4" t="f27" r="f25" b="f26"/>
              <a:pathLst>
                <a:path w="195" h="98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29" name="Vrije vorm 30">
              <a:extLst>
                <a:ext uri="{FF2B5EF4-FFF2-40B4-BE49-F238E27FC236}">
                  <a16:creationId xmlns:a16="http://schemas.microsoft.com/office/drawing/2014/main" id="{37B420F8-76A3-4649-AE0B-D892A0E974FF}"/>
                </a:ext>
              </a:extLst>
            </p:cNvPr>
            <p:cNvSpPr/>
            <p:nvPr/>
          </p:nvSpPr>
          <p:spPr>
            <a:xfrm>
              <a:off x="57150" y="488156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30" name="Vrije vorm 31">
              <a:extLst>
                <a:ext uri="{FF2B5EF4-FFF2-40B4-BE49-F238E27FC236}">
                  <a16:creationId xmlns:a16="http://schemas.microsoft.com/office/drawing/2014/main" id="{A4AB9EFA-9593-4C97-AE8F-2D335F3C4979}"/>
                </a:ext>
              </a:extLst>
            </p:cNvPr>
            <p:cNvSpPr/>
            <p:nvPr/>
          </p:nvSpPr>
          <p:spPr>
            <a:xfrm>
              <a:off x="138110" y="5060947"/>
              <a:ext cx="304796" cy="1777995"/>
            </a:xfrm>
            <a:custGeom>
              <a:avLst/>
              <a:gdLst>
                <a:gd name="f0" fmla="val 360"/>
                <a:gd name="f1" fmla="val w"/>
                <a:gd name="f2" fmla="val h"/>
                <a:gd name="f3" fmla="val 0"/>
                <a:gd name="f4" fmla="val 192"/>
                <a:gd name="f5" fmla="val 1120"/>
                <a:gd name="f6" fmla="val 177"/>
                <a:gd name="f7" fmla="val 183"/>
                <a:gd name="f8" fmla="val 15"/>
                <a:gd name="f9" fmla="val 354"/>
                <a:gd name="f10" fmla="*/ f1 1 192"/>
                <a:gd name="f11" fmla="*/ f2 1 1120"/>
                <a:gd name="f12" fmla="val f3"/>
                <a:gd name="f13" fmla="val f4"/>
                <a:gd name="f14" fmla="val f5"/>
                <a:gd name="f15" fmla="+- f14 0 f12"/>
                <a:gd name="f16" fmla="+- f13 0 f12"/>
                <a:gd name="f17" fmla="*/ f16 1 192"/>
                <a:gd name="f18" fmla="*/ f15 1 1120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92" h="1120">
                  <a:moveTo>
                    <a:pt x="f4" y="f5"/>
                  </a:moveTo>
                  <a:lnTo>
                    <a:pt x="f6" y="f5"/>
                  </a:lnTo>
                  <a:lnTo>
                    <a:pt x="f6" y="f0"/>
                  </a:lnTo>
                  <a:lnTo>
                    <a:pt x="f3" y="f7"/>
                  </a:lnTo>
                  <a:lnTo>
                    <a:pt x="f3" y="f3"/>
                  </a:lnTo>
                  <a:lnTo>
                    <a:pt x="f8" y="f3"/>
                  </a:lnTo>
                  <a:lnTo>
                    <a:pt x="f8" y="f6"/>
                  </a:lnTo>
                  <a:lnTo>
                    <a:pt x="f4" y="f9"/>
                  </a:lnTo>
                  <a:lnTo>
                    <a:pt x="f4" y="f5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31" name="Vrije vorm 32">
              <a:extLst>
                <a:ext uri="{FF2B5EF4-FFF2-40B4-BE49-F238E27FC236}">
                  <a16:creationId xmlns:a16="http://schemas.microsoft.com/office/drawing/2014/main" id="{C14E8D66-DD1D-4906-B027-0DFF0A45A265}"/>
                </a:ext>
              </a:extLst>
            </p:cNvPr>
            <p:cNvSpPr/>
            <p:nvPr/>
          </p:nvSpPr>
          <p:spPr>
            <a:xfrm>
              <a:off x="561971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32" name="Rechthoek 33">
              <a:extLst>
                <a:ext uri="{FF2B5EF4-FFF2-40B4-BE49-F238E27FC236}">
                  <a16:creationId xmlns:a16="http://schemas.microsoft.com/office/drawing/2014/main" id="{F71D66E3-DBE0-4DDC-822A-923D3E0D5351}"/>
                </a:ext>
              </a:extLst>
            </p:cNvPr>
            <p:cNvSpPr/>
            <p:nvPr/>
          </p:nvSpPr>
          <p:spPr>
            <a:xfrm>
              <a:off x="642942" y="6610353"/>
              <a:ext cx="23810" cy="242892"/>
            </a:xfrm>
            <a:prstGeom prst="rect">
              <a:avLst/>
            </a:pr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33" name="Vrije vorm 34">
              <a:extLst>
                <a:ext uri="{FF2B5EF4-FFF2-40B4-BE49-F238E27FC236}">
                  <a16:creationId xmlns:a16="http://schemas.microsoft.com/office/drawing/2014/main" id="{E7954D45-7A84-4271-A2D3-13C6B713ABCA}"/>
                </a:ext>
              </a:extLst>
            </p:cNvPr>
            <p:cNvSpPr/>
            <p:nvPr/>
          </p:nvSpPr>
          <p:spPr>
            <a:xfrm>
              <a:off x="76196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11"/>
                <a:gd name="f11" fmla="val 29"/>
                <a:gd name="f12" fmla="val 36"/>
                <a:gd name="f13" fmla="*/ f0 1 40"/>
                <a:gd name="f14" fmla="*/ f1 1 40"/>
                <a:gd name="f15" fmla="val f2"/>
                <a:gd name="f16" fmla="val f3"/>
                <a:gd name="f17" fmla="+- f16 0 f15"/>
                <a:gd name="f18" fmla="*/ f17 1 40"/>
                <a:gd name="f19" fmla="*/ 0 1 f18"/>
                <a:gd name="f20" fmla="*/ f16 1 f18"/>
                <a:gd name="f21" fmla="*/ f19 f13 1"/>
                <a:gd name="f22" fmla="*/ f20 f13 1"/>
                <a:gd name="f23" fmla="*/ f20 f14 1"/>
                <a:gd name="f24" fmla="*/ f1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10"/>
                    <a:pt x="f8" y="f4"/>
                  </a:cubicBezTo>
                  <a:cubicBezTo>
                    <a:pt x="f8" y="f11"/>
                    <a:pt x="f9" y="f12"/>
                    <a:pt x="f4" y="f12"/>
                  </a:cubicBezTo>
                  <a:cubicBezTo>
                    <a:pt x="f11" y="f12"/>
                    <a:pt x="f12" y="f11"/>
                    <a:pt x="f12" y="f4"/>
                  </a:cubicBezTo>
                  <a:cubicBezTo>
                    <a:pt x="f12" y="f10"/>
                    <a:pt x="f11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34" name="Vrije vorm 35">
              <a:extLst>
                <a:ext uri="{FF2B5EF4-FFF2-40B4-BE49-F238E27FC236}">
                  <a16:creationId xmlns:a16="http://schemas.microsoft.com/office/drawing/2014/main" id="{11C6ECB5-884B-4D89-B6BD-63E6F11ABF71}"/>
                </a:ext>
              </a:extLst>
            </p:cNvPr>
            <p:cNvSpPr/>
            <p:nvPr/>
          </p:nvSpPr>
          <p:spPr>
            <a:xfrm>
              <a:off x="0" y="5978520"/>
              <a:ext cx="190496" cy="461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0"/>
                <a:gd name="f4" fmla="val 291"/>
                <a:gd name="f5" fmla="val 105"/>
                <a:gd name="f6" fmla="val 114"/>
                <a:gd name="f7" fmla="val 9"/>
                <a:gd name="f8" fmla="val 12"/>
                <a:gd name="f9" fmla="val 108"/>
                <a:gd name="f10" fmla="*/ f0 1 120"/>
                <a:gd name="f11" fmla="*/ f1 1 291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120"/>
                <a:gd name="f18" fmla="*/ f15 1 291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20" h="291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35" name="Vrije vorm 36">
              <a:extLst>
                <a:ext uri="{FF2B5EF4-FFF2-40B4-BE49-F238E27FC236}">
                  <a16:creationId xmlns:a16="http://schemas.microsoft.com/office/drawing/2014/main" id="{F4CC9529-C5B7-4343-9D2E-838592DC6D66}"/>
                </a:ext>
              </a:extLst>
            </p:cNvPr>
            <p:cNvSpPr/>
            <p:nvPr/>
          </p:nvSpPr>
          <p:spPr>
            <a:xfrm>
              <a:off x="1014417" y="1801816"/>
              <a:ext cx="214317" cy="7556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5"/>
                <a:gd name="f4" fmla="val 476"/>
                <a:gd name="f5" fmla="val 12"/>
                <a:gd name="f6" fmla="val 128"/>
                <a:gd name="f7" fmla="val 126"/>
                <a:gd name="f8" fmla="val 9"/>
                <a:gd name="f9" fmla="val 131"/>
                <a:gd name="f10" fmla="*/ f0 1 135"/>
                <a:gd name="f11" fmla="*/ f1 1 476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135"/>
                <a:gd name="f18" fmla="*/ f15 1 476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35" h="476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36" name="Vrije vorm 37">
              <a:extLst>
                <a:ext uri="{FF2B5EF4-FFF2-40B4-BE49-F238E27FC236}">
                  <a16:creationId xmlns:a16="http://schemas.microsoft.com/office/drawing/2014/main" id="{ADE17527-5101-408E-9B35-863BE2CF709F}"/>
                </a:ext>
              </a:extLst>
            </p:cNvPr>
            <p:cNvSpPr/>
            <p:nvPr/>
          </p:nvSpPr>
          <p:spPr>
            <a:xfrm>
              <a:off x="938210" y="2547939"/>
              <a:ext cx="166685" cy="160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34"/>
                <a:gd name="f5" fmla="val 18"/>
                <a:gd name="f6" fmla="val 8"/>
                <a:gd name="f7" fmla="val 26"/>
                <a:gd name="f8" fmla="val 17"/>
                <a:gd name="f9" fmla="val 7"/>
                <a:gd name="f10" fmla="val 27"/>
                <a:gd name="f11" fmla="val 4"/>
                <a:gd name="f12" fmla="val 10"/>
                <a:gd name="f13" fmla="val 24"/>
                <a:gd name="f14" fmla="val 30"/>
                <a:gd name="f15" fmla="val 25"/>
                <a:gd name="f16" fmla="val 31"/>
                <a:gd name="f17" fmla="*/ f0 1 35"/>
                <a:gd name="f18" fmla="*/ f1 1 34"/>
                <a:gd name="f19" fmla="val f2"/>
                <a:gd name="f20" fmla="val f3"/>
                <a:gd name="f21" fmla="val f4"/>
                <a:gd name="f22" fmla="+- f21 0 f19"/>
                <a:gd name="f23" fmla="+- f20 0 f19"/>
                <a:gd name="f24" fmla="*/ f23 1 35"/>
                <a:gd name="f25" fmla="*/ f22 1 34"/>
                <a:gd name="f26" fmla="*/ 0 1 f24"/>
                <a:gd name="f27" fmla="*/ f20 1 f24"/>
                <a:gd name="f28" fmla="*/ 0 1 f25"/>
                <a:gd name="f29" fmla="*/ f21 1 f25"/>
                <a:gd name="f30" fmla="*/ f26 f17 1"/>
                <a:gd name="f31" fmla="*/ f27 f17 1"/>
                <a:gd name="f32" fmla="*/ f29 f18 1"/>
                <a:gd name="f33" fmla="*/ f28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0" t="f33" r="f31" b="f32"/>
              <a:pathLst>
                <a:path w="35" h="34">
                  <a:moveTo>
                    <a:pt x="f5" y="f4"/>
                  </a:moveTo>
                  <a:cubicBezTo>
                    <a:pt x="f6" y="f4"/>
                    <a:pt x="f2" y="f7"/>
                    <a:pt x="f2" y="f8"/>
                  </a:cubicBezTo>
                  <a:cubicBezTo>
                    <a:pt x="f2" y="f9"/>
                    <a:pt x="f6" y="f2"/>
                    <a:pt x="f5" y="f2"/>
                  </a:cubicBezTo>
                  <a:cubicBezTo>
                    <a:pt x="f10" y="f2"/>
                    <a:pt x="f3" y="f9"/>
                    <a:pt x="f3" y="f8"/>
                  </a:cubicBezTo>
                  <a:cubicBezTo>
                    <a:pt x="f3" y="f7"/>
                    <a:pt x="f10" y="f4"/>
                    <a:pt x="f5" y="f4"/>
                  </a:cubicBezTo>
                  <a:close/>
                  <a:moveTo>
                    <a:pt x="f5" y="f11"/>
                  </a:moveTo>
                  <a:cubicBezTo>
                    <a:pt x="f12" y="f11"/>
                    <a:pt x="f11" y="f12"/>
                    <a:pt x="f11" y="f8"/>
                  </a:cubicBezTo>
                  <a:cubicBezTo>
                    <a:pt x="f11" y="f13"/>
                    <a:pt x="f12" y="f14"/>
                    <a:pt x="f5" y="f14"/>
                  </a:cubicBezTo>
                  <a:cubicBezTo>
                    <a:pt x="f15" y="f14"/>
                    <a:pt x="f16" y="f13"/>
                    <a:pt x="f16" y="f8"/>
                  </a:cubicBezTo>
                  <a:cubicBezTo>
                    <a:pt x="f16" y="f12"/>
                    <a:pt x="f15" y="f11"/>
                    <a:pt x="f5" y="f11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37" name="Vrije vorm 38">
              <a:extLst>
                <a:ext uri="{FF2B5EF4-FFF2-40B4-BE49-F238E27FC236}">
                  <a16:creationId xmlns:a16="http://schemas.microsoft.com/office/drawing/2014/main" id="{74123D84-7030-4BE9-856A-04041490A244}"/>
                </a:ext>
              </a:extLst>
            </p:cNvPr>
            <p:cNvSpPr/>
            <p:nvPr/>
          </p:nvSpPr>
          <p:spPr>
            <a:xfrm>
              <a:off x="595310" y="4764"/>
              <a:ext cx="638178" cy="40259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2"/>
                <a:gd name="f4" fmla="val 2536"/>
                <a:gd name="f5" fmla="val 387"/>
                <a:gd name="f6" fmla="val 2311"/>
                <a:gd name="f7" fmla="val 1925"/>
                <a:gd name="f8" fmla="val 15"/>
                <a:gd name="f9" fmla="val 1916"/>
                <a:gd name="f10" fmla="val 2302"/>
                <a:gd name="f11" fmla="*/ f0 1 402"/>
                <a:gd name="f12" fmla="*/ f1 1 2536"/>
                <a:gd name="f13" fmla="val f2"/>
                <a:gd name="f14" fmla="val f3"/>
                <a:gd name="f15" fmla="val f4"/>
                <a:gd name="f16" fmla="+- f15 0 f13"/>
                <a:gd name="f17" fmla="+- f14 0 f13"/>
                <a:gd name="f18" fmla="*/ f17 1 402"/>
                <a:gd name="f19" fmla="*/ f16 1 2536"/>
                <a:gd name="f20" fmla="*/ 0 1 f18"/>
                <a:gd name="f21" fmla="*/ f14 1 f18"/>
                <a:gd name="f22" fmla="*/ 0 1 f19"/>
                <a:gd name="f23" fmla="*/ f15 1 f19"/>
                <a:gd name="f24" fmla="*/ f20 f11 1"/>
                <a:gd name="f25" fmla="*/ f21 f11 1"/>
                <a:gd name="f26" fmla="*/ f23 f12 1"/>
                <a:gd name="f27" fmla="*/ f2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4" t="f27" r="f25" b="f26"/>
              <a:pathLst>
                <a:path w="402" h="253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38" name="Vrije vorm 39">
              <a:extLst>
                <a:ext uri="{FF2B5EF4-FFF2-40B4-BE49-F238E27FC236}">
                  <a16:creationId xmlns:a16="http://schemas.microsoft.com/office/drawing/2014/main" id="{000837EF-D06E-41BC-AC58-14BB104915FE}"/>
                </a:ext>
              </a:extLst>
            </p:cNvPr>
            <p:cNvSpPr/>
            <p:nvPr/>
          </p:nvSpPr>
          <p:spPr>
            <a:xfrm>
              <a:off x="1223960" y="1382709"/>
              <a:ext cx="142875" cy="476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300"/>
                <a:gd name="f5" fmla="val 78"/>
                <a:gd name="f6" fmla="val 84"/>
                <a:gd name="f7" fmla="val 9"/>
                <a:gd name="f8" fmla="val 81"/>
                <a:gd name="f9" fmla="*/ f0 1 90"/>
                <a:gd name="f10" fmla="*/ f1 1 30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90"/>
                <a:gd name="f17" fmla="*/ f14 1 300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90" h="300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39" name="Vrije vorm 40">
              <a:extLst>
                <a:ext uri="{FF2B5EF4-FFF2-40B4-BE49-F238E27FC236}">
                  <a16:creationId xmlns:a16="http://schemas.microsoft.com/office/drawing/2014/main" id="{3EF4954C-CDB8-4D43-ACD9-022D90AF53D2}"/>
                </a:ext>
              </a:extLst>
            </p:cNvPr>
            <p:cNvSpPr/>
            <p:nvPr/>
          </p:nvSpPr>
          <p:spPr>
            <a:xfrm>
              <a:off x="1300167" y="1849438"/>
              <a:ext cx="109535" cy="1079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val f2"/>
                <a:gd name="f14" fmla="val f3"/>
                <a:gd name="f15" fmla="+- f14 0 f13"/>
                <a:gd name="f16" fmla="*/ f15 1 23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40" name="Vrije vorm 41">
              <a:extLst>
                <a:ext uri="{FF2B5EF4-FFF2-40B4-BE49-F238E27FC236}">
                  <a16:creationId xmlns:a16="http://schemas.microsoft.com/office/drawing/2014/main" id="{94E7F4F7-79A7-40AE-A457-BD133BCD606F}"/>
                </a:ext>
              </a:extLst>
            </p:cNvPr>
            <p:cNvSpPr/>
            <p:nvPr/>
          </p:nvSpPr>
          <p:spPr>
            <a:xfrm>
              <a:off x="280985" y="3417890"/>
              <a:ext cx="142875" cy="47466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299"/>
                <a:gd name="f5" fmla="val 12"/>
                <a:gd name="f6" fmla="val 80"/>
                <a:gd name="f7" fmla="val 81"/>
                <a:gd name="f8" fmla="val 8"/>
                <a:gd name="f9" fmla="val 83"/>
                <a:gd name="f10" fmla="*/ f0 1 90"/>
                <a:gd name="f11" fmla="*/ f1 1 299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90"/>
                <a:gd name="f18" fmla="*/ f15 1 299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90" h="299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41" name="Vrije vorm 42">
              <a:extLst>
                <a:ext uri="{FF2B5EF4-FFF2-40B4-BE49-F238E27FC236}">
                  <a16:creationId xmlns:a16="http://schemas.microsoft.com/office/drawing/2014/main" id="{907C44FC-2A82-414A-A18D-52DE1C6D4248}"/>
                </a:ext>
              </a:extLst>
            </p:cNvPr>
            <p:cNvSpPr/>
            <p:nvPr/>
          </p:nvSpPr>
          <p:spPr>
            <a:xfrm>
              <a:off x="238128" y="3883027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1"/>
                <a:gd name="f5" fmla="val 5"/>
                <a:gd name="f6" fmla="val 18"/>
                <a:gd name="f7" fmla="val 12"/>
                <a:gd name="f8" fmla="val 17"/>
                <a:gd name="f9" fmla="val 4"/>
                <a:gd name="f10" fmla="val 7"/>
                <a:gd name="f11" fmla="val 8"/>
                <a:gd name="f12" fmla="val 16"/>
                <a:gd name="f13" fmla="val 19"/>
                <a:gd name="f14" fmla="val 15"/>
                <a:gd name="f15" fmla="*/ f0 1 23"/>
                <a:gd name="f16" fmla="*/ f1 1 23"/>
                <a:gd name="f17" fmla="val f2"/>
                <a:gd name="f18" fmla="val f3"/>
                <a:gd name="f19" fmla="+- f18 0 f17"/>
                <a:gd name="f20" fmla="*/ f19 1 23"/>
                <a:gd name="f21" fmla="*/ 0 1 f20"/>
                <a:gd name="f22" fmla="*/ f18 1 f20"/>
                <a:gd name="f23" fmla="*/ f21 f15 1"/>
                <a:gd name="f24" fmla="*/ f22 f15 1"/>
                <a:gd name="f25" fmla="*/ f22 f16 1"/>
                <a:gd name="f26" fmla="*/ f2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8" y="f2"/>
                    <a:pt x="f3" y="f5"/>
                    <a:pt x="f3" y="f7"/>
                  </a:cubicBezTo>
                  <a:cubicBezTo>
                    <a:pt x="f3" y="f6"/>
                    <a:pt x="f8" y="f3"/>
                    <a:pt x="f4" y="f3"/>
                  </a:cubicBezTo>
                  <a:close/>
                  <a:moveTo>
                    <a:pt x="f4" y="f9"/>
                  </a:moveTo>
                  <a:cubicBezTo>
                    <a:pt x="f10" y="f9"/>
                    <a:pt x="f9" y="f11"/>
                    <a:pt x="f9" y="f7"/>
                  </a:cubicBezTo>
                  <a:cubicBezTo>
                    <a:pt x="f9" y="f12"/>
                    <a:pt x="f10" y="f13"/>
                    <a:pt x="f4" y="f13"/>
                  </a:cubicBezTo>
                  <a:cubicBezTo>
                    <a:pt x="f14" y="f13"/>
                    <a:pt x="f13" y="f12"/>
                    <a:pt x="f13" y="f7"/>
                  </a:cubicBezTo>
                  <a:cubicBezTo>
                    <a:pt x="f13" y="f11"/>
                    <a:pt x="f14" y="f9"/>
                    <a:pt x="f4" y="f9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42" name="Vrije vorm 43">
              <a:extLst>
                <a:ext uri="{FF2B5EF4-FFF2-40B4-BE49-F238E27FC236}">
                  <a16:creationId xmlns:a16="http://schemas.microsoft.com/office/drawing/2014/main" id="{8B76A18A-BA26-46CA-BE04-604BA81B99EF}"/>
                </a:ext>
              </a:extLst>
            </p:cNvPr>
            <p:cNvSpPr/>
            <p:nvPr/>
          </p:nvSpPr>
          <p:spPr>
            <a:xfrm>
              <a:off x="4764" y="2166935"/>
              <a:ext cx="114300" cy="4524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2"/>
                <a:gd name="f4" fmla="val 285"/>
                <a:gd name="f5" fmla="val 6"/>
                <a:gd name="f6" fmla="val 276"/>
                <a:gd name="f7" fmla="val 60"/>
                <a:gd name="f8" fmla="val 216"/>
                <a:gd name="f9" fmla="val 222"/>
                <a:gd name="f10" fmla="*/ f0 1 72"/>
                <a:gd name="f11" fmla="*/ f1 1 285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72"/>
                <a:gd name="f18" fmla="*/ f15 1 285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72" h="28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43" name="Vrije vorm 44">
              <a:extLst>
                <a:ext uri="{FF2B5EF4-FFF2-40B4-BE49-F238E27FC236}">
                  <a16:creationId xmlns:a16="http://schemas.microsoft.com/office/drawing/2014/main" id="{E4B067CB-22B5-4F7B-A4E6-B7950E4FACEB}"/>
                </a:ext>
              </a:extLst>
            </p:cNvPr>
            <p:cNvSpPr/>
            <p:nvPr/>
          </p:nvSpPr>
          <p:spPr>
            <a:xfrm>
              <a:off x="52385" y="2066928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val f2"/>
                <a:gd name="f14" fmla="val f3"/>
                <a:gd name="f15" fmla="+- f14 0 f13"/>
                <a:gd name="f16" fmla="*/ f15 1 23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44" name="Rechthoek 45">
              <a:extLst>
                <a:ext uri="{FF2B5EF4-FFF2-40B4-BE49-F238E27FC236}">
                  <a16:creationId xmlns:a16="http://schemas.microsoft.com/office/drawing/2014/main" id="{5DF9AC31-5A5E-4771-94AC-6A4B91DEC080}"/>
                </a:ext>
              </a:extLst>
            </p:cNvPr>
            <p:cNvSpPr/>
            <p:nvPr/>
          </p:nvSpPr>
          <p:spPr>
            <a:xfrm>
              <a:off x="1228725" y="4662489"/>
              <a:ext cx="23810" cy="2181228"/>
            </a:xfrm>
            <a:prstGeom prst="rect">
              <a:avLst/>
            </a:pr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45" name="Vrije vorm 46">
              <a:extLst>
                <a:ext uri="{FF2B5EF4-FFF2-40B4-BE49-F238E27FC236}">
                  <a16:creationId xmlns:a16="http://schemas.microsoft.com/office/drawing/2014/main" id="{7DF9C228-6A92-43E2-A6B4-6A39E46FB50F}"/>
                </a:ext>
              </a:extLst>
            </p:cNvPr>
            <p:cNvSpPr/>
            <p:nvPr/>
          </p:nvSpPr>
          <p:spPr>
            <a:xfrm>
              <a:off x="1319214" y="5041901"/>
              <a:ext cx="371475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1135"/>
                <a:gd name="f5" fmla="val 15"/>
                <a:gd name="f6" fmla="val 515"/>
                <a:gd name="f7" fmla="val 512"/>
                <a:gd name="f8" fmla="val 219"/>
                <a:gd name="f9" fmla="val 6"/>
                <a:gd name="f10" fmla="val 518"/>
                <a:gd name="f11" fmla="*/ f0 1 234"/>
                <a:gd name="f12" fmla="*/ f1 1 1135"/>
                <a:gd name="f13" fmla="val f2"/>
                <a:gd name="f14" fmla="val f3"/>
                <a:gd name="f15" fmla="val f4"/>
                <a:gd name="f16" fmla="+- f15 0 f13"/>
                <a:gd name="f17" fmla="+- f14 0 f13"/>
                <a:gd name="f18" fmla="*/ f17 1 234"/>
                <a:gd name="f19" fmla="*/ f16 1 1135"/>
                <a:gd name="f20" fmla="*/ 0 1 f18"/>
                <a:gd name="f21" fmla="*/ f14 1 f18"/>
                <a:gd name="f22" fmla="*/ 0 1 f19"/>
                <a:gd name="f23" fmla="*/ f15 1 f19"/>
                <a:gd name="f24" fmla="*/ f20 f11 1"/>
                <a:gd name="f25" fmla="*/ f21 f11 1"/>
                <a:gd name="f26" fmla="*/ f23 f12 1"/>
                <a:gd name="f27" fmla="*/ f2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4" t="f27" r="f25" b="f26"/>
              <a:pathLst>
                <a:path w="234" h="1135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46" name="Vrije vorm 47">
              <a:extLst>
                <a:ext uri="{FF2B5EF4-FFF2-40B4-BE49-F238E27FC236}">
                  <a16:creationId xmlns:a16="http://schemas.microsoft.com/office/drawing/2014/main" id="{28592399-115F-4B5D-B97D-9A5CA7516BD1}"/>
                </a:ext>
              </a:extLst>
            </p:cNvPr>
            <p:cNvSpPr/>
            <p:nvPr/>
          </p:nvSpPr>
          <p:spPr>
            <a:xfrm>
              <a:off x="1147764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47" name="Vrije vorm 48">
              <a:extLst>
                <a:ext uri="{FF2B5EF4-FFF2-40B4-BE49-F238E27FC236}">
                  <a16:creationId xmlns:a16="http://schemas.microsoft.com/office/drawing/2014/main" id="{F42338E0-F30A-4311-BE5A-8617447974D1}"/>
                </a:ext>
              </a:extLst>
            </p:cNvPr>
            <p:cNvSpPr/>
            <p:nvPr/>
          </p:nvSpPr>
          <p:spPr>
            <a:xfrm>
              <a:off x="819146" y="3983034"/>
              <a:ext cx="347664" cy="286067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9"/>
                <a:gd name="f4" fmla="val 1802"/>
                <a:gd name="f5" fmla="val 201"/>
                <a:gd name="f6" fmla="val 1185"/>
                <a:gd name="f7" fmla="val 3"/>
                <a:gd name="f8" fmla="val 15"/>
                <a:gd name="f9" fmla="*/ f0 1 219"/>
                <a:gd name="f10" fmla="*/ f1 1 1802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219"/>
                <a:gd name="f17" fmla="*/ f14 1 1802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19" h="180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6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48" name="Vrije vorm 49">
              <a:extLst>
                <a:ext uri="{FF2B5EF4-FFF2-40B4-BE49-F238E27FC236}">
                  <a16:creationId xmlns:a16="http://schemas.microsoft.com/office/drawing/2014/main" id="{963038A0-5044-432C-9C92-2060844CDE1F}"/>
                </a:ext>
              </a:extLst>
            </p:cNvPr>
            <p:cNvSpPr/>
            <p:nvPr/>
          </p:nvSpPr>
          <p:spPr>
            <a:xfrm>
              <a:off x="728667" y="380682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49" name="Vrije vorm 50">
              <a:extLst>
                <a:ext uri="{FF2B5EF4-FFF2-40B4-BE49-F238E27FC236}">
                  <a16:creationId xmlns:a16="http://schemas.microsoft.com/office/drawing/2014/main" id="{F2E956F8-984D-441C-85C7-E33E1F200651}"/>
                </a:ext>
              </a:extLst>
            </p:cNvPr>
            <p:cNvSpPr/>
            <p:nvPr/>
          </p:nvSpPr>
          <p:spPr>
            <a:xfrm>
              <a:off x="1624010" y="486727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50" name="Vrije vorm 51">
              <a:extLst>
                <a:ext uri="{FF2B5EF4-FFF2-40B4-BE49-F238E27FC236}">
                  <a16:creationId xmlns:a16="http://schemas.microsoft.com/office/drawing/2014/main" id="{E5731477-A2BC-46E1-A6B5-A04C6729D6AF}"/>
                </a:ext>
              </a:extLst>
            </p:cNvPr>
            <p:cNvSpPr/>
            <p:nvPr/>
          </p:nvSpPr>
          <p:spPr>
            <a:xfrm>
              <a:off x="1404939" y="5422904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18"/>
                <a:gd name="f6" fmla="val 515"/>
                <a:gd name="f7" fmla="val 512"/>
                <a:gd name="f8" fmla="val 222"/>
                <a:gd name="f9" fmla="val 6"/>
                <a:gd name="f10" fmla="val 518"/>
                <a:gd name="f11" fmla="*/ f0 1 234"/>
                <a:gd name="f12" fmla="*/ f1 1 898"/>
                <a:gd name="f13" fmla="val f2"/>
                <a:gd name="f14" fmla="val f3"/>
                <a:gd name="f15" fmla="val f4"/>
                <a:gd name="f16" fmla="+- f15 0 f13"/>
                <a:gd name="f17" fmla="+- f14 0 f13"/>
                <a:gd name="f18" fmla="*/ f17 1 234"/>
                <a:gd name="f19" fmla="*/ f16 1 898"/>
                <a:gd name="f20" fmla="*/ 0 1 f18"/>
                <a:gd name="f21" fmla="*/ f14 1 f18"/>
                <a:gd name="f22" fmla="*/ 0 1 f19"/>
                <a:gd name="f23" fmla="*/ f15 1 f19"/>
                <a:gd name="f24" fmla="*/ f20 f11 1"/>
                <a:gd name="f25" fmla="*/ f21 f11 1"/>
                <a:gd name="f26" fmla="*/ f23 f12 1"/>
                <a:gd name="f27" fmla="*/ f2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4" t="f27" r="f25" b="f26"/>
              <a:pathLst>
                <a:path w="234" h="898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51" name="Vrije vorm 52">
              <a:extLst>
                <a:ext uri="{FF2B5EF4-FFF2-40B4-BE49-F238E27FC236}">
                  <a16:creationId xmlns:a16="http://schemas.microsoft.com/office/drawing/2014/main" id="{AB74FAA9-BDD3-49CE-BFC2-1F563D345447}"/>
                </a:ext>
              </a:extLst>
            </p:cNvPr>
            <p:cNvSpPr/>
            <p:nvPr/>
          </p:nvSpPr>
          <p:spPr>
            <a:xfrm>
              <a:off x="1666878" y="5945191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15"/>
                <a:gd name="f6" fmla="val 569"/>
                <a:gd name="f7" fmla="val 81"/>
                <a:gd name="f8" fmla="val 383"/>
                <a:gd name="f9" fmla="val 386"/>
                <a:gd name="f10" fmla="*/ f0 1 96"/>
                <a:gd name="f11" fmla="*/ f1 1 575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96"/>
                <a:gd name="f18" fmla="*/ f15 1 575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96" h="57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52" name="Vrije vorm 53">
              <a:extLst>
                <a:ext uri="{FF2B5EF4-FFF2-40B4-BE49-F238E27FC236}">
                  <a16:creationId xmlns:a16="http://schemas.microsoft.com/office/drawing/2014/main" id="{53ADAFE2-AD0D-4B0D-ADB3-72F98A2BA3BF}"/>
                </a:ext>
              </a:extLst>
            </p:cNvPr>
            <p:cNvSpPr/>
            <p:nvPr/>
          </p:nvSpPr>
          <p:spPr>
            <a:xfrm>
              <a:off x="1709735" y="52466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53" name="Vrije vorm 54">
              <a:extLst>
                <a:ext uri="{FF2B5EF4-FFF2-40B4-BE49-F238E27FC236}">
                  <a16:creationId xmlns:a16="http://schemas.microsoft.com/office/drawing/2014/main" id="{C1D2A308-C0F5-4A32-A236-740A33118B65}"/>
                </a:ext>
              </a:extLst>
            </p:cNvPr>
            <p:cNvSpPr/>
            <p:nvPr/>
          </p:nvSpPr>
          <p:spPr>
            <a:xfrm>
              <a:off x="1709735" y="57642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54" name="Vrije vorm 55">
              <a:extLst>
                <a:ext uri="{FF2B5EF4-FFF2-40B4-BE49-F238E27FC236}">
                  <a16:creationId xmlns:a16="http://schemas.microsoft.com/office/drawing/2014/main" id="{491BB67A-9F90-4EB6-86AB-7F7BB9A2D5CC}"/>
                </a:ext>
              </a:extLst>
            </p:cNvPr>
            <p:cNvSpPr/>
            <p:nvPr/>
          </p:nvSpPr>
          <p:spPr>
            <a:xfrm>
              <a:off x="1766885" y="6330948"/>
              <a:ext cx="419096" cy="527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32"/>
                <a:gd name="f5" fmla="val 12"/>
                <a:gd name="f6" fmla="val 326"/>
                <a:gd name="f7" fmla="val 45"/>
                <a:gd name="f8" fmla="val 206"/>
                <a:gd name="f9" fmla="val 255"/>
                <a:gd name="f10" fmla="val 60"/>
                <a:gd name="f11" fmla="val 215"/>
                <a:gd name="f12" fmla="*/ f0 1 264"/>
                <a:gd name="f13" fmla="*/ f1 1 332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64"/>
                <a:gd name="f20" fmla="*/ f17 1 332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64" h="33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9" y="f2"/>
                  </a:lnTo>
                  <a:lnTo>
                    <a:pt x="f3" y="f5"/>
                  </a:lnTo>
                  <a:lnTo>
                    <a:pt x="f10" y="f11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55" name="Vrije vorm 56">
              <a:extLst>
                <a:ext uri="{FF2B5EF4-FFF2-40B4-BE49-F238E27FC236}">
                  <a16:creationId xmlns:a16="http://schemas.microsoft.com/office/drawing/2014/main" id="{691461B2-18E0-4D2A-9F55-E0EC56B92DB2}"/>
                </a:ext>
              </a:extLst>
            </p:cNvPr>
            <p:cNvSpPr/>
            <p:nvPr/>
          </p:nvSpPr>
          <p:spPr>
            <a:xfrm>
              <a:off x="2147889" y="6221413"/>
              <a:ext cx="157167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31"/>
                <a:gd name="f5" fmla="val 16"/>
                <a:gd name="f6" fmla="val 12"/>
                <a:gd name="f7" fmla="val 8"/>
                <a:gd name="f8" fmla="val 29"/>
                <a:gd name="f9" fmla="val 5"/>
                <a:gd name="f10" fmla="val 26"/>
                <a:gd name="f11" fmla="val 2"/>
                <a:gd name="f12" fmla="val 24"/>
                <a:gd name="f13" fmla="val 20"/>
                <a:gd name="f14" fmla="val 15"/>
                <a:gd name="f15" fmla="val 11"/>
                <a:gd name="f16" fmla="val 7"/>
                <a:gd name="f17" fmla="val 4"/>
                <a:gd name="f18" fmla="val 1"/>
                <a:gd name="f19" fmla="val 27"/>
                <a:gd name="f20" fmla="val 10"/>
                <a:gd name="f21" fmla="val 13"/>
                <a:gd name="f22" fmla="val 6"/>
                <a:gd name="f23" fmla="val 9"/>
                <a:gd name="f24" fmla="val 19"/>
                <a:gd name="f25" fmla="val 21"/>
                <a:gd name="f26" fmla="val 22"/>
                <a:gd name="f27" fmla="*/ f0 1 33"/>
                <a:gd name="f28" fmla="*/ f1 1 31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33"/>
                <a:gd name="f35" fmla="*/ f32 1 31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33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11" y="f12"/>
                    <a:pt x="f2" y="f13"/>
                    <a:pt x="f2" y="f14"/>
                  </a:cubicBezTo>
                  <a:cubicBezTo>
                    <a:pt x="f2" y="f15"/>
                    <a:pt x="f11" y="f16"/>
                    <a:pt x="f9" y="f17"/>
                  </a:cubicBezTo>
                  <a:cubicBezTo>
                    <a:pt x="f7" y="f18"/>
                    <a:pt x="f6" y="f2"/>
                    <a:pt x="f5" y="f2"/>
                  </a:cubicBezTo>
                  <a:cubicBezTo>
                    <a:pt x="f13" y="f2"/>
                    <a:pt x="f12" y="f18"/>
                    <a:pt x="f19" y="f17"/>
                  </a:cubicBezTo>
                  <a:cubicBezTo>
                    <a:pt x="f3" y="f20"/>
                    <a:pt x="f3" y="f13"/>
                    <a:pt x="f19" y="f10"/>
                  </a:cubicBezTo>
                  <a:cubicBezTo>
                    <a:pt x="f12" y="f8"/>
                    <a:pt x="f13" y="f4"/>
                    <a:pt x="f5" y="f4"/>
                  </a:cubicBezTo>
                  <a:close/>
                  <a:moveTo>
                    <a:pt x="f5" y="f17"/>
                  </a:moveTo>
                  <a:cubicBezTo>
                    <a:pt x="f21" y="f17"/>
                    <a:pt x="f20" y="f9"/>
                    <a:pt x="f7" y="f16"/>
                  </a:cubicBezTo>
                  <a:cubicBezTo>
                    <a:pt x="f22" y="f23"/>
                    <a:pt x="f17" y="f6"/>
                    <a:pt x="f17" y="f14"/>
                  </a:cubicBezTo>
                  <a:cubicBezTo>
                    <a:pt x="f17" y="f24"/>
                    <a:pt x="f22" y="f25"/>
                    <a:pt x="f7" y="f12"/>
                  </a:cubicBezTo>
                  <a:cubicBezTo>
                    <a:pt x="f20" y="f10"/>
                    <a:pt x="f21" y="f19"/>
                    <a:pt x="f5" y="f19"/>
                  </a:cubicBezTo>
                  <a:cubicBezTo>
                    <a:pt x="f24" y="f19"/>
                    <a:pt x="f26" y="f10"/>
                    <a:pt x="f12" y="f12"/>
                  </a:cubicBezTo>
                  <a:cubicBezTo>
                    <a:pt x="f8" y="f24"/>
                    <a:pt x="f8" y="f6"/>
                    <a:pt x="f12" y="f16"/>
                  </a:cubicBezTo>
                  <a:cubicBezTo>
                    <a:pt x="f26" y="f9"/>
                    <a:pt x="f24" y="f17"/>
                    <a:pt x="f5" y="f17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56" name="Vrije vorm 57">
              <a:extLst>
                <a:ext uri="{FF2B5EF4-FFF2-40B4-BE49-F238E27FC236}">
                  <a16:creationId xmlns:a16="http://schemas.microsoft.com/office/drawing/2014/main" id="{61E2F699-7442-4F36-B0FC-85C273C26833}"/>
                </a:ext>
              </a:extLst>
            </p:cNvPr>
            <p:cNvSpPr/>
            <p:nvPr/>
          </p:nvSpPr>
          <p:spPr>
            <a:xfrm>
              <a:off x="504821" y="9528"/>
              <a:ext cx="233364" cy="51038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7"/>
                <a:gd name="f4" fmla="val 3215"/>
                <a:gd name="f5" fmla="val 132"/>
                <a:gd name="f6" fmla="val 129"/>
                <a:gd name="f7" fmla="val 2754"/>
                <a:gd name="f8" fmla="val 1901"/>
                <a:gd name="f9" fmla="val 15"/>
                <a:gd name="f10" fmla="val 1898"/>
                <a:gd name="f11" fmla="val 144"/>
                <a:gd name="f12" fmla="*/ f0 1 147"/>
                <a:gd name="f13" fmla="*/ f1 1 3215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147"/>
                <a:gd name="f20" fmla="*/ f17 1 3215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147" h="3215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2" y="f2"/>
                  </a:lnTo>
                  <a:lnTo>
                    <a:pt x="f9" y="f2"/>
                  </a:lnTo>
                  <a:lnTo>
                    <a:pt x="f9" y="f10"/>
                  </a:lnTo>
                  <a:lnTo>
                    <a:pt x="f11" y="f7"/>
                  </a:lnTo>
                  <a:lnTo>
                    <a:pt x="f3" y="f4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  <p:sp>
          <p:nvSpPr>
            <p:cNvPr id="57" name="Vrije vorm 58">
              <a:extLst>
                <a:ext uri="{FF2B5EF4-FFF2-40B4-BE49-F238E27FC236}">
                  <a16:creationId xmlns:a16="http://schemas.microsoft.com/office/drawing/2014/main" id="{3B050EC6-8BE2-419A-935E-B03F74163BD8}"/>
                </a:ext>
              </a:extLst>
            </p:cNvPr>
            <p:cNvSpPr/>
            <p:nvPr/>
          </p:nvSpPr>
          <p:spPr>
            <a:xfrm>
              <a:off x="633414" y="5103815"/>
              <a:ext cx="185742" cy="1857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9"/>
                <a:gd name="f4" fmla="val 20"/>
                <a:gd name="f5" fmla="val 9"/>
                <a:gd name="f6" fmla="val 30"/>
                <a:gd name="f7" fmla="val 19"/>
                <a:gd name="f8" fmla="val 4"/>
                <a:gd name="f9" fmla="val 11"/>
                <a:gd name="f10" fmla="val 28"/>
                <a:gd name="f11" fmla="val 35"/>
                <a:gd name="f12" fmla="*/ f0 1 39"/>
                <a:gd name="f13" fmla="*/ f1 1 39"/>
                <a:gd name="f14" fmla="val f2"/>
                <a:gd name="f15" fmla="val f3"/>
                <a:gd name="f16" fmla="+- f15 0 f14"/>
                <a:gd name="f17" fmla="*/ f16 1 39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39" h="39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7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7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7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nl-BE"/>
            </a:p>
          </p:txBody>
        </p:sp>
      </p:grpSp>
      <p:sp>
        <p:nvSpPr>
          <p:cNvPr id="58" name="Titel 1">
            <a:extLst>
              <a:ext uri="{FF2B5EF4-FFF2-40B4-BE49-F238E27FC236}">
                <a16:creationId xmlns:a16="http://schemas.microsoft.com/office/drawing/2014/main" id="{DED88CFF-5B00-441A-8513-ACE47BA799B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76421" y="1122361"/>
            <a:ext cx="8791571" cy="2387598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nl-NL"/>
              <a:t>Klik om de titelstijl van het model te bewerken</a:t>
            </a:r>
          </a:p>
        </p:txBody>
      </p:sp>
      <p:sp>
        <p:nvSpPr>
          <p:cNvPr id="59" name="Subtitel 2">
            <a:extLst>
              <a:ext uri="{FF2B5EF4-FFF2-40B4-BE49-F238E27FC236}">
                <a16:creationId xmlns:a16="http://schemas.microsoft.com/office/drawing/2014/main" id="{EC85A403-F345-4B68-A6B0-C4E0BFF345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6421" y="3602041"/>
            <a:ext cx="8791571" cy="1655758"/>
          </a:xfrm>
        </p:spPr>
        <p:txBody>
          <a:bodyPr/>
          <a:lstStyle>
            <a:lvl1pPr marL="0" indent="0">
              <a:buNone/>
              <a:defRPr sz="2000" cap="all">
                <a:solidFill>
                  <a:srgbClr val="DFE3E5"/>
                </a:solidFill>
              </a:defRPr>
            </a:lvl1pPr>
          </a:lstStyle>
          <a:p>
            <a:pPr lvl="0"/>
            <a:r>
              <a:rPr lang="nl-NL"/>
              <a:t>Klik om de ondertitelstijl van het model te bewerken</a:t>
            </a:r>
          </a:p>
        </p:txBody>
      </p:sp>
      <p:sp>
        <p:nvSpPr>
          <p:cNvPr id="60" name="Tijdelijke aanduiding voor datum 3">
            <a:extLst>
              <a:ext uri="{FF2B5EF4-FFF2-40B4-BE49-F238E27FC236}">
                <a16:creationId xmlns:a16="http://schemas.microsoft.com/office/drawing/2014/main" id="{49A3939A-F65E-4CCD-8F5F-39D47B3470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077510" y="5410203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8DFA500-C543-4B31-B70A-F5F4E51EE4AA}" type="datetime1">
              <a:rPr lang="nl-NL"/>
              <a:pPr lvl="0"/>
              <a:t>1-12-2019</a:t>
            </a:fld>
            <a:endParaRPr lang="nl-NL"/>
          </a:p>
        </p:txBody>
      </p:sp>
      <p:sp>
        <p:nvSpPr>
          <p:cNvPr id="61" name="Tijdelijke aanduiding voor voettekst 4">
            <a:extLst>
              <a:ext uri="{FF2B5EF4-FFF2-40B4-BE49-F238E27FC236}">
                <a16:creationId xmlns:a16="http://schemas.microsoft.com/office/drawing/2014/main" id="{9162B89B-B01F-4843-ADAA-BD7F8791BE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876421" y="5410203"/>
            <a:ext cx="512488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2" name="Tijdelijke aanduiding voor dianummer 5">
            <a:extLst>
              <a:ext uri="{FF2B5EF4-FFF2-40B4-BE49-F238E27FC236}">
                <a16:creationId xmlns:a16="http://schemas.microsoft.com/office/drawing/2014/main" id="{712DCB96-CF5C-4EBB-8CFC-2C03D018BBD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96907" y="5410203"/>
            <a:ext cx="77108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2080A66-1B0D-44E4-91C5-261264CB92A0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11555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1657D-9BFC-4037-9134-85C653BB11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4304666"/>
            <a:ext cx="9912352" cy="819357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37F0AD7-12B5-44FB-BFAF-59A012AEB6E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41408" y="606430"/>
            <a:ext cx="9912352" cy="3299776"/>
          </a:xfrm>
          <a:ln w="19046" cap="sq">
            <a:solidFill>
              <a:srgbClr val="ECEEE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nl-NL"/>
              <a:t>Klik op pictogram om afbeelding toe te 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474D9F1-0E9C-49A1-843B-2AE55B84121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363" y="5124023"/>
            <a:ext cx="9910861" cy="6824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A8DCC93-F4EF-4CE5-8D69-A1787BBDE7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008C5C-E10C-4C4E-B506-8C4894774D85}" type="datetime1">
              <a:rPr lang="nl-NL"/>
              <a:pPr lvl="0"/>
              <a:t>1-12-2019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C07D9E0-2DB1-42AD-8497-11CAF1DC51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223E0A-CC9F-4540-A24B-394EF2CE959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93F487-8AA0-4219-B0DB-598366FC49E8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358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F364C-DDF0-4FD2-8758-C3C04F8F2F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54" y="609603"/>
            <a:ext cx="9905951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tekst 3">
            <a:extLst>
              <a:ext uri="{FF2B5EF4-FFF2-40B4-BE49-F238E27FC236}">
                <a16:creationId xmlns:a16="http://schemas.microsoft.com/office/drawing/2014/main" id="{C0795F8E-DCF0-41E2-B80A-BC20D0F0C3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419596"/>
            <a:ext cx="9904460" cy="1371600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4" name="Tijdelijke aanduiding voor datum 4">
            <a:extLst>
              <a:ext uri="{FF2B5EF4-FFF2-40B4-BE49-F238E27FC236}">
                <a16:creationId xmlns:a16="http://schemas.microsoft.com/office/drawing/2014/main" id="{7F6D28E8-1995-4887-BBF3-B3E78AFA4A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DD5496-417E-442C-A01E-6841AEC2D88B}" type="datetime1">
              <a:rPr lang="nl-NL"/>
              <a:pPr lvl="0"/>
              <a:t>1-12-2019</a:t>
            </a:fld>
            <a:endParaRPr lang="nl-NL"/>
          </a:p>
        </p:txBody>
      </p:sp>
      <p:sp>
        <p:nvSpPr>
          <p:cNvPr id="5" name="Tijdelijke aanduiding voor voettekst 5">
            <a:extLst>
              <a:ext uri="{FF2B5EF4-FFF2-40B4-BE49-F238E27FC236}">
                <a16:creationId xmlns:a16="http://schemas.microsoft.com/office/drawing/2014/main" id="{8E19FC2B-2BA7-4B22-B469-BEF963F834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:a16="http://schemas.microsoft.com/office/drawing/2014/main" id="{E2FC799B-ED04-41CA-8AD6-83FA925F211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03F01F-F801-422E-BF93-180CD5C7EF1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615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38B25-5CCD-4564-AFF1-F61833B77E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302748" cy="27484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tekst 3">
            <a:extLst>
              <a:ext uri="{FF2B5EF4-FFF2-40B4-BE49-F238E27FC236}">
                <a16:creationId xmlns:a16="http://schemas.microsoft.com/office/drawing/2014/main" id="{BBC82CF8-088C-46F9-90B3-EF362188F6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20644" y="3365558"/>
            <a:ext cx="8752298" cy="5489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C5F01A4-057E-49A0-9E62-05DB6D383F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309914"/>
            <a:ext cx="9906006" cy="1489493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BA3C26-B2CA-4609-B6A5-B3E3C6E74A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0FD1FC-C286-40C6-BE01-400B10188530}" type="datetime1">
              <a:rPr lang="nl-NL"/>
              <a:pPr lvl="0"/>
              <a:t>1-12-2019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B91DE56-0721-4745-87E7-A41DA6E7E7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88F07B-7E74-4A79-8865-A34B2C0254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E536E1-BBF6-4774-9948-293BD58A403A}" type="slidenum">
              <a:t>‹nr.›</a:t>
            </a:fld>
            <a:endParaRPr lang="nl-NL"/>
          </a:p>
        </p:txBody>
      </p:sp>
      <p:sp>
        <p:nvSpPr>
          <p:cNvPr id="8" name="Tekstvak 59">
            <a:extLst>
              <a:ext uri="{FF2B5EF4-FFF2-40B4-BE49-F238E27FC236}">
                <a16:creationId xmlns:a16="http://schemas.microsoft.com/office/drawing/2014/main" id="{3B71F3C8-B7EB-417D-9FAB-D628CE7A1A8C}"/>
              </a:ext>
            </a:extLst>
          </p:cNvPr>
          <p:cNvSpPr txBox="1"/>
          <p:nvPr/>
        </p:nvSpPr>
        <p:spPr>
          <a:xfrm>
            <a:off x="903509" y="73239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800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‘</a:t>
            </a:r>
          </a:p>
        </p:txBody>
      </p:sp>
      <p:sp>
        <p:nvSpPr>
          <p:cNvPr id="9" name="Tekstvak 60">
            <a:extLst>
              <a:ext uri="{FF2B5EF4-FFF2-40B4-BE49-F238E27FC236}">
                <a16:creationId xmlns:a16="http://schemas.microsoft.com/office/drawing/2014/main" id="{C5BEF8D5-009C-4E0F-AB9E-588EEE56A427}"/>
              </a:ext>
            </a:extLst>
          </p:cNvPr>
          <p:cNvSpPr txBox="1"/>
          <p:nvPr/>
        </p:nvSpPr>
        <p:spPr>
          <a:xfrm>
            <a:off x="10537371" y="2764971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800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84798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BFEC7-0685-4DE2-B1B2-141F17BE31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2134045"/>
            <a:ext cx="9905996" cy="251183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tekst 3">
            <a:extLst>
              <a:ext uri="{FF2B5EF4-FFF2-40B4-BE49-F238E27FC236}">
                <a16:creationId xmlns:a16="http://schemas.microsoft.com/office/drawing/2014/main" id="{65DFAA81-470E-4647-B600-32B03C3746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363" y="4657651"/>
            <a:ext cx="9904506" cy="114064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4" name="Tijdelijke aanduiding voor datum 4">
            <a:extLst>
              <a:ext uri="{FF2B5EF4-FFF2-40B4-BE49-F238E27FC236}">
                <a16:creationId xmlns:a16="http://schemas.microsoft.com/office/drawing/2014/main" id="{85830881-7B9A-4A04-B104-6C24357E93C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089130-4A5F-43E1-904C-CF6B182E452B}" type="datetime1">
              <a:rPr lang="nl-NL"/>
              <a:pPr lvl="0"/>
              <a:t>1-12-2019</a:t>
            </a:fld>
            <a:endParaRPr lang="nl-NL"/>
          </a:p>
        </p:txBody>
      </p:sp>
      <p:sp>
        <p:nvSpPr>
          <p:cNvPr id="5" name="Tijdelijke aanduiding voor voettekst 5">
            <a:extLst>
              <a:ext uri="{FF2B5EF4-FFF2-40B4-BE49-F238E27FC236}">
                <a16:creationId xmlns:a16="http://schemas.microsoft.com/office/drawing/2014/main" id="{10BE9D50-3D43-469B-89A3-6B67AE14DF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:a16="http://schemas.microsoft.com/office/drawing/2014/main" id="{DF1F3771-D3A4-4740-9C7B-8F2024C0B8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CEE8C3-C8FA-4864-BEDF-66C3DB3DAD89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118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F45D5-E690-412C-9B4F-4DF15D8FFA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83E47D9-05F5-461F-80D9-2AF1B41E13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2674464"/>
            <a:ext cx="3196897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2441CA4-781B-47C0-8360-879BCD6137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27921" y="3360264"/>
            <a:ext cx="3208739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27E513-28E3-457A-B659-CE048D17AA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14767" y="2677637"/>
            <a:ext cx="318438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0B445897-6358-451A-BD7C-30F4B96B4C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04215" y="3363437"/>
            <a:ext cx="3195827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86FCEE68-7743-48C8-B86C-4EBB792CB3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437" y="2674464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3F3BE86B-90CD-40FF-9425-6F8899ACC8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437" y="3360264"/>
            <a:ext cx="3194968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9" name="Tijdelijke aanduiding voor datum 2">
            <a:extLst>
              <a:ext uri="{FF2B5EF4-FFF2-40B4-BE49-F238E27FC236}">
                <a16:creationId xmlns:a16="http://schemas.microsoft.com/office/drawing/2014/main" id="{F1104DD0-00F7-4F94-94DF-EF9863FBC9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2F98DD-8096-4A88-9E2F-DBCD1B09C732}" type="datetime1">
              <a:rPr lang="nl-NL"/>
              <a:pPr lvl="0"/>
              <a:t>1-12-2019</a:t>
            </a:fld>
            <a:endParaRPr lang="nl-NL"/>
          </a:p>
        </p:txBody>
      </p:sp>
      <p:sp>
        <p:nvSpPr>
          <p:cNvPr id="10" name="Tijdelijke aanduiding voor voettekst 3">
            <a:extLst>
              <a:ext uri="{FF2B5EF4-FFF2-40B4-BE49-F238E27FC236}">
                <a16:creationId xmlns:a16="http://schemas.microsoft.com/office/drawing/2014/main" id="{6291A876-D419-4238-8341-66D3E6FAE0D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11" name="Tijdelijke aanduiding voor dianummer 4">
            <a:extLst>
              <a:ext uri="{FF2B5EF4-FFF2-40B4-BE49-F238E27FC236}">
                <a16:creationId xmlns:a16="http://schemas.microsoft.com/office/drawing/2014/main" id="{9DE0C634-8F3E-4B99-9352-660DAF0E6F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8A9AC2-91B0-46B6-8E95-D4EF8886D7C9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865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0BD7E-35E5-4725-BEAE-EE7D7EF84F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3C6BC02-95D7-4DC1-84C1-4D13BAC65D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404591"/>
            <a:ext cx="3195242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4" name="Tijdelijke aanduiding voor afbeelding 2">
            <a:extLst>
              <a:ext uri="{FF2B5EF4-FFF2-40B4-BE49-F238E27FC236}">
                <a16:creationId xmlns:a16="http://schemas.microsoft.com/office/drawing/2014/main" id="{CDF43F7F-9C05-4AB4-A6AC-B08880EA7DF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41408" y="2666993"/>
            <a:ext cx="3195242" cy="1524003"/>
          </a:xfrm>
          <a:ln w="19046" cap="sq">
            <a:solidFill>
              <a:srgbClr val="ECEEE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nl-NL"/>
              <a:t>Klik op pictogram om afbeelding toe te voegen</a:t>
            </a: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886C1D0E-3045-4942-9DF0-7FD99FD1BB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980855"/>
            <a:ext cx="3195242" cy="8178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6" name="Tijdelijke aanduiding voor tekst 4">
            <a:extLst>
              <a:ext uri="{FF2B5EF4-FFF2-40B4-BE49-F238E27FC236}">
                <a16:creationId xmlns:a16="http://schemas.microsoft.com/office/drawing/2014/main" id="{38FD5483-A4A7-4B53-BDC5-069CA52FA1F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89054" y="4404591"/>
            <a:ext cx="3200400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CDE89F40-5390-4D5F-B4BE-BFE2F1C7DF3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89054" y="2666993"/>
            <a:ext cx="3198936" cy="1524003"/>
          </a:xfrm>
          <a:ln w="19046" cap="sq">
            <a:solidFill>
              <a:srgbClr val="ECEEE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nl-NL"/>
              <a:t>Klik op pictogram om afbeelding toe te voegen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22C03C48-97D5-424C-9A01-6017CAEF45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87591" y="4980855"/>
            <a:ext cx="3200400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AB005796-D90D-4480-A56C-518805DAC1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565" y="4404591"/>
            <a:ext cx="3190743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10" name="Tijdelijke aanduiding voor afbeelding 2">
            <a:extLst>
              <a:ext uri="{FF2B5EF4-FFF2-40B4-BE49-F238E27FC236}">
                <a16:creationId xmlns:a16="http://schemas.microsoft.com/office/drawing/2014/main" id="{9683C93B-4395-4B16-A46B-52D696190EC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852437" y="2666993"/>
            <a:ext cx="3194968" cy="1524003"/>
          </a:xfrm>
          <a:ln w="19046" cap="sq">
            <a:solidFill>
              <a:srgbClr val="ECEEE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nl-NL"/>
              <a:t>Klik op pictogram om afbeelding toe te voegen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FCB001CF-A4CE-4753-903B-4578E704CE9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437" y="4980855"/>
            <a:ext cx="3194968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12" name="Tijdelijke aanduiding voor datum 2">
            <a:extLst>
              <a:ext uri="{FF2B5EF4-FFF2-40B4-BE49-F238E27FC236}">
                <a16:creationId xmlns:a16="http://schemas.microsoft.com/office/drawing/2014/main" id="{E994C0C9-7272-488B-B116-F8F06E5324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6A4D70-B5AB-48D6-843D-D3C4204233D8}" type="datetime1">
              <a:rPr lang="nl-NL"/>
              <a:pPr lvl="0"/>
              <a:t>1-12-2019</a:t>
            </a:fld>
            <a:endParaRPr lang="nl-NL"/>
          </a:p>
        </p:txBody>
      </p:sp>
      <p:sp>
        <p:nvSpPr>
          <p:cNvPr id="13" name="Tijdelijke aanduiding voor voettekst 3">
            <a:extLst>
              <a:ext uri="{FF2B5EF4-FFF2-40B4-BE49-F238E27FC236}">
                <a16:creationId xmlns:a16="http://schemas.microsoft.com/office/drawing/2014/main" id="{8F44CFB0-4900-438C-9009-BA82E105FE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14" name="Tijdelijke aanduiding voor dianummer 4">
            <a:extLst>
              <a:ext uri="{FF2B5EF4-FFF2-40B4-BE49-F238E27FC236}">
                <a16:creationId xmlns:a16="http://schemas.microsoft.com/office/drawing/2014/main" id="{24E83B58-655D-40D8-B94D-84AAC59FE6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83A058-9851-4B04-8719-BA4B41B15186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6621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5302A-62F7-4347-8794-B68FDA3E54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6702C15-C58E-4607-91C1-58F7F577EE3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Tekststijlen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0F2D74-591D-4AD7-B0DF-47DFA7625B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90F908-3F5E-4D57-902C-674A935CB6FC}" type="datetime1">
              <a:rPr lang="nl-NL"/>
              <a:pPr lvl="0"/>
              <a:t>1-12-2019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AE1C54-A472-4161-870E-C4771F2D1E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6B1C0E-2DED-49B3-8867-315CCCD96A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EF4854-6979-4AC9-9850-C177FA1AD273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9115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FEE3B9B-3C26-4AAF-B01C-01CFC5AF40A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042401" y="609603"/>
            <a:ext cx="2005014" cy="51816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277DACF-C932-44F2-9DA5-78704EC4C2B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41408" y="609603"/>
            <a:ext cx="7748589" cy="51816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Tekststijlen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861D77-938A-4E9D-B035-F5A37A5B0A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D1C1E-7D10-4150-A729-9BD9175D8458}" type="datetime1">
              <a:rPr lang="nl-NL"/>
              <a:pPr lvl="0"/>
              <a:t>1-12-2019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C9C3EE-E3BA-4455-8E68-8AD7C58CA1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449306-4011-404D-9D23-F57F098F17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825EEA-240F-48CF-8BEF-FB18C02801E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83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371F9-276E-4869-A8D4-189B83E665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962A96-0F47-499A-9EDE-2FC8AD04FBF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Tekststijlen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667FE6-A658-4E3B-ABA0-B36ED625F2F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2C5929-FB90-4DFA-8AC1-5E809A0D481C}" type="datetime1">
              <a:rPr lang="nl-NL"/>
              <a:pPr lvl="0"/>
              <a:t>1-12-2019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F499D5-7E93-4CE7-8602-9001157CF7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AA7478-B051-4D15-9CC9-84B444723A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52AB98-F7F2-4963-A27C-A0224D50670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317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025FB-1D33-43AD-ACEA-4E18453878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1419221"/>
            <a:ext cx="9905996" cy="285273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098B7A5-9802-4698-BAB6-2FC39B97E0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08" y="4424360"/>
            <a:ext cx="9905996" cy="1374772"/>
          </a:xfrm>
        </p:spPr>
        <p:txBody>
          <a:bodyPr/>
          <a:lstStyle>
            <a:lvl1pPr marL="0" indent="0">
              <a:buNone/>
              <a:defRPr sz="1800" cap="all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589AD3-7112-4A97-B45C-C467DC1A6D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4DFCF7-5017-405A-AE55-E327F4833C41}" type="datetime1">
              <a:rPr lang="nl-NL"/>
              <a:pPr lvl="0"/>
              <a:t>1-12-2019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FA8AED-8A8E-4FD0-B662-E679D42F3F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CEFFB1-5125-44FC-8A4C-3909623683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BCBA16-C26F-4D04-A0B5-037EDB19366E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876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CBE5D-25D6-4D8F-A12A-6F1C810726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F54270-628E-4A1A-8197-ADE25394498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08" y="2249488"/>
            <a:ext cx="4878388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Tekststijlen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1DA3134-66A9-4330-91C9-FC887B70230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2249488"/>
            <a:ext cx="4875215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Tekststijlen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798A6EE-3FA1-4FC8-8F14-8F38E57EE7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B3BD25-9FA5-4D75-89B3-40E261BBF687}" type="datetime1">
              <a:rPr lang="nl-NL"/>
              <a:pPr lvl="0"/>
              <a:t>1-12-2019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0333927-5127-4DA1-86E1-61B8EB8071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48868D4-0B1F-4387-A15D-161D724E14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2C29F3-650A-44DF-91F3-BD23D5229E8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755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E6584-386F-487F-9154-21FA9AE12C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28650"/>
            <a:ext cx="9905996" cy="14779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6A85284-3E6B-4E3F-8315-8A74E648B5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08" y="2259006"/>
            <a:ext cx="4878388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2B370E8-D29D-4078-872F-1923635FF9E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41408" y="3082917"/>
            <a:ext cx="4878388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Tekststijlen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08E095A-4512-4FC7-9844-A4BE2C6DFB7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2259006"/>
            <a:ext cx="4875205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1150006-F76F-4965-AFE4-585D4D3C0D9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3082917"/>
            <a:ext cx="4875205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Tekststijlen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FC568C9-DBAE-4EE5-ADE3-4B7C3595EB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456922" y="5892805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4348225-6780-4F40-A2A2-FA310BB362CB}" type="datetime1">
              <a:rPr lang="nl-NL"/>
              <a:pPr lvl="0"/>
              <a:t>1-12-2019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786C2A9-13D9-40EA-B8EA-07E927F9E1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141408" y="5892795"/>
            <a:ext cx="6239307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010E0C3-DA05-4F5B-93C3-E171F01FB3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276319" y="5892795"/>
            <a:ext cx="77108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4615826-7F59-4109-B460-F16E71C05A1E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07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99F33-40EF-4CA5-9D48-CA9CA515BB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E78E552-B097-4BA9-BB30-081A2C0D251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1FB99C-C782-4197-8BE0-15A118665866}" type="datetime1">
              <a:rPr lang="nl-NL"/>
              <a:pPr lvl="0"/>
              <a:t>1-12-2019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665C4AA-B1C0-4DE9-942E-0B9588759E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1AD7F30-611C-495D-866E-04901E2CE7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C0492D-0A59-48DB-BA5C-CC0DDAAECE3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949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E954F7-EB1A-4CCB-8176-6027F83E55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03E115-AC0B-4B86-B3B7-ACBFD47054D3}" type="datetime1">
              <a:rPr lang="nl-NL"/>
              <a:pPr lvl="0"/>
              <a:t>1-12-2019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657666-6D1F-4E23-BDDA-67811C3E24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BA6E020-C420-4F09-8717-F497F9370A0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4C88C9-ABA3-4F08-AE3F-9B135FA0ABB5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758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7082B-3123-4016-9FFA-9AC17A8ED6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6703" y="609603"/>
            <a:ext cx="3856033" cy="163988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E01380-ECE9-4DBF-A13E-0429928C20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56201" y="592668"/>
            <a:ext cx="5891204" cy="519853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Tekststijlen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C552E4F-8998-4E74-A81D-699F470136C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6703" y="2249488"/>
            <a:ext cx="3856033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FB1698C-D1BD-4D1E-8DC8-896B23E161E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9CB39A-EFA4-4F45-A9FF-51E531F84835}" type="datetime1">
              <a:rPr lang="nl-NL"/>
              <a:pPr lvl="0"/>
              <a:t>1-12-2019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BC762B-8460-4D1B-9C10-7ED2907EE8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5F1D16-8810-4EA2-9BAC-BAD08C3E37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BA260B-D342-45F5-8DB1-951ADC5F276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1201F-F196-4032-86F4-F0E4798DF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5934510" cy="163988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D23A5CC-CE1A-4250-A9B2-6EFC87C02A3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380716" y="609603"/>
            <a:ext cx="3666689" cy="5181603"/>
          </a:xfrm>
          <a:ln w="19046" cap="sq">
            <a:solidFill>
              <a:srgbClr val="ECEEE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nl-NL"/>
              <a:t>Klik op pictogram om afbeelding toe te 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A127954-F012-4126-8A61-710A98564C8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1408" y="2249488"/>
            <a:ext cx="5934510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nl-NL"/>
              <a:t>Tekststijlen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B74E479-DD03-49B7-BC39-14C223471D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1B42FA-EB1F-4FE5-89EE-1BFA60B44EA2}" type="datetime1">
              <a:rPr lang="nl-NL"/>
              <a:pPr lvl="0"/>
              <a:t>1-12-2019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C5CC2B0-4F7D-4EDB-9489-53281A070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2B6E06E-2572-4EBF-A437-C76DCCC753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BAF788-C4BD-4DFB-924C-C9C44DCD9185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812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2" descr="\\DROBO-FS\QuickDrops\JB\PPTX NG\Droplets\LightingOverlay.png">
            <a:extLst>
              <a:ext uri="{FF2B5EF4-FFF2-40B4-BE49-F238E27FC236}">
                <a16:creationId xmlns:a16="http://schemas.microsoft.com/office/drawing/2014/main" id="{A802DC1F-199B-4D83-8B90-995A947928CE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ep 7">
            <a:extLst>
              <a:ext uri="{FF2B5EF4-FFF2-40B4-BE49-F238E27FC236}">
                <a16:creationId xmlns:a16="http://schemas.microsoft.com/office/drawing/2014/main" id="{0A0B4434-323A-42E0-AB35-6852FCB370AB}"/>
              </a:ext>
            </a:extLst>
          </p:cNvPr>
          <p:cNvGrpSpPr/>
          <p:nvPr/>
        </p:nvGrpSpPr>
        <p:grpSpPr>
          <a:xfrm>
            <a:off x="-14292" y="0"/>
            <a:ext cx="12053884" cy="6857999"/>
            <a:chOff x="-14292" y="0"/>
            <a:chExt cx="12053884" cy="6857999"/>
          </a:xfrm>
        </p:grpSpPr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6E1DD394-DBA2-44A5-8358-00385FE4C5DE}"/>
                </a:ext>
              </a:extLst>
            </p:cNvPr>
            <p:cNvGrpSpPr/>
            <p:nvPr/>
          </p:nvGrpSpPr>
          <p:grpSpPr>
            <a:xfrm>
              <a:off x="-14292" y="0"/>
              <a:ext cx="1220797" cy="6857999"/>
              <a:chOff x="-14292" y="0"/>
              <a:chExt cx="1220797" cy="6857999"/>
            </a:xfrm>
          </p:grpSpPr>
          <p:sp>
            <p:nvSpPr>
              <p:cNvPr id="5" name="Rechthoek 5">
                <a:extLst>
                  <a:ext uri="{FF2B5EF4-FFF2-40B4-BE49-F238E27FC236}">
                    <a16:creationId xmlns:a16="http://schemas.microsoft.com/office/drawing/2014/main" id="{5981796F-007E-443B-8267-239204693815}"/>
                  </a:ext>
                </a:extLst>
              </p:cNvPr>
              <p:cNvSpPr/>
              <p:nvPr/>
            </p:nvSpPr>
            <p:spPr>
              <a:xfrm>
                <a:off x="114300" y="4764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6" name="Vrije vorm 6">
                <a:extLst>
                  <a:ext uri="{FF2B5EF4-FFF2-40B4-BE49-F238E27FC236}">
                    <a16:creationId xmlns:a16="http://schemas.microsoft.com/office/drawing/2014/main" id="{EA6B9718-A300-4A22-A63D-893CF547E7C8}"/>
                  </a:ext>
                </a:extLst>
              </p:cNvPr>
              <p:cNvSpPr/>
              <p:nvPr/>
            </p:nvSpPr>
            <p:spPr>
              <a:xfrm>
                <a:off x="33339" y="2176464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7" name="Vrije vorm 7">
                <a:extLst>
                  <a:ext uri="{FF2B5EF4-FFF2-40B4-BE49-F238E27FC236}">
                    <a16:creationId xmlns:a16="http://schemas.microsoft.com/office/drawing/2014/main" id="{9E9A7E25-0037-4A83-AB0A-A20DDEC9A054}"/>
                  </a:ext>
                </a:extLst>
              </p:cNvPr>
              <p:cNvSpPr/>
              <p:nvPr/>
            </p:nvSpPr>
            <p:spPr>
              <a:xfrm>
                <a:off x="28575" y="402113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8" name="Vrije vorm 8">
                <a:extLst>
                  <a:ext uri="{FF2B5EF4-FFF2-40B4-BE49-F238E27FC236}">
                    <a16:creationId xmlns:a16="http://schemas.microsoft.com/office/drawing/2014/main" id="{5227D241-35D6-41DD-8ADD-90F112BF44C3}"/>
                  </a:ext>
                </a:extLst>
              </p:cNvPr>
              <p:cNvSpPr/>
              <p:nvPr/>
            </p:nvSpPr>
            <p:spPr>
              <a:xfrm>
                <a:off x="200025" y="4764"/>
                <a:ext cx="369883" cy="181133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41"/>
                  <a:gd name="f5" fmla="val 218"/>
                  <a:gd name="f6" fmla="val 626"/>
                  <a:gd name="f7" fmla="val 15"/>
                  <a:gd name="f8" fmla="val 623"/>
                  <a:gd name="f9" fmla="val 1135"/>
                  <a:gd name="f10" fmla="*/ f0 1 233"/>
                  <a:gd name="f11" fmla="*/ f1 1 1141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233"/>
                  <a:gd name="f18" fmla="*/ f15 1 1141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33" h="114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9" name="Vrije vorm 9">
                <a:extLst>
                  <a:ext uri="{FF2B5EF4-FFF2-40B4-BE49-F238E27FC236}">
                    <a16:creationId xmlns:a16="http://schemas.microsoft.com/office/drawing/2014/main" id="{FAE105C2-AA60-4289-BFC9-F64A4BD6D601}"/>
                  </a:ext>
                </a:extLst>
              </p:cNvPr>
              <p:cNvSpPr/>
              <p:nvPr/>
            </p:nvSpPr>
            <p:spPr>
              <a:xfrm>
                <a:off x="503240" y="1801816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6"/>
                  <a:gd name="f9" fmla="val 4"/>
                  <a:gd name="f10" fmla="val 11"/>
                  <a:gd name="f11" fmla="val 29"/>
                  <a:gd name="f12" fmla="val 36"/>
                  <a:gd name="f13" fmla="val 28"/>
                  <a:gd name="f14" fmla="*/ f0 1 40"/>
                  <a:gd name="f15" fmla="*/ f1 1 40"/>
                  <a:gd name="f16" fmla="val f2"/>
                  <a:gd name="f17" fmla="val f3"/>
                  <a:gd name="f18" fmla="+- f17 0 f16"/>
                  <a:gd name="f19" fmla="*/ f18 1 40"/>
                  <a:gd name="f20" fmla="*/ 0 1 f19"/>
                  <a:gd name="f21" fmla="*/ f17 1 f19"/>
                  <a:gd name="f22" fmla="*/ f20 f14 1"/>
                  <a:gd name="f23" fmla="*/ f21 f14 1"/>
                  <a:gd name="f24" fmla="*/ f21 f15 1"/>
                  <a:gd name="f25" fmla="*/ f20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3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10" name="Vrije vorm 10">
                <a:extLst>
                  <a:ext uri="{FF2B5EF4-FFF2-40B4-BE49-F238E27FC236}">
                    <a16:creationId xmlns:a16="http://schemas.microsoft.com/office/drawing/2014/main" id="{5B2F7CDD-A211-4399-B016-B0CF54319B56}"/>
                  </a:ext>
                </a:extLst>
              </p:cNvPr>
              <p:cNvSpPr/>
              <p:nvPr/>
            </p:nvSpPr>
            <p:spPr>
              <a:xfrm>
                <a:off x="285750" y="4764"/>
                <a:ext cx="369883" cy="14303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901"/>
                  <a:gd name="f5" fmla="val 221"/>
                  <a:gd name="f6" fmla="val 383"/>
                  <a:gd name="f7" fmla="val 18"/>
                  <a:gd name="f8" fmla="val 380"/>
                  <a:gd name="f9" fmla="val 895"/>
                  <a:gd name="f10" fmla="*/ f0 1 233"/>
                  <a:gd name="f11" fmla="*/ f1 1 901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233"/>
                  <a:gd name="f18" fmla="*/ f15 1 901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33" h="90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11" name="Vrije vorm 11">
                <a:extLst>
                  <a:ext uri="{FF2B5EF4-FFF2-40B4-BE49-F238E27FC236}">
                    <a16:creationId xmlns:a16="http://schemas.microsoft.com/office/drawing/2014/main" id="{E4E2604F-1A52-47A6-886E-0E8A8A0D91A1}"/>
                  </a:ext>
                </a:extLst>
              </p:cNvPr>
              <p:cNvSpPr/>
              <p:nvPr/>
            </p:nvSpPr>
            <p:spPr>
              <a:xfrm>
                <a:off x="546097" y="0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78"/>
                  <a:gd name="f6" fmla="val 192"/>
                  <a:gd name="f7" fmla="val 6"/>
                  <a:gd name="f8" fmla="val 15"/>
                  <a:gd name="f9" fmla="val 189"/>
                  <a:gd name="f10" fmla="*/ f0 1 96"/>
                  <a:gd name="f11" fmla="*/ f1 1 575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96"/>
                  <a:gd name="f18" fmla="*/ f15 1 575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96" h="575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12" name="Vrije vorm 12">
                <a:extLst>
                  <a:ext uri="{FF2B5EF4-FFF2-40B4-BE49-F238E27FC236}">
                    <a16:creationId xmlns:a16="http://schemas.microsoft.com/office/drawing/2014/main" id="{0B8E8423-87AD-421F-917D-23ABEA2D2D16}"/>
                  </a:ext>
                </a:extLst>
              </p:cNvPr>
              <p:cNvSpPr/>
              <p:nvPr/>
            </p:nvSpPr>
            <p:spPr>
              <a:xfrm>
                <a:off x="588965" y="14208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7"/>
                  <a:gd name="f9" fmla="val 4"/>
                  <a:gd name="f10" fmla="val 11"/>
                  <a:gd name="f11" fmla="val 29"/>
                  <a:gd name="f12" fmla="val 36"/>
                  <a:gd name="f13" fmla="*/ f0 1 40"/>
                  <a:gd name="f14" fmla="*/ f1 1 40"/>
                  <a:gd name="f15" fmla="val f2"/>
                  <a:gd name="f16" fmla="val f3"/>
                  <a:gd name="f17" fmla="+- f16 0 f15"/>
                  <a:gd name="f18" fmla="*/ f17 1 40"/>
                  <a:gd name="f19" fmla="*/ 0 1 f18"/>
                  <a:gd name="f20" fmla="*/ f16 1 f18"/>
                  <a:gd name="f21" fmla="*/ f19 f13 1"/>
                  <a:gd name="f22" fmla="*/ f20 f13 1"/>
                  <a:gd name="f23" fmla="*/ f20 f14 1"/>
                  <a:gd name="f24" fmla="*/ f19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1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13" name="Vrije vorm 13">
                <a:extLst>
                  <a:ext uri="{FF2B5EF4-FFF2-40B4-BE49-F238E27FC236}">
                    <a16:creationId xmlns:a16="http://schemas.microsoft.com/office/drawing/2014/main" id="{8FF03CD4-90AE-4FFE-BA25-DDC4DC7BDB4C}"/>
                  </a:ext>
                </a:extLst>
              </p:cNvPr>
              <p:cNvSpPr/>
              <p:nvPr/>
            </p:nvSpPr>
            <p:spPr>
              <a:xfrm>
                <a:off x="588965" y="9032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val f2"/>
                  <a:gd name="f14" fmla="val f3"/>
                  <a:gd name="f15" fmla="+- f14 0 f13"/>
                  <a:gd name="f16" fmla="*/ f15 1 40"/>
                  <a:gd name="f17" fmla="*/ 0 1 f16"/>
                  <a:gd name="f18" fmla="*/ f14 1 f16"/>
                  <a:gd name="f19" fmla="*/ f17 f11 1"/>
                  <a:gd name="f20" fmla="*/ f18 f11 1"/>
                  <a:gd name="f21" fmla="*/ f18 f12 1"/>
                  <a:gd name="f22" fmla="*/ f17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14" name="Vrije vorm 14">
                <a:extLst>
                  <a:ext uri="{FF2B5EF4-FFF2-40B4-BE49-F238E27FC236}">
                    <a16:creationId xmlns:a16="http://schemas.microsoft.com/office/drawing/2014/main" id="{E76C641A-73DB-4E01-8ABC-730B43005D82}"/>
                  </a:ext>
                </a:extLst>
              </p:cNvPr>
              <p:cNvSpPr/>
              <p:nvPr/>
            </p:nvSpPr>
            <p:spPr>
              <a:xfrm>
                <a:off x="641351" y="0"/>
                <a:ext cx="422279" cy="52705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6"/>
                  <a:gd name="f4" fmla="val 332"/>
                  <a:gd name="f5" fmla="val 257"/>
                  <a:gd name="f6" fmla="val 48"/>
                  <a:gd name="f7" fmla="val 123"/>
                  <a:gd name="f8" fmla="val 6"/>
                  <a:gd name="f9" fmla="val 15"/>
                  <a:gd name="f10" fmla="val 63"/>
                  <a:gd name="f11" fmla="val 114"/>
                  <a:gd name="f12" fmla="val 320"/>
                  <a:gd name="f13" fmla="*/ f0 1 266"/>
                  <a:gd name="f14" fmla="*/ f1 1 332"/>
                  <a:gd name="f15" fmla="val f2"/>
                  <a:gd name="f16" fmla="val f3"/>
                  <a:gd name="f17" fmla="val f4"/>
                  <a:gd name="f18" fmla="+- f17 0 f15"/>
                  <a:gd name="f19" fmla="+- f16 0 f15"/>
                  <a:gd name="f20" fmla="*/ f19 1 266"/>
                  <a:gd name="f21" fmla="*/ f18 1 332"/>
                  <a:gd name="f22" fmla="*/ 0 1 f20"/>
                  <a:gd name="f23" fmla="*/ f16 1 f20"/>
                  <a:gd name="f24" fmla="*/ 0 1 f21"/>
                  <a:gd name="f25" fmla="*/ f17 1 f21"/>
                  <a:gd name="f26" fmla="*/ f22 f13 1"/>
                  <a:gd name="f27" fmla="*/ f23 f13 1"/>
                  <a:gd name="f28" fmla="*/ f25 f14 1"/>
                  <a:gd name="f29" fmla="*/ f24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6" t="f29" r="f27" b="f28"/>
                <a:pathLst>
                  <a:path w="266" h="332">
                    <a:moveTo>
                      <a:pt x="f5" y="f4"/>
                    </a:moveTo>
                    <a:lnTo>
                      <a:pt x="f6" y="f7"/>
                    </a:lnTo>
                    <a:lnTo>
                      <a:pt x="f2" y="f8"/>
                    </a:lnTo>
                    <a:lnTo>
                      <a:pt x="f9" y="f2"/>
                    </a:lnTo>
                    <a:lnTo>
                      <a:pt x="f10" y="f11"/>
                    </a:lnTo>
                    <a:lnTo>
                      <a:pt x="f3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15" name="Vrije vorm 15">
                <a:extLst>
                  <a:ext uri="{FF2B5EF4-FFF2-40B4-BE49-F238E27FC236}">
                    <a16:creationId xmlns:a16="http://schemas.microsoft.com/office/drawing/2014/main" id="{ED155450-023E-4296-9EAA-AD35068BA88B}"/>
                  </a:ext>
                </a:extLst>
              </p:cNvPr>
              <p:cNvSpPr/>
              <p:nvPr/>
            </p:nvSpPr>
            <p:spPr>
              <a:xfrm>
                <a:off x="1020763" y="488947"/>
                <a:ext cx="161921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4"/>
                  <a:gd name="f4" fmla="val 31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0"/>
                  <a:gd name="f12" fmla="val 10"/>
                  <a:gd name="f13" fmla="val 4"/>
                  <a:gd name="f14" fmla="val 1"/>
                  <a:gd name="f15" fmla="val 21"/>
                  <a:gd name="f16" fmla="val 25"/>
                  <a:gd name="f17" fmla="val 28"/>
                  <a:gd name="f18" fmla="val 14"/>
                  <a:gd name="f19" fmla="val 11"/>
                  <a:gd name="f20" fmla="val 5"/>
                  <a:gd name="f21" fmla="val 7"/>
                  <a:gd name="f22" fmla="val 12"/>
                  <a:gd name="f23" fmla="val 19"/>
                  <a:gd name="f24" fmla="val 24"/>
                  <a:gd name="f25" fmla="val 26"/>
                  <a:gd name="f26" fmla="val 23"/>
                  <a:gd name="f27" fmla="*/ f0 1 34"/>
                  <a:gd name="f28" fmla="*/ f1 1 31"/>
                  <a:gd name="f29" fmla="val f2"/>
                  <a:gd name="f30" fmla="val f3"/>
                  <a:gd name="f31" fmla="val f4"/>
                  <a:gd name="f32" fmla="+- f31 0 f29"/>
                  <a:gd name="f33" fmla="+- f30 0 f29"/>
                  <a:gd name="f34" fmla="*/ f33 1 34"/>
                  <a:gd name="f35" fmla="*/ f32 1 31"/>
                  <a:gd name="f36" fmla="*/ 0 1 f34"/>
                  <a:gd name="f37" fmla="*/ f30 1 f34"/>
                  <a:gd name="f38" fmla="*/ 0 1 f35"/>
                  <a:gd name="f39" fmla="*/ f31 1 f35"/>
                  <a:gd name="f40" fmla="*/ f36 f27 1"/>
                  <a:gd name="f41" fmla="*/ f37 f27 1"/>
                  <a:gd name="f42" fmla="*/ f39 f28 1"/>
                  <a:gd name="f43" fmla="*/ f38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0" t="f43" r="f41" b="f42"/>
                <a:pathLst>
                  <a:path w="34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5" y="f2"/>
                      <a:pt x="f16" y="f14"/>
                      <a:pt x="f17" y="f13"/>
                    </a:cubicBezTo>
                    <a:cubicBezTo>
                      <a:pt x="f3" y="f12"/>
                      <a:pt x="f3" y="f11"/>
                      <a:pt x="f17" y="f10"/>
                    </a:cubicBezTo>
                    <a:cubicBezTo>
                      <a:pt x="f16" y="f8"/>
                      <a:pt x="f15" y="f4"/>
                      <a:pt x="f5" y="f4"/>
                    </a:cubicBezTo>
                    <a:close/>
                    <a:moveTo>
                      <a:pt x="f5" y="f13"/>
                    </a:moveTo>
                    <a:cubicBezTo>
                      <a:pt x="f18" y="f13"/>
                      <a:pt x="f19" y="f20"/>
                      <a:pt x="f7" y="f21"/>
                    </a:cubicBezTo>
                    <a:cubicBezTo>
                      <a:pt x="f13" y="f22"/>
                      <a:pt x="f13" y="f23"/>
                      <a:pt x="f7" y="f24"/>
                    </a:cubicBezTo>
                    <a:cubicBezTo>
                      <a:pt x="f19" y="f25"/>
                      <a:pt x="f18" y="f10"/>
                      <a:pt x="f5" y="f10"/>
                    </a:cubicBezTo>
                    <a:cubicBezTo>
                      <a:pt x="f11" y="f10"/>
                      <a:pt x="f26" y="f25"/>
                      <a:pt x="f16" y="f24"/>
                    </a:cubicBezTo>
                    <a:cubicBezTo>
                      <a:pt x="f8" y="f23"/>
                      <a:pt x="f8" y="f22"/>
                      <a:pt x="f16" y="f21"/>
                    </a:cubicBezTo>
                    <a:cubicBezTo>
                      <a:pt x="f26" y="f20"/>
                      <a:pt x="f11" y="f13"/>
                      <a:pt x="f5" y="f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16" name="Lijn 16">
                <a:extLst>
                  <a:ext uri="{FF2B5EF4-FFF2-40B4-BE49-F238E27FC236}">
                    <a16:creationId xmlns:a16="http://schemas.microsoft.com/office/drawing/2014/main" id="{471685A1-E5F0-413F-AF39-E841ABA49E36}"/>
                  </a:ext>
                </a:extLst>
              </p:cNvPr>
              <p:cNvSpPr/>
              <p:nvPr/>
            </p:nvSpPr>
            <p:spPr>
              <a:xfrm>
                <a:off x="-4764" y="9528"/>
                <a:ext cx="0" cy="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17" name="Vrije vorm 17">
                <a:extLst>
                  <a:ext uri="{FF2B5EF4-FFF2-40B4-BE49-F238E27FC236}">
                    <a16:creationId xmlns:a16="http://schemas.microsoft.com/office/drawing/2014/main" id="{CFFB1C62-A956-4A41-96AD-3E9EDE90F3E5}"/>
                  </a:ext>
                </a:extLst>
              </p:cNvPr>
              <p:cNvSpPr/>
              <p:nvPr/>
            </p:nvSpPr>
            <p:spPr>
              <a:xfrm>
                <a:off x="9528" y="1801816"/>
                <a:ext cx="123828" cy="12700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8"/>
                  <a:gd name="f4" fmla="val 80"/>
                  <a:gd name="f5" fmla="val 6"/>
                  <a:gd name="f6" fmla="val 71"/>
                  <a:gd name="f7" fmla="val 69"/>
                  <a:gd name="f8" fmla="val 9"/>
                  <a:gd name="f9" fmla="*/ f0 1 78"/>
                  <a:gd name="f10" fmla="*/ f1 1 80"/>
                  <a:gd name="f11" fmla="val f2"/>
                  <a:gd name="f12" fmla="val f3"/>
                  <a:gd name="f13" fmla="val f4"/>
                  <a:gd name="f14" fmla="+- f13 0 f11"/>
                  <a:gd name="f15" fmla="+- f12 0 f11"/>
                  <a:gd name="f16" fmla="*/ f15 1 78"/>
                  <a:gd name="f17" fmla="*/ f14 1 80"/>
                  <a:gd name="f18" fmla="*/ 0 1 f16"/>
                  <a:gd name="f19" fmla="*/ f12 1 f16"/>
                  <a:gd name="f20" fmla="*/ 0 1 f17"/>
                  <a:gd name="f21" fmla="*/ f13 1 f17"/>
                  <a:gd name="f22" fmla="*/ f18 f9 1"/>
                  <a:gd name="f23" fmla="*/ f19 f9 1"/>
                  <a:gd name="f24" fmla="*/ f21 f10 1"/>
                  <a:gd name="f25" fmla="*/ f20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78" h="80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18" name="Vrije vorm 18">
                <a:extLst>
                  <a:ext uri="{FF2B5EF4-FFF2-40B4-BE49-F238E27FC236}">
                    <a16:creationId xmlns:a16="http://schemas.microsoft.com/office/drawing/2014/main" id="{C2B7D4C8-D16B-4126-8AF8-7A9973F65110}"/>
                  </a:ext>
                </a:extLst>
              </p:cNvPr>
              <p:cNvSpPr/>
              <p:nvPr/>
            </p:nvSpPr>
            <p:spPr>
              <a:xfrm>
                <a:off x="-9528" y="3549645"/>
                <a:ext cx="147639" cy="48101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3"/>
                  <a:gd name="f4" fmla="val 303"/>
                  <a:gd name="f5" fmla="val 78"/>
                  <a:gd name="f6" fmla="val 12"/>
                  <a:gd name="f7" fmla="val 69"/>
                  <a:gd name="f8" fmla="*/ f0 1 93"/>
                  <a:gd name="f9" fmla="*/ f1 1 303"/>
                  <a:gd name="f10" fmla="val f2"/>
                  <a:gd name="f11" fmla="val f3"/>
                  <a:gd name="f12" fmla="val f4"/>
                  <a:gd name="f13" fmla="+- f12 0 f10"/>
                  <a:gd name="f14" fmla="+- f11 0 f10"/>
                  <a:gd name="f15" fmla="*/ f14 1 93"/>
                  <a:gd name="f16" fmla="*/ f13 1 303"/>
                  <a:gd name="f17" fmla="*/ 0 1 f15"/>
                  <a:gd name="f18" fmla="*/ f11 1 f15"/>
                  <a:gd name="f19" fmla="*/ 0 1 f16"/>
                  <a:gd name="f20" fmla="*/ f12 1 f16"/>
                  <a:gd name="f21" fmla="*/ f17 f8 1"/>
                  <a:gd name="f22" fmla="*/ f18 f8 1"/>
                  <a:gd name="f23" fmla="*/ f20 f9 1"/>
                  <a:gd name="f24" fmla="*/ f19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93" h="303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5"/>
                    </a:lnTo>
                    <a:lnTo>
                      <a:pt x="f2" y="f6"/>
                    </a:lnTo>
                    <a:lnTo>
                      <a:pt x="f6" y="f2"/>
                    </a:lnTo>
                    <a:lnTo>
                      <a:pt x="f3" y="f7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19" name="Vrije vorm 19">
                <a:extLst>
                  <a:ext uri="{FF2B5EF4-FFF2-40B4-BE49-F238E27FC236}">
                    <a16:creationId xmlns:a16="http://schemas.microsoft.com/office/drawing/2014/main" id="{87F71523-FECB-4A59-8C76-2FD45AC0B415}"/>
                  </a:ext>
                </a:extLst>
              </p:cNvPr>
              <p:cNvSpPr/>
              <p:nvPr/>
            </p:nvSpPr>
            <p:spPr>
              <a:xfrm>
                <a:off x="128582" y="1382709"/>
                <a:ext cx="142875" cy="47624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0"/>
                  <a:gd name="f4" fmla="val 300"/>
                  <a:gd name="f5" fmla="val 78"/>
                  <a:gd name="f6" fmla="val 84"/>
                  <a:gd name="f7" fmla="val 9"/>
                  <a:gd name="f8" fmla="val 81"/>
                  <a:gd name="f9" fmla="*/ f0 1 90"/>
                  <a:gd name="f10" fmla="*/ f1 1 300"/>
                  <a:gd name="f11" fmla="val f2"/>
                  <a:gd name="f12" fmla="val f3"/>
                  <a:gd name="f13" fmla="val f4"/>
                  <a:gd name="f14" fmla="+- f13 0 f11"/>
                  <a:gd name="f15" fmla="+- f12 0 f11"/>
                  <a:gd name="f16" fmla="*/ f15 1 90"/>
                  <a:gd name="f17" fmla="*/ f14 1 300"/>
                  <a:gd name="f18" fmla="*/ 0 1 f16"/>
                  <a:gd name="f19" fmla="*/ f12 1 f16"/>
                  <a:gd name="f20" fmla="*/ 0 1 f17"/>
                  <a:gd name="f21" fmla="*/ f13 1 f17"/>
                  <a:gd name="f22" fmla="*/ f18 f9 1"/>
                  <a:gd name="f23" fmla="*/ f19 f9 1"/>
                  <a:gd name="f24" fmla="*/ f21 f10 1"/>
                  <a:gd name="f25" fmla="*/ f20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90" h="300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20" name="Vrije vorm 20">
                <a:extLst>
                  <a:ext uri="{FF2B5EF4-FFF2-40B4-BE49-F238E27FC236}">
                    <a16:creationId xmlns:a16="http://schemas.microsoft.com/office/drawing/2014/main" id="{03B79080-4FE7-4D03-854F-B206372AD30C}"/>
                  </a:ext>
                </a:extLst>
              </p:cNvPr>
              <p:cNvSpPr/>
              <p:nvPr/>
            </p:nvSpPr>
            <p:spPr>
              <a:xfrm>
                <a:off x="204789" y="1849438"/>
                <a:ext cx="114300" cy="10795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4"/>
                  <a:gd name="f4" fmla="val 23"/>
                  <a:gd name="f5" fmla="val 12"/>
                  <a:gd name="f6" fmla="val 6"/>
                  <a:gd name="f7" fmla="val 18"/>
                  <a:gd name="f8" fmla="val 5"/>
                  <a:gd name="f9" fmla="val 4"/>
                  <a:gd name="f10" fmla="val 8"/>
                  <a:gd name="f11" fmla="val 16"/>
                  <a:gd name="f12" fmla="val 19"/>
                  <a:gd name="f13" fmla="val 20"/>
                  <a:gd name="f14" fmla="*/ f0 1 24"/>
                  <a:gd name="f15" fmla="*/ f1 1 23"/>
                  <a:gd name="f16" fmla="val f2"/>
                  <a:gd name="f17" fmla="val f3"/>
                  <a:gd name="f18" fmla="val f4"/>
                  <a:gd name="f19" fmla="+- f18 0 f16"/>
                  <a:gd name="f20" fmla="+- f17 0 f16"/>
                  <a:gd name="f21" fmla="*/ f20 1 24"/>
                  <a:gd name="f22" fmla="*/ f19 1 23"/>
                  <a:gd name="f23" fmla="*/ 0 1 f21"/>
                  <a:gd name="f24" fmla="*/ f17 1 f21"/>
                  <a:gd name="f25" fmla="*/ 0 1 f22"/>
                  <a:gd name="f26" fmla="*/ f18 1 f22"/>
                  <a:gd name="f27" fmla="*/ f23 f14 1"/>
                  <a:gd name="f28" fmla="*/ f24 f14 1"/>
                  <a:gd name="f29" fmla="*/ f26 f15 1"/>
                  <a:gd name="f30" fmla="*/ f25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7" t="f30" r="f28" b="f29"/>
                <a:pathLst>
                  <a:path w="24" h="23">
                    <a:moveTo>
                      <a:pt x="f5" y="f4"/>
                    </a:moveTo>
                    <a:cubicBezTo>
                      <a:pt x="f6" y="f4"/>
                      <a:pt x="f2" y="f7"/>
                      <a:pt x="f2" y="f5"/>
                    </a:cubicBezTo>
                    <a:cubicBezTo>
                      <a:pt x="f2" y="f8"/>
                      <a:pt x="f6" y="f2"/>
                      <a:pt x="f5" y="f2"/>
                    </a:cubicBezTo>
                    <a:cubicBezTo>
                      <a:pt x="f7" y="f2"/>
                      <a:pt x="f3" y="f8"/>
                      <a:pt x="f3" y="f5"/>
                    </a:cubicBezTo>
                    <a:cubicBezTo>
                      <a:pt x="f3" y="f7"/>
                      <a:pt x="f7" y="f4"/>
                      <a:pt x="f5" y="f4"/>
                    </a:cubicBezTo>
                    <a:close/>
                    <a:moveTo>
                      <a:pt x="f5" y="f9"/>
                    </a:moveTo>
                    <a:cubicBezTo>
                      <a:pt x="f10" y="f9"/>
                      <a:pt x="f9" y="f10"/>
                      <a:pt x="f9" y="f5"/>
                    </a:cubicBezTo>
                    <a:cubicBezTo>
                      <a:pt x="f9" y="f11"/>
                      <a:pt x="f10" y="f12"/>
                      <a:pt x="f5" y="f12"/>
                    </a:cubicBezTo>
                    <a:cubicBezTo>
                      <a:pt x="f11" y="f12"/>
                      <a:pt x="f13" y="f11"/>
                      <a:pt x="f13" y="f5"/>
                    </a:cubicBezTo>
                    <a:cubicBezTo>
                      <a:pt x="f13" y="f10"/>
                      <a:pt x="f11" y="f9"/>
                      <a:pt x="f5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21" name="Rechthoek 21">
                <a:extLst>
                  <a:ext uri="{FF2B5EF4-FFF2-40B4-BE49-F238E27FC236}">
                    <a16:creationId xmlns:a16="http://schemas.microsoft.com/office/drawing/2014/main" id="{DDAAC20D-A0BC-4D50-81E1-2DE80BDD6699}"/>
                  </a:ext>
                </a:extLst>
              </p:cNvPr>
              <p:cNvSpPr/>
              <p:nvPr/>
            </p:nvSpPr>
            <p:spPr>
              <a:xfrm>
                <a:off x="133346" y="4662489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22" name="Vrije vorm 22">
                <a:extLst>
                  <a:ext uri="{FF2B5EF4-FFF2-40B4-BE49-F238E27FC236}">
                    <a16:creationId xmlns:a16="http://schemas.microsoft.com/office/drawing/2014/main" id="{18C356CD-E91A-4368-B343-779AE7A194C8}"/>
                  </a:ext>
                </a:extLst>
              </p:cNvPr>
              <p:cNvSpPr/>
              <p:nvPr/>
            </p:nvSpPr>
            <p:spPr>
              <a:xfrm>
                <a:off x="223835" y="5041901"/>
                <a:ext cx="369883" cy="180181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35"/>
                  <a:gd name="f5" fmla="val 15"/>
                  <a:gd name="f6" fmla="val 515"/>
                  <a:gd name="f7" fmla="val 512"/>
                  <a:gd name="f8" fmla="val 218"/>
                  <a:gd name="f9" fmla="val 6"/>
                  <a:gd name="f10" fmla="val 518"/>
                  <a:gd name="f11" fmla="*/ f0 1 233"/>
                  <a:gd name="f12" fmla="*/ f1 1 1135"/>
                  <a:gd name="f13" fmla="val f2"/>
                  <a:gd name="f14" fmla="val f3"/>
                  <a:gd name="f15" fmla="val f4"/>
                  <a:gd name="f16" fmla="+- f15 0 f13"/>
                  <a:gd name="f17" fmla="+- f14 0 f13"/>
                  <a:gd name="f18" fmla="*/ f17 1 233"/>
                  <a:gd name="f19" fmla="*/ f16 1 1135"/>
                  <a:gd name="f20" fmla="*/ 0 1 f18"/>
                  <a:gd name="f21" fmla="*/ f14 1 f18"/>
                  <a:gd name="f22" fmla="*/ 0 1 f19"/>
                  <a:gd name="f23" fmla="*/ f15 1 f19"/>
                  <a:gd name="f24" fmla="*/ f20 f11 1"/>
                  <a:gd name="f25" fmla="*/ f21 f11 1"/>
                  <a:gd name="f26" fmla="*/ f23 f12 1"/>
                  <a:gd name="f27" fmla="*/ f22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33" h="1135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23" name="Vrije vorm 23">
                <a:extLst>
                  <a:ext uri="{FF2B5EF4-FFF2-40B4-BE49-F238E27FC236}">
                    <a16:creationId xmlns:a16="http://schemas.microsoft.com/office/drawing/2014/main" id="{C4D24F64-4721-434A-A28A-48ABFB8F3B86}"/>
                  </a:ext>
                </a:extLst>
              </p:cNvPr>
              <p:cNvSpPr/>
              <p:nvPr/>
            </p:nvSpPr>
            <p:spPr>
              <a:xfrm>
                <a:off x="52385" y="448151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24" name="Vrije vorm 24">
                <a:extLst>
                  <a:ext uri="{FF2B5EF4-FFF2-40B4-BE49-F238E27FC236}">
                    <a16:creationId xmlns:a16="http://schemas.microsoft.com/office/drawing/2014/main" id="{F0F831E1-5A10-4D6C-B5AC-7470607E6DD0}"/>
                  </a:ext>
                </a:extLst>
              </p:cNvPr>
              <p:cNvSpPr/>
              <p:nvPr/>
            </p:nvSpPr>
            <p:spPr>
              <a:xfrm>
                <a:off x="-14292" y="5627683"/>
                <a:ext cx="85725" cy="121602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4"/>
                  <a:gd name="f4" fmla="val 766"/>
                  <a:gd name="f5" fmla="val 36"/>
                  <a:gd name="f6" fmla="val 149"/>
                  <a:gd name="f7" fmla="val 3"/>
                  <a:gd name="f8" fmla="val 18"/>
                  <a:gd name="f9" fmla="val 146"/>
                  <a:gd name="f10" fmla="*/ f0 1 54"/>
                  <a:gd name="f11" fmla="*/ f1 1 766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54"/>
                  <a:gd name="f18" fmla="*/ f15 1 766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54" h="766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25" name="Vrije vorm 25">
                <a:extLst>
                  <a:ext uri="{FF2B5EF4-FFF2-40B4-BE49-F238E27FC236}">
                    <a16:creationId xmlns:a16="http://schemas.microsoft.com/office/drawing/2014/main" id="{229E0C78-E74B-4BB3-91D4-9940239090B8}"/>
                  </a:ext>
                </a:extLst>
              </p:cNvPr>
              <p:cNvSpPr/>
              <p:nvPr/>
            </p:nvSpPr>
            <p:spPr>
              <a:xfrm>
                <a:off x="527051" y="486727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val f2"/>
                  <a:gd name="f14" fmla="val f3"/>
                  <a:gd name="f15" fmla="+- f14 0 f13"/>
                  <a:gd name="f16" fmla="*/ f15 1 40"/>
                  <a:gd name="f17" fmla="*/ 0 1 f16"/>
                  <a:gd name="f18" fmla="*/ f14 1 f16"/>
                  <a:gd name="f19" fmla="*/ f17 f11 1"/>
                  <a:gd name="f20" fmla="*/ f18 f11 1"/>
                  <a:gd name="f21" fmla="*/ f18 f12 1"/>
                  <a:gd name="f22" fmla="*/ f17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26" name="Vrije vorm 26">
                <a:extLst>
                  <a:ext uri="{FF2B5EF4-FFF2-40B4-BE49-F238E27FC236}">
                    <a16:creationId xmlns:a16="http://schemas.microsoft.com/office/drawing/2014/main" id="{72CC8CB5-F59E-4196-9CE3-6A1DD0ECC7E7}"/>
                  </a:ext>
                </a:extLst>
              </p:cNvPr>
              <p:cNvSpPr/>
              <p:nvPr/>
            </p:nvSpPr>
            <p:spPr>
              <a:xfrm>
                <a:off x="309560" y="5422904"/>
                <a:ext cx="374647" cy="142557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6"/>
                  <a:gd name="f4" fmla="val 898"/>
                  <a:gd name="f5" fmla="val 18"/>
                  <a:gd name="f6" fmla="val 515"/>
                  <a:gd name="f7" fmla="val 3"/>
                  <a:gd name="f8" fmla="val 512"/>
                  <a:gd name="f9" fmla="val 221"/>
                  <a:gd name="f10" fmla="val 6"/>
                  <a:gd name="f11" fmla="val 518"/>
                  <a:gd name="f12" fmla="*/ f0 1 236"/>
                  <a:gd name="f13" fmla="*/ f1 1 898"/>
                  <a:gd name="f14" fmla="val f2"/>
                  <a:gd name="f15" fmla="val f3"/>
                  <a:gd name="f16" fmla="val f4"/>
                  <a:gd name="f17" fmla="+- f16 0 f14"/>
                  <a:gd name="f18" fmla="+- f15 0 f14"/>
                  <a:gd name="f19" fmla="*/ f18 1 236"/>
                  <a:gd name="f20" fmla="*/ f17 1 898"/>
                  <a:gd name="f21" fmla="*/ 0 1 f19"/>
                  <a:gd name="f22" fmla="*/ f15 1 f19"/>
                  <a:gd name="f23" fmla="*/ 0 1 f20"/>
                  <a:gd name="f24" fmla="*/ f16 1 f20"/>
                  <a:gd name="f25" fmla="*/ f21 f12 1"/>
                  <a:gd name="f26" fmla="*/ f22 f12 1"/>
                  <a:gd name="f27" fmla="*/ f24 f13 1"/>
                  <a:gd name="f28" fmla="*/ f23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5" t="f28" r="f26" b="f27"/>
                <a:pathLst>
                  <a:path w="236" h="898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5" y="f11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27" name="Vrije vorm 27">
                <a:extLst>
                  <a:ext uri="{FF2B5EF4-FFF2-40B4-BE49-F238E27FC236}">
                    <a16:creationId xmlns:a16="http://schemas.microsoft.com/office/drawing/2014/main" id="{51D2B5E4-F72C-4EAD-98B1-D2E56021D37A}"/>
                  </a:ext>
                </a:extLst>
              </p:cNvPr>
              <p:cNvSpPr/>
              <p:nvPr/>
            </p:nvSpPr>
            <p:spPr>
              <a:xfrm>
                <a:off x="569908" y="5945191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15"/>
                  <a:gd name="f6" fmla="val 569"/>
                  <a:gd name="f7" fmla="val 81"/>
                  <a:gd name="f8" fmla="val 383"/>
                  <a:gd name="f9" fmla="val 386"/>
                  <a:gd name="f10" fmla="*/ f0 1 96"/>
                  <a:gd name="f11" fmla="*/ f1 1 575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96"/>
                  <a:gd name="f18" fmla="*/ f15 1 575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96" h="575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28" name="Vrije vorm 28">
                <a:extLst>
                  <a:ext uri="{FF2B5EF4-FFF2-40B4-BE49-F238E27FC236}">
                    <a16:creationId xmlns:a16="http://schemas.microsoft.com/office/drawing/2014/main" id="{6F06A144-1936-417C-B051-2F65BBEA0D70}"/>
                  </a:ext>
                </a:extLst>
              </p:cNvPr>
              <p:cNvSpPr/>
              <p:nvPr/>
            </p:nvSpPr>
            <p:spPr>
              <a:xfrm>
                <a:off x="612776" y="52466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29" name="Vrije vorm 29">
                <a:extLst>
                  <a:ext uri="{FF2B5EF4-FFF2-40B4-BE49-F238E27FC236}">
                    <a16:creationId xmlns:a16="http://schemas.microsoft.com/office/drawing/2014/main" id="{E3681F26-A9E5-4F10-B45B-CB7AAEC1C719}"/>
                  </a:ext>
                </a:extLst>
              </p:cNvPr>
              <p:cNvSpPr/>
              <p:nvPr/>
            </p:nvSpPr>
            <p:spPr>
              <a:xfrm>
                <a:off x="612776" y="57642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30" name="Vrije vorm 30">
                <a:extLst>
                  <a:ext uri="{FF2B5EF4-FFF2-40B4-BE49-F238E27FC236}">
                    <a16:creationId xmlns:a16="http://schemas.microsoft.com/office/drawing/2014/main" id="{C1CCBE31-AA42-49F5-BCAE-E2DFD772565E}"/>
                  </a:ext>
                </a:extLst>
              </p:cNvPr>
              <p:cNvSpPr/>
              <p:nvPr/>
            </p:nvSpPr>
            <p:spPr>
              <a:xfrm>
                <a:off x="669926" y="6330948"/>
                <a:ext cx="417515" cy="51752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6"/>
                  <a:gd name="f5" fmla="val 15"/>
                  <a:gd name="f6" fmla="val 320"/>
                  <a:gd name="f7" fmla="val 45"/>
                  <a:gd name="f8" fmla="val 206"/>
                  <a:gd name="f9" fmla="val 48"/>
                  <a:gd name="f10" fmla="val 254"/>
                  <a:gd name="f11" fmla="val 12"/>
                  <a:gd name="f12" fmla="val 60"/>
                  <a:gd name="f13" fmla="val 215"/>
                  <a:gd name="f14" fmla="*/ f0 1 263"/>
                  <a:gd name="f15" fmla="*/ f1 1 326"/>
                  <a:gd name="f16" fmla="val f2"/>
                  <a:gd name="f17" fmla="val f3"/>
                  <a:gd name="f18" fmla="val f4"/>
                  <a:gd name="f19" fmla="+- f18 0 f16"/>
                  <a:gd name="f20" fmla="+- f17 0 f16"/>
                  <a:gd name="f21" fmla="*/ f20 1 263"/>
                  <a:gd name="f22" fmla="*/ f19 1 326"/>
                  <a:gd name="f23" fmla="*/ 0 1 f21"/>
                  <a:gd name="f24" fmla="*/ f17 1 f21"/>
                  <a:gd name="f25" fmla="*/ 0 1 f22"/>
                  <a:gd name="f26" fmla="*/ f18 1 f22"/>
                  <a:gd name="f27" fmla="*/ f23 f14 1"/>
                  <a:gd name="f28" fmla="*/ f24 f14 1"/>
                  <a:gd name="f29" fmla="*/ f26 f15 1"/>
                  <a:gd name="f30" fmla="*/ f25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7" t="f30" r="f28" b="f29"/>
                <a:pathLst>
                  <a:path w="263" h="326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8"/>
                    </a:lnTo>
                    <a:lnTo>
                      <a:pt x="f10" y="f2"/>
                    </a:lnTo>
                    <a:lnTo>
                      <a:pt x="f3" y="f11"/>
                    </a:lnTo>
                    <a:lnTo>
                      <a:pt x="f12" y="f13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31" name="Vrije vorm 31">
                <a:extLst>
                  <a:ext uri="{FF2B5EF4-FFF2-40B4-BE49-F238E27FC236}">
                    <a16:creationId xmlns:a16="http://schemas.microsoft.com/office/drawing/2014/main" id="{99D9CFF8-EABC-41BB-AFB4-515799A9D0F1}"/>
                  </a:ext>
                </a:extLst>
              </p:cNvPr>
              <p:cNvSpPr/>
              <p:nvPr/>
            </p:nvSpPr>
            <p:spPr>
              <a:xfrm>
                <a:off x="1049338" y="6221413"/>
                <a:ext cx="157167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1"/>
                  <a:gd name="f5" fmla="val 16"/>
                  <a:gd name="f6" fmla="val 12"/>
                  <a:gd name="f7" fmla="val 8"/>
                  <a:gd name="f8" fmla="val 29"/>
                  <a:gd name="f9" fmla="val 5"/>
                  <a:gd name="f10" fmla="val 26"/>
                  <a:gd name="f11" fmla="val 2"/>
                  <a:gd name="f12" fmla="val 24"/>
                  <a:gd name="f13" fmla="val 20"/>
                  <a:gd name="f14" fmla="val 15"/>
                  <a:gd name="f15" fmla="val 11"/>
                  <a:gd name="f16" fmla="val 7"/>
                  <a:gd name="f17" fmla="val 4"/>
                  <a:gd name="f18" fmla="val 1"/>
                  <a:gd name="f19" fmla="val 27"/>
                  <a:gd name="f20" fmla="val 10"/>
                  <a:gd name="f21" fmla="val 13"/>
                  <a:gd name="f22" fmla="val 6"/>
                  <a:gd name="f23" fmla="val 9"/>
                  <a:gd name="f24" fmla="val 19"/>
                  <a:gd name="f25" fmla="val 21"/>
                  <a:gd name="f26" fmla="val 22"/>
                  <a:gd name="f27" fmla="*/ f0 1 33"/>
                  <a:gd name="f28" fmla="*/ f1 1 31"/>
                  <a:gd name="f29" fmla="val f2"/>
                  <a:gd name="f30" fmla="val f3"/>
                  <a:gd name="f31" fmla="val f4"/>
                  <a:gd name="f32" fmla="+- f31 0 f29"/>
                  <a:gd name="f33" fmla="+- f30 0 f29"/>
                  <a:gd name="f34" fmla="*/ f33 1 33"/>
                  <a:gd name="f35" fmla="*/ f32 1 31"/>
                  <a:gd name="f36" fmla="*/ 0 1 f34"/>
                  <a:gd name="f37" fmla="*/ f30 1 f34"/>
                  <a:gd name="f38" fmla="*/ 0 1 f35"/>
                  <a:gd name="f39" fmla="*/ f31 1 f35"/>
                  <a:gd name="f40" fmla="*/ f36 f27 1"/>
                  <a:gd name="f41" fmla="*/ f37 f27 1"/>
                  <a:gd name="f42" fmla="*/ f39 f28 1"/>
                  <a:gd name="f43" fmla="*/ f38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0" t="f43" r="f41" b="f42"/>
                <a:pathLst>
                  <a:path w="33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2" y="f13"/>
                      <a:pt x="f2" y="f14"/>
                    </a:cubicBezTo>
                    <a:cubicBezTo>
                      <a:pt x="f2" y="f15"/>
                      <a:pt x="f11" y="f16"/>
                      <a:pt x="f9" y="f17"/>
                    </a:cubicBezTo>
                    <a:cubicBezTo>
                      <a:pt x="f7" y="f18"/>
                      <a:pt x="f6" y="f2"/>
                      <a:pt x="f5" y="f2"/>
                    </a:cubicBezTo>
                    <a:cubicBezTo>
                      <a:pt x="f13" y="f2"/>
                      <a:pt x="f12" y="f18"/>
                      <a:pt x="f19" y="f17"/>
                    </a:cubicBezTo>
                    <a:cubicBezTo>
                      <a:pt x="f3" y="f20"/>
                      <a:pt x="f3" y="f13"/>
                      <a:pt x="f19" y="f10"/>
                    </a:cubicBezTo>
                    <a:cubicBezTo>
                      <a:pt x="f12" y="f8"/>
                      <a:pt x="f13" y="f4"/>
                      <a:pt x="f5" y="f4"/>
                    </a:cubicBezTo>
                    <a:close/>
                    <a:moveTo>
                      <a:pt x="f5" y="f17"/>
                    </a:moveTo>
                    <a:cubicBezTo>
                      <a:pt x="f21" y="f17"/>
                      <a:pt x="f20" y="f9"/>
                      <a:pt x="f7" y="f16"/>
                    </a:cubicBezTo>
                    <a:cubicBezTo>
                      <a:pt x="f22" y="f23"/>
                      <a:pt x="f17" y="f6"/>
                      <a:pt x="f17" y="f14"/>
                    </a:cubicBezTo>
                    <a:cubicBezTo>
                      <a:pt x="f17" y="f24"/>
                      <a:pt x="f22" y="f25"/>
                      <a:pt x="f7" y="f12"/>
                    </a:cubicBezTo>
                    <a:cubicBezTo>
                      <a:pt x="f20" y="f10"/>
                      <a:pt x="f21" y="f19"/>
                      <a:pt x="f5" y="f19"/>
                    </a:cubicBezTo>
                    <a:cubicBezTo>
                      <a:pt x="f24" y="f19"/>
                      <a:pt x="f26" y="f10"/>
                      <a:pt x="f12" y="f12"/>
                    </a:cubicBezTo>
                    <a:cubicBezTo>
                      <a:pt x="f8" y="f24"/>
                      <a:pt x="f8" y="f6"/>
                      <a:pt x="f12" y="f16"/>
                    </a:cubicBezTo>
                    <a:cubicBezTo>
                      <a:pt x="f26" y="f9"/>
                      <a:pt x="f24" y="f17"/>
                      <a:pt x="f5" y="f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</p:grpSp>
        <p:grpSp>
          <p:nvGrpSpPr>
            <p:cNvPr id="32" name="Groep 9">
              <a:extLst>
                <a:ext uri="{FF2B5EF4-FFF2-40B4-BE49-F238E27FC236}">
                  <a16:creationId xmlns:a16="http://schemas.microsoft.com/office/drawing/2014/main" id="{67F378ED-372A-4459-8725-2566301A5848}"/>
                </a:ext>
              </a:extLst>
            </p:cNvPr>
            <p:cNvGrpSpPr/>
            <p:nvPr/>
          </p:nvGrpSpPr>
          <p:grpSpPr>
            <a:xfrm>
              <a:off x="11364913" y="0"/>
              <a:ext cx="674679" cy="6848481"/>
              <a:chOff x="11364913" y="0"/>
              <a:chExt cx="674679" cy="6848481"/>
            </a:xfrm>
          </p:grpSpPr>
          <p:sp>
            <p:nvSpPr>
              <p:cNvPr id="33" name="Vrije vorm 32">
                <a:extLst>
                  <a:ext uri="{FF2B5EF4-FFF2-40B4-BE49-F238E27FC236}">
                    <a16:creationId xmlns:a16="http://schemas.microsoft.com/office/drawing/2014/main" id="{9C4E2ECD-CEA4-463F-85C9-1EEFF101464A}"/>
                  </a:ext>
                </a:extLst>
              </p:cNvPr>
              <p:cNvSpPr/>
              <p:nvPr/>
            </p:nvSpPr>
            <p:spPr>
              <a:xfrm>
                <a:off x="11483977" y="0"/>
                <a:ext cx="417515" cy="51275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3"/>
                  <a:gd name="f5" fmla="val 12"/>
                  <a:gd name="f6" fmla="val 314"/>
                  <a:gd name="f7" fmla="val 203"/>
                  <a:gd name="f8" fmla="val 108"/>
                  <a:gd name="f9" fmla="val 248"/>
                  <a:gd name="f10" fmla="val 6"/>
                  <a:gd name="f11" fmla="val 218"/>
                  <a:gd name="f12" fmla="val 117"/>
                  <a:gd name="f13" fmla="*/ f0 1 263"/>
                  <a:gd name="f14" fmla="*/ f1 1 323"/>
                  <a:gd name="f15" fmla="val f2"/>
                  <a:gd name="f16" fmla="val f3"/>
                  <a:gd name="f17" fmla="val f4"/>
                  <a:gd name="f18" fmla="+- f17 0 f15"/>
                  <a:gd name="f19" fmla="+- f16 0 f15"/>
                  <a:gd name="f20" fmla="*/ f19 1 263"/>
                  <a:gd name="f21" fmla="*/ f18 1 323"/>
                  <a:gd name="f22" fmla="*/ 0 1 f20"/>
                  <a:gd name="f23" fmla="*/ f16 1 f20"/>
                  <a:gd name="f24" fmla="*/ 0 1 f21"/>
                  <a:gd name="f25" fmla="*/ f17 1 f21"/>
                  <a:gd name="f26" fmla="*/ f22 f13 1"/>
                  <a:gd name="f27" fmla="*/ f23 f13 1"/>
                  <a:gd name="f28" fmla="*/ f25 f14 1"/>
                  <a:gd name="f29" fmla="*/ f24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6" t="f29" r="f27" b="f28"/>
                <a:pathLst>
                  <a:path w="263" h="323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11" y="f12"/>
                    </a:lnTo>
                    <a:lnTo>
                      <a:pt x="f11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34" name="Vrije vorm 33">
                <a:extLst>
                  <a:ext uri="{FF2B5EF4-FFF2-40B4-BE49-F238E27FC236}">
                    <a16:creationId xmlns:a16="http://schemas.microsoft.com/office/drawing/2014/main" id="{217BB9B7-1D05-4C29-9295-116235AAC1E1}"/>
                  </a:ext>
                </a:extLst>
              </p:cNvPr>
              <p:cNvSpPr/>
              <p:nvPr/>
            </p:nvSpPr>
            <p:spPr>
              <a:xfrm>
                <a:off x="11364913" y="474665"/>
                <a:ext cx="157167" cy="15240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2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1"/>
                  <a:gd name="f12" fmla="val 11"/>
                  <a:gd name="f13" fmla="val 5"/>
                  <a:gd name="f14" fmla="val 2"/>
                  <a:gd name="f15" fmla="val 25"/>
                  <a:gd name="f16" fmla="val 28"/>
                  <a:gd name="f17" fmla="val 31"/>
                  <a:gd name="f18" fmla="val 8"/>
                  <a:gd name="f19" fmla="val 12"/>
                  <a:gd name="f20" fmla="val 16"/>
                  <a:gd name="f21" fmla="val 20"/>
                  <a:gd name="f22" fmla="val 24"/>
                  <a:gd name="f23" fmla="val 4"/>
                  <a:gd name="f24" fmla="val 14"/>
                  <a:gd name="f25" fmla="val 23"/>
                  <a:gd name="f26" fmla="val 26"/>
                  <a:gd name="f27" fmla="*/ f0 1 33"/>
                  <a:gd name="f28" fmla="*/ f1 1 32"/>
                  <a:gd name="f29" fmla="val f2"/>
                  <a:gd name="f30" fmla="val f3"/>
                  <a:gd name="f31" fmla="val f4"/>
                  <a:gd name="f32" fmla="+- f31 0 f29"/>
                  <a:gd name="f33" fmla="+- f30 0 f29"/>
                  <a:gd name="f34" fmla="*/ f33 1 33"/>
                  <a:gd name="f35" fmla="*/ f32 1 32"/>
                  <a:gd name="f36" fmla="*/ 0 1 f34"/>
                  <a:gd name="f37" fmla="*/ f30 1 f34"/>
                  <a:gd name="f38" fmla="*/ 0 1 f35"/>
                  <a:gd name="f39" fmla="*/ f31 1 f35"/>
                  <a:gd name="f40" fmla="*/ f36 f27 1"/>
                  <a:gd name="f41" fmla="*/ f37 f27 1"/>
                  <a:gd name="f42" fmla="*/ f39 f28 1"/>
                  <a:gd name="f43" fmla="*/ f38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0" t="f43" r="f41" b="f42"/>
                <a:pathLst>
                  <a:path w="33" h="32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1" y="f2"/>
                      <a:pt x="f15" y="f14"/>
                      <a:pt x="f16" y="f13"/>
                    </a:cubicBezTo>
                    <a:cubicBezTo>
                      <a:pt x="f17" y="f18"/>
                      <a:pt x="f3" y="f19"/>
                      <a:pt x="f3" y="f20"/>
                    </a:cubicBezTo>
                    <a:cubicBezTo>
                      <a:pt x="f3" y="f21"/>
                      <a:pt x="f17" y="f22"/>
                      <a:pt x="f16" y="f10"/>
                    </a:cubicBezTo>
                    <a:cubicBezTo>
                      <a:pt x="f15" y="f8"/>
                      <a:pt x="f11" y="f4"/>
                      <a:pt x="f5" y="f4"/>
                    </a:cubicBezTo>
                    <a:close/>
                    <a:moveTo>
                      <a:pt x="f5" y="f23"/>
                    </a:moveTo>
                    <a:cubicBezTo>
                      <a:pt x="f24" y="f23"/>
                      <a:pt x="f12" y="f9"/>
                      <a:pt x="f7" y="f18"/>
                    </a:cubicBezTo>
                    <a:cubicBezTo>
                      <a:pt x="f23" y="f19"/>
                      <a:pt x="f23" y="f21"/>
                      <a:pt x="f7" y="f22"/>
                    </a:cubicBezTo>
                    <a:cubicBezTo>
                      <a:pt x="f12" y="f10"/>
                      <a:pt x="f24" y="f16"/>
                      <a:pt x="f5" y="f16"/>
                    </a:cubicBezTo>
                    <a:cubicBezTo>
                      <a:pt x="f21" y="f16"/>
                      <a:pt x="f25" y="f10"/>
                      <a:pt x="f26" y="f22"/>
                    </a:cubicBezTo>
                    <a:cubicBezTo>
                      <a:pt x="f8" y="f21"/>
                      <a:pt x="f8" y="f19"/>
                      <a:pt x="f26" y="f18"/>
                    </a:cubicBezTo>
                    <a:cubicBezTo>
                      <a:pt x="f25" y="f9"/>
                      <a:pt x="f21" y="f23"/>
                      <a:pt x="f5" y="f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35" name="Vrije vorm 34">
                <a:extLst>
                  <a:ext uri="{FF2B5EF4-FFF2-40B4-BE49-F238E27FC236}">
                    <a16:creationId xmlns:a16="http://schemas.microsoft.com/office/drawing/2014/main" id="{EF971385-F32F-466D-8ACC-A9C34C70E529}"/>
                  </a:ext>
                </a:extLst>
              </p:cNvPr>
              <p:cNvSpPr/>
              <p:nvPr/>
            </p:nvSpPr>
            <p:spPr>
              <a:xfrm>
                <a:off x="11631616" y="1539877"/>
                <a:ext cx="188915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val f2"/>
                  <a:gd name="f14" fmla="val f3"/>
                  <a:gd name="f15" fmla="+- f14 0 f13"/>
                  <a:gd name="f16" fmla="*/ f15 1 40"/>
                  <a:gd name="f17" fmla="*/ 0 1 f16"/>
                  <a:gd name="f18" fmla="*/ f14 1 f16"/>
                  <a:gd name="f19" fmla="*/ f17 f11 1"/>
                  <a:gd name="f20" fmla="*/ f18 f11 1"/>
                  <a:gd name="f21" fmla="*/ f18 f12 1"/>
                  <a:gd name="f22" fmla="*/ f17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36" name="Vrije vorm 35">
                <a:extLst>
                  <a:ext uri="{FF2B5EF4-FFF2-40B4-BE49-F238E27FC236}">
                    <a16:creationId xmlns:a16="http://schemas.microsoft.com/office/drawing/2014/main" id="{4008037B-0F0B-4CAE-B676-654136EFF6FE}"/>
                  </a:ext>
                </a:extLst>
              </p:cNvPr>
              <p:cNvSpPr/>
              <p:nvPr/>
            </p:nvSpPr>
            <p:spPr>
              <a:xfrm>
                <a:off x="11531598" y="5694361"/>
                <a:ext cx="298451" cy="115410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88"/>
                  <a:gd name="f4" fmla="val 727"/>
                  <a:gd name="f5" fmla="val 15"/>
                  <a:gd name="f6" fmla="val 407"/>
                  <a:gd name="f7" fmla="val 176"/>
                  <a:gd name="f8" fmla="val 6"/>
                  <a:gd name="f9" fmla="val 410"/>
                  <a:gd name="f10" fmla="*/ f0 1 188"/>
                  <a:gd name="f11" fmla="*/ f1 1 727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188"/>
                  <a:gd name="f18" fmla="*/ f15 1 727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188" h="727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37" name="Vrije vorm 36">
                <a:extLst>
                  <a:ext uri="{FF2B5EF4-FFF2-40B4-BE49-F238E27FC236}">
                    <a16:creationId xmlns:a16="http://schemas.microsoft.com/office/drawing/2014/main" id="{28ECDA72-8F46-42EB-AC09-92628133992F}"/>
                  </a:ext>
                </a:extLst>
              </p:cNvPr>
              <p:cNvSpPr/>
              <p:nvPr/>
            </p:nvSpPr>
            <p:spPr>
              <a:xfrm>
                <a:off x="11772900" y="5551486"/>
                <a:ext cx="157167" cy="15557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17"/>
                  <a:gd name="f5" fmla="val 8"/>
                  <a:gd name="f6" fmla="val 25"/>
                  <a:gd name="f7" fmla="val 16"/>
                  <a:gd name="f8" fmla="val 7"/>
                  <a:gd name="f9" fmla="val 26"/>
                  <a:gd name="f10" fmla="val 4"/>
                  <a:gd name="f11" fmla="val 10"/>
                  <a:gd name="f12" fmla="val 9"/>
                  <a:gd name="f13" fmla="val 23"/>
                  <a:gd name="f14" fmla="val 29"/>
                  <a:gd name="f15" fmla="*/ f0 1 33"/>
                  <a:gd name="f16" fmla="*/ f1 1 33"/>
                  <a:gd name="f17" fmla="val f2"/>
                  <a:gd name="f18" fmla="val f3"/>
                  <a:gd name="f19" fmla="+- f18 0 f17"/>
                  <a:gd name="f20" fmla="*/ f19 1 33"/>
                  <a:gd name="f21" fmla="*/ 0 1 f20"/>
                  <a:gd name="f22" fmla="*/ f18 1 f20"/>
                  <a:gd name="f23" fmla="*/ f21 f15 1"/>
                  <a:gd name="f24" fmla="*/ f22 f15 1"/>
                  <a:gd name="f25" fmla="*/ f22 f16 1"/>
                  <a:gd name="f26" fmla="*/ f21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33" h="33">
                    <a:moveTo>
                      <a:pt x="f4" y="f3"/>
                    </a:moveTo>
                    <a:cubicBezTo>
                      <a:pt x="f5" y="f3"/>
                      <a:pt x="f2" y="f6"/>
                      <a:pt x="f2" y="f7"/>
                    </a:cubicBezTo>
                    <a:cubicBezTo>
                      <a:pt x="f2" y="f8"/>
                      <a:pt x="f5" y="f2"/>
                      <a:pt x="f4" y="f2"/>
                    </a:cubicBezTo>
                    <a:cubicBezTo>
                      <a:pt x="f9" y="f2"/>
                      <a:pt x="f3" y="f8"/>
                      <a:pt x="f3" y="f7"/>
                    </a:cubicBezTo>
                    <a:cubicBezTo>
                      <a:pt x="f3" y="f6"/>
                      <a:pt x="f9" y="f3"/>
                      <a:pt x="f4" y="f3"/>
                    </a:cubicBezTo>
                    <a:close/>
                    <a:moveTo>
                      <a:pt x="f4" y="f10"/>
                    </a:moveTo>
                    <a:cubicBezTo>
                      <a:pt x="f11" y="f10"/>
                      <a:pt x="f10" y="f12"/>
                      <a:pt x="f10" y="f7"/>
                    </a:cubicBezTo>
                    <a:cubicBezTo>
                      <a:pt x="f10" y="f13"/>
                      <a:pt x="f11" y="f14"/>
                      <a:pt x="f4" y="f14"/>
                    </a:cubicBezTo>
                    <a:cubicBezTo>
                      <a:pt x="f13" y="f14"/>
                      <a:pt x="f14" y="f13"/>
                      <a:pt x="f14" y="f7"/>
                    </a:cubicBezTo>
                    <a:cubicBezTo>
                      <a:pt x="f14" y="f12"/>
                      <a:pt x="f13" y="f10"/>
                      <a:pt x="f4" y="f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38" name="Vrije vorm 37">
                <a:extLst>
                  <a:ext uri="{FF2B5EF4-FFF2-40B4-BE49-F238E27FC236}">
                    <a16:creationId xmlns:a16="http://schemas.microsoft.com/office/drawing/2014/main" id="{635314FC-51C6-43C0-9BD4-09D2708F2FE2}"/>
                  </a:ext>
                </a:extLst>
              </p:cNvPr>
              <p:cNvSpPr/>
              <p:nvPr/>
            </p:nvSpPr>
            <p:spPr>
              <a:xfrm>
                <a:off x="11710985" y="4764"/>
                <a:ext cx="304796" cy="15446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92"/>
                  <a:gd name="f4" fmla="val 973"/>
                  <a:gd name="f5" fmla="val 15"/>
                  <a:gd name="f6" fmla="val 790"/>
                  <a:gd name="f7" fmla="val 174"/>
                  <a:gd name="f8" fmla="val 614"/>
                  <a:gd name="f9" fmla="val 620"/>
                  <a:gd name="f10" fmla="val 796"/>
                  <a:gd name="f11" fmla="*/ f0 1 192"/>
                  <a:gd name="f12" fmla="*/ f1 1 973"/>
                  <a:gd name="f13" fmla="val f2"/>
                  <a:gd name="f14" fmla="val f3"/>
                  <a:gd name="f15" fmla="val f4"/>
                  <a:gd name="f16" fmla="+- f15 0 f13"/>
                  <a:gd name="f17" fmla="+- f14 0 f13"/>
                  <a:gd name="f18" fmla="*/ f17 1 192"/>
                  <a:gd name="f19" fmla="*/ f16 1 973"/>
                  <a:gd name="f20" fmla="*/ 0 1 f18"/>
                  <a:gd name="f21" fmla="*/ f14 1 f18"/>
                  <a:gd name="f22" fmla="*/ 0 1 f19"/>
                  <a:gd name="f23" fmla="*/ f15 1 f19"/>
                  <a:gd name="f24" fmla="*/ f20 f11 1"/>
                  <a:gd name="f25" fmla="*/ f21 f11 1"/>
                  <a:gd name="f26" fmla="*/ f23 f12 1"/>
                  <a:gd name="f27" fmla="*/ f22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192" h="973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39" name="Vrije vorm 38">
                <a:extLst>
                  <a:ext uri="{FF2B5EF4-FFF2-40B4-BE49-F238E27FC236}">
                    <a16:creationId xmlns:a16="http://schemas.microsoft.com/office/drawing/2014/main" id="{0C0CE32B-0405-43D7-A1F1-005EA7029420}"/>
                  </a:ext>
                </a:extLst>
              </p:cNvPr>
              <p:cNvSpPr/>
              <p:nvPr/>
            </p:nvSpPr>
            <p:spPr>
              <a:xfrm>
                <a:off x="11636370" y="4867278"/>
                <a:ext cx="188915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val f2"/>
                  <a:gd name="f14" fmla="val f3"/>
                  <a:gd name="f15" fmla="+- f14 0 f13"/>
                  <a:gd name="f16" fmla="*/ f15 1 40"/>
                  <a:gd name="f17" fmla="*/ 0 1 f16"/>
                  <a:gd name="f18" fmla="*/ f14 1 f16"/>
                  <a:gd name="f19" fmla="*/ f17 f11 1"/>
                  <a:gd name="f20" fmla="*/ f18 f11 1"/>
                  <a:gd name="f21" fmla="*/ f18 f12 1"/>
                  <a:gd name="f22" fmla="*/ f17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40" name="Vrije vorm 39">
                <a:extLst>
                  <a:ext uri="{FF2B5EF4-FFF2-40B4-BE49-F238E27FC236}">
                    <a16:creationId xmlns:a16="http://schemas.microsoft.com/office/drawing/2014/main" id="{08F6B1DD-A321-4050-B8B2-F3E1C36D3F74}"/>
                  </a:ext>
                </a:extLst>
              </p:cNvPr>
              <p:cNvSpPr/>
              <p:nvPr/>
            </p:nvSpPr>
            <p:spPr>
              <a:xfrm>
                <a:off x="11441109" y="5046665"/>
                <a:ext cx="307979" cy="1801816"/>
              </a:xfrm>
              <a:custGeom>
                <a:avLst/>
                <a:gdLst>
                  <a:gd name="f0" fmla="val 360"/>
                  <a:gd name="f1" fmla="val w"/>
                  <a:gd name="f2" fmla="val h"/>
                  <a:gd name="f3" fmla="val 0"/>
                  <a:gd name="f4" fmla="val 194"/>
                  <a:gd name="f5" fmla="val 1135"/>
                  <a:gd name="f6" fmla="val 18"/>
                  <a:gd name="f7" fmla="val 354"/>
                  <a:gd name="f8" fmla="val 176"/>
                  <a:gd name="f9" fmla="val 177"/>
                  <a:gd name="f10" fmla="val 183"/>
                  <a:gd name="f11" fmla="*/ f1 1 194"/>
                  <a:gd name="f12" fmla="*/ f2 1 1135"/>
                  <a:gd name="f13" fmla="val f3"/>
                  <a:gd name="f14" fmla="val f4"/>
                  <a:gd name="f15" fmla="val f5"/>
                  <a:gd name="f16" fmla="+- f15 0 f13"/>
                  <a:gd name="f17" fmla="+- f14 0 f13"/>
                  <a:gd name="f18" fmla="*/ f17 1 194"/>
                  <a:gd name="f19" fmla="*/ f16 1 1135"/>
                  <a:gd name="f20" fmla="*/ 0 1 f18"/>
                  <a:gd name="f21" fmla="*/ f14 1 f18"/>
                  <a:gd name="f22" fmla="*/ 0 1 f19"/>
                  <a:gd name="f23" fmla="*/ f15 1 f19"/>
                  <a:gd name="f24" fmla="*/ f20 f11 1"/>
                  <a:gd name="f25" fmla="*/ f21 f11 1"/>
                  <a:gd name="f26" fmla="*/ f23 f12 1"/>
                  <a:gd name="f27" fmla="*/ f22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194" h="1135">
                    <a:moveTo>
                      <a:pt x="f6" y="f5"/>
                    </a:moveTo>
                    <a:lnTo>
                      <a:pt x="f3" y="f5"/>
                    </a:lnTo>
                    <a:lnTo>
                      <a:pt x="f3" y="f7"/>
                    </a:lnTo>
                    <a:lnTo>
                      <a:pt x="f8" y="f9"/>
                    </a:lnTo>
                    <a:lnTo>
                      <a:pt x="f8" y="f3"/>
                    </a:lnTo>
                    <a:lnTo>
                      <a:pt x="f4" y="f3"/>
                    </a:lnTo>
                    <a:lnTo>
                      <a:pt x="f4" y="f10"/>
                    </a:lnTo>
                    <a:lnTo>
                      <a:pt x="f6" y="f0"/>
                    </a:lnTo>
                    <a:lnTo>
                      <a:pt x="f6" y="f5"/>
                    </a:ln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41" name="Vrije vorm 40">
                <a:extLst>
                  <a:ext uri="{FF2B5EF4-FFF2-40B4-BE49-F238E27FC236}">
                    <a16:creationId xmlns:a16="http://schemas.microsoft.com/office/drawing/2014/main" id="{EC316F57-DCFE-47FB-BF16-FEE3F15E6AE4}"/>
                  </a:ext>
                </a:extLst>
              </p:cNvPr>
              <p:cNvSpPr/>
              <p:nvPr/>
            </p:nvSpPr>
            <p:spPr>
              <a:xfrm>
                <a:off x="11849096" y="6416673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2BFDAE3C-99F3-4B94-A8AB-78C4D28E65E7}"/>
                  </a:ext>
                </a:extLst>
              </p:cNvPr>
              <p:cNvSpPr/>
              <p:nvPr/>
            </p:nvSpPr>
            <p:spPr>
              <a:xfrm>
                <a:off x="11939585" y="6596060"/>
                <a:ext cx="23810" cy="252410"/>
              </a:xfrm>
              <a:prstGeom prst="rect">
                <a:avLst/>
              </a:prstGeom>
              <a:gradFill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nl-BE"/>
              </a:p>
            </p:txBody>
          </p:sp>
        </p:grpSp>
      </p:grpSp>
      <p:sp>
        <p:nvSpPr>
          <p:cNvPr id="43" name="Tijdelijke aanduiding voor titel 1">
            <a:extLst>
              <a:ext uri="{FF2B5EF4-FFF2-40B4-BE49-F238E27FC236}">
                <a16:creationId xmlns:a16="http://schemas.microsoft.com/office/drawing/2014/main" id="{BBCC791A-328F-450C-B9C8-4BB07A2FE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18518"/>
            <a:ext cx="9905996" cy="14785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endParaRPr lang="nl-NL"/>
          </a:p>
        </p:txBody>
      </p:sp>
      <p:sp>
        <p:nvSpPr>
          <p:cNvPr id="44" name="Tijdelijke aanduiding voor tekst 2">
            <a:extLst>
              <a:ext uri="{FF2B5EF4-FFF2-40B4-BE49-F238E27FC236}">
                <a16:creationId xmlns:a16="http://schemas.microsoft.com/office/drawing/2014/main" id="{C4C10AE2-2BFA-4D01-8E88-F6696AF613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08" y="2249488"/>
            <a:ext cx="9905996" cy="35417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nl-NL"/>
              <a:t>Tekststijlen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5" name="Tijdelijke aanduiding voor datum 3">
            <a:extLst>
              <a:ext uri="{FF2B5EF4-FFF2-40B4-BE49-F238E27FC236}">
                <a16:creationId xmlns:a16="http://schemas.microsoft.com/office/drawing/2014/main" id="{97238368-9BA6-4EB1-ACCA-88B3D25A34B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456922" y="5883277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fld id="{3ED21CF5-815B-4425-8D86-52EAB2B5903F}" type="datetime1">
              <a:rPr lang="nl-NL"/>
              <a:pPr lvl="0"/>
              <a:t>1-12-2019</a:t>
            </a:fld>
            <a:endParaRPr lang="nl-NL"/>
          </a:p>
        </p:txBody>
      </p:sp>
      <p:sp>
        <p:nvSpPr>
          <p:cNvPr id="46" name="Tijdelijke aanduiding voor voettekst 4">
            <a:extLst>
              <a:ext uri="{FF2B5EF4-FFF2-40B4-BE49-F238E27FC236}">
                <a16:creationId xmlns:a16="http://schemas.microsoft.com/office/drawing/2014/main" id="{E43D7E68-4D4D-4B2C-A5F9-ECAB9EAE867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141408" y="5883277"/>
            <a:ext cx="62393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05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endParaRPr lang="nl-NL"/>
          </a:p>
        </p:txBody>
      </p:sp>
      <p:sp>
        <p:nvSpPr>
          <p:cNvPr id="47" name="Tijdelijke aanduiding voor dianummer 5">
            <a:extLst>
              <a:ext uri="{FF2B5EF4-FFF2-40B4-BE49-F238E27FC236}">
                <a16:creationId xmlns:a16="http://schemas.microsoft.com/office/drawing/2014/main" id="{7D3231C6-A288-447F-9B3B-BC7CDC045A6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276319" y="5883277"/>
            <a:ext cx="77108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fld id="{97F00032-5FBF-4AC6-B374-5D26DF10A2CB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nl-NL" sz="3600" b="0" i="0" u="none" strike="noStrike" kern="1200" cap="all" spc="0" baseline="0">
          <a:solidFill>
            <a:srgbClr val="FFFFFF"/>
          </a:solidFill>
          <a:uFillTx/>
          <a:latin typeface="Tw Cen MT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SzPct val="125000"/>
        <a:buFont typeface="Arial" pitchFamily="34"/>
        <a:buChar char="•"/>
        <a:tabLst/>
        <a:defRPr lang="nl-NL" sz="2400" b="0" i="0" u="none" strike="noStrike" kern="1200" cap="none" spc="0" baseline="0">
          <a:solidFill>
            <a:srgbClr val="FFFFFF"/>
          </a:solidFill>
          <a:uFillTx/>
          <a:latin typeface="Tw Cen MT"/>
        </a:defRPr>
      </a:lvl1pPr>
      <a:lvl2pPr marL="685800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nl-NL" sz="2000" b="0" i="0" u="none" strike="noStrike" kern="1200" cap="none" spc="0" baseline="0">
          <a:solidFill>
            <a:srgbClr val="FFFFFF"/>
          </a:solidFill>
          <a:uFillTx/>
          <a:latin typeface="Tw Cen MT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nl-NL" sz="1800" b="0" i="0" u="none" strike="noStrike" kern="1200" cap="none" spc="0" baseline="0">
          <a:solidFill>
            <a:srgbClr val="FFFFFF"/>
          </a:solidFill>
          <a:uFillTx/>
          <a:latin typeface="Tw Cen MT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nl-NL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nl-NL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gamer.com/discords-nitro-games-will-be-closed-in-octob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n.be/ihln/multimedia/datalek-bij-producent-van-slimme-beveiligingscamera-s-ook-belgen-kunnen-begluurd-worden~abf96d4f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n.be/nieuws/buitenland/135-cyberaanvallen-per-uur-op-belgische-economische-missie-in-china~a23006b9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n.be/ihln/games/valve-stelt-half-life-alyx-officieel-voor-dit-moet-je-weten~ab03bb0d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n.be/ihln/twitter-laat-nu-ook-gebruikers-in-benelux-antwoorden-verbergen~aef72900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7AF13-7EAA-488E-BB17-50C17AF78691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 anchorCtr="1"/>
          <a:lstStyle/>
          <a:p>
            <a:pPr lvl="0" algn="ctr"/>
            <a:r>
              <a:rPr lang="nl-NL" sz="5400" dirty="0" err="1">
                <a:latin typeface="Rockwell" pitchFamily="18"/>
              </a:rPr>
              <a:t>Discord</a:t>
            </a:r>
            <a:r>
              <a:rPr lang="nl-NL" sz="5400" dirty="0">
                <a:latin typeface="Rockwell" pitchFamily="18"/>
              </a:rPr>
              <a:t> Stopt met </a:t>
            </a:r>
            <a:r>
              <a:rPr lang="nl-NL" sz="5400" dirty="0" err="1">
                <a:latin typeface="Rockwell" pitchFamily="18"/>
              </a:rPr>
              <a:t>nitro</a:t>
            </a:r>
            <a:r>
              <a:rPr lang="nl-NL" sz="5400" dirty="0">
                <a:latin typeface="Rockwell" pitchFamily="18"/>
              </a:rPr>
              <a:t> service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13AEED9-8ABA-4A79-9992-525CC06ACC36}"/>
              </a:ext>
            </a:extLst>
          </p:cNvPr>
          <p:cNvSpPr txBox="1"/>
          <p:nvPr/>
        </p:nvSpPr>
        <p:spPr>
          <a:xfrm>
            <a:off x="0" y="6488664"/>
            <a:ext cx="332508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BE" sz="18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rPr>
              <a:t>13/09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71686E2-BDC6-4552-97AA-72F579B06563}"/>
              </a:ext>
            </a:extLst>
          </p:cNvPr>
          <p:cNvSpPr txBox="1"/>
          <p:nvPr/>
        </p:nvSpPr>
        <p:spPr>
          <a:xfrm>
            <a:off x="5167740" y="6479648"/>
            <a:ext cx="70242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BE" sz="18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  <a:hlinkClick r:id="rId3"/>
              </a:rPr>
              <a:t>https://www.pcgamer.com/discords-nitro-games-will-be-closed-in-october/</a:t>
            </a:r>
            <a:endParaRPr lang="nl-B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4414C28-CC35-429B-8E85-71638ADB6DB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936184" y="119932"/>
            <a:ext cx="3047996" cy="168592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et hackerscollectief wendt zich tot de media omdat bij Apexis en Sumpple geen gehoor gevonden werd.">
            <a:extLst>
              <a:ext uri="{FF2B5EF4-FFF2-40B4-BE49-F238E27FC236}">
                <a16:creationId xmlns:a16="http://schemas.microsoft.com/office/drawing/2014/main" id="{BA2F5810-9EC9-4965-A4F3-7F90CC81E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8608303-7977-47B2-ADAB-665797D9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nl-BE" sz="4000"/>
              <a:t>Datalek bij producent slimme camera’s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F9DD3B-A4A3-4966-A959-72E7A924A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nl-BE" sz="2000"/>
              <a:t>Er is een datalek gevonden in de producten van het merk Apexis, afkomstig van China. Dit zou mogelijks ook voor Belgische klanten een risico zijn.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668ADD9-8B30-457D-803B-4D629A393E78}"/>
              </a:ext>
            </a:extLst>
          </p:cNvPr>
          <p:cNvSpPr txBox="1"/>
          <p:nvPr/>
        </p:nvSpPr>
        <p:spPr>
          <a:xfrm>
            <a:off x="-86762" y="6140403"/>
            <a:ext cx="1227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hlinkClick r:id="rId3"/>
              </a:rPr>
              <a:t>https://www.hln.be/ihln/multimedia/datalek-bij-producent-van-slimme-beveiligingscamera-s-ook-belgen-kunnen-begluurd-worden~abf96d4f/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0394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5E29A323-0346-4A6E-9694-72365C058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5" b="1458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A31B1-4B94-42B1-8C9C-767AA568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nl-BE" sz="2500"/>
              <a:t>Cybercriminelen runden websites vanuit oude NAVO-bunker in Duitsland.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750EC6-76D7-4F47-9CFB-C12FE0CEC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BE" sz="1800"/>
              <a:t>In de bunker in Traben-Trarbach werd het hoofdkwartier van een cybercriminelen groep ontdekt. Hier runde ze de servers die hun dark web websites runde.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04A7A59-11EA-491E-9F9A-9CD1177DB6CC}"/>
              </a:ext>
            </a:extLst>
          </p:cNvPr>
          <p:cNvSpPr txBox="1"/>
          <p:nvPr/>
        </p:nvSpPr>
        <p:spPr>
          <a:xfrm>
            <a:off x="0" y="6216534"/>
            <a:ext cx="746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https://www.hln.be/ihln/cybercriminelen-runden-websites-vanuit-oude-navo-bunker-in-duitsland-onderzoek-naar-bende-duurde-bijna-5-jaar~a5d7f16e/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0973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5CC7B4-2DA2-465A-9257-A14CC7D96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381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ADCD1E49-4354-45B3-863D-484E4F75EE74}"/>
              </a:ext>
            </a:extLst>
          </p:cNvPr>
          <p:cNvSpPr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Proximus-storing in Antwerpen, Limburg en Vlaams-Brabant opgelost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hoek 1">
            <a:extLst>
              <a:ext uri="{FF2B5EF4-FFF2-40B4-BE49-F238E27FC236}">
                <a16:creationId xmlns:a16="http://schemas.microsoft.com/office/drawing/2014/main" id="{B6A7500B-4A98-413D-8495-F099F09801E1}"/>
              </a:ext>
            </a:extLst>
          </p:cNvPr>
          <p:cNvSpPr/>
          <p:nvPr/>
        </p:nvSpPr>
        <p:spPr>
          <a:xfrm>
            <a:off x="6253113" y="61174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nl-BE" sz="1800"/>
              <a:t>https://www.hln.be/ihln/multimedia/proximus-storing-in-antwerpen-limburg-en-vlaams-brabant-opgelost~a8d29e14/</a:t>
            </a:r>
          </a:p>
        </p:txBody>
      </p:sp>
    </p:spTree>
    <p:extLst>
      <p:ext uri="{BB962C8B-B14F-4D97-AF65-F5344CB8AC3E}">
        <p14:creationId xmlns:p14="http://schemas.microsoft.com/office/powerpoint/2010/main" val="24472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 Belgische prinses Astrid ontmoette maandag de  Chinese vicepresident Wang Qishan.">
            <a:extLst>
              <a:ext uri="{FF2B5EF4-FFF2-40B4-BE49-F238E27FC236}">
                <a16:creationId xmlns:a16="http://schemas.microsoft.com/office/drawing/2014/main" id="{3E1454AD-FF52-439F-82B3-A45938654A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AB6E5F8-3776-452C-9038-BEB8010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100">
                <a:latin typeface="+mj-lt"/>
                <a:ea typeface="+mj-ea"/>
                <a:cs typeface="+mj-cs"/>
              </a:rPr>
              <a:t>135 cyberaanvallen per uur op Belgische economische missie in China</a:t>
            </a:r>
            <a:br>
              <a:rPr lang="en-US" sz="5100">
                <a:latin typeface="+mj-lt"/>
                <a:ea typeface="+mj-ea"/>
                <a:cs typeface="+mj-cs"/>
              </a:rPr>
            </a:br>
            <a:endParaRPr lang="en-US" sz="5100">
              <a:latin typeface="+mj-lt"/>
              <a:ea typeface="+mj-ea"/>
              <a:cs typeface="+mj-cs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BB463E1-E420-40C4-8B46-0BD54111B7BF}"/>
              </a:ext>
            </a:extLst>
          </p:cNvPr>
          <p:cNvSpPr txBox="1"/>
          <p:nvPr/>
        </p:nvSpPr>
        <p:spPr>
          <a:xfrm>
            <a:off x="6167335" y="6211668"/>
            <a:ext cx="619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>
                <a:hlinkClick r:id="rId3"/>
              </a:rPr>
              <a:t>https://www.hln.be/nieuws/buitenland/135-cyberaanvallen-per-uur-op-belgische-economische-missie-in-china~a23006b9/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81982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reenshot uit de eerste trailer van ‘Half-Life: Alyx’">
            <a:extLst>
              <a:ext uri="{FF2B5EF4-FFF2-40B4-BE49-F238E27FC236}">
                <a16:creationId xmlns:a16="http://schemas.microsoft.com/office/drawing/2014/main" id="{A0F17D6A-5F2F-4C10-B9E1-ECBFA11F0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r="4776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294347-3E25-4C91-9FE8-F87758323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nl-BE" sz="2800" dirty="0" err="1"/>
              <a:t>Valve</a:t>
            </a:r>
            <a:r>
              <a:rPr lang="nl-BE" sz="2800" dirty="0"/>
              <a:t> stelt ‘Half-Life: </a:t>
            </a:r>
            <a:r>
              <a:rPr lang="nl-BE" sz="2800" dirty="0" err="1"/>
              <a:t>Alyx</a:t>
            </a:r>
            <a:r>
              <a:rPr lang="nl-BE" sz="2800" dirty="0"/>
              <a:t>’ officieel voor: dit moet je weten</a:t>
            </a:r>
            <a:br>
              <a:rPr lang="nl-BE" sz="2800" dirty="0"/>
            </a:br>
            <a:endParaRPr lang="nl-BE" sz="28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7518A55-FEE0-4675-83EB-A6F86F6A6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55000" lnSpcReduction="20000"/>
          </a:bodyPr>
          <a:lstStyle/>
          <a:p>
            <a:r>
              <a:rPr lang="nl-BE" dirty="0">
                <a:hlinkClick r:id="rId3"/>
              </a:rPr>
              <a:t>https://www.hln.be/ihln/games/valve-stelt-half-life-alyx-officieel-voor-dit-moet-je-weten~ab03bb0d/</a:t>
            </a:r>
            <a:endParaRPr lang="nl-BE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0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16BC293-9F36-4177-9515-76AC3CC67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" b="1114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88A80D-3C98-458E-A003-3D45038C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Twitter laat nu ook gebruikers in Benelux antwoorden verbergen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D19B574B-68DA-43E8-9D63-EA759082F269}"/>
              </a:ext>
            </a:extLst>
          </p:cNvPr>
          <p:cNvSpPr txBox="1"/>
          <p:nvPr/>
        </p:nvSpPr>
        <p:spPr>
          <a:xfrm>
            <a:off x="6406390" y="6211669"/>
            <a:ext cx="6147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hlinkClick r:id="rId3"/>
              </a:rPr>
              <a:t>https://www.hln.be/ihln/twitter-laat-nu-ook-gebruikers-in-benelux-antwoorden-verbergen~aef72900/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950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708EDB-A35E-4837-A3A7-0B6D29468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999" b="-1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751B6E-0B53-4083-8CA2-8B496BDA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100">
                <a:latin typeface="+mj-lt"/>
                <a:ea typeface="+mj-ea"/>
                <a:cs typeface="+mj-cs"/>
              </a:rPr>
              <a:t>“Deze technologie kan het aantal verkeersdoden halveren”</a:t>
            </a:r>
            <a:br>
              <a:rPr lang="en-US" sz="5100">
                <a:latin typeface="+mj-lt"/>
                <a:ea typeface="+mj-ea"/>
                <a:cs typeface="+mj-cs"/>
              </a:rPr>
            </a:br>
            <a:endParaRPr lang="en-US" sz="5100">
              <a:latin typeface="+mj-lt"/>
              <a:ea typeface="+mj-ea"/>
              <a:cs typeface="+mj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73CF3B-4A33-4A1E-A597-FB920A6E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18808" y="6231396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>
                <a:latin typeface="+mn-lt"/>
                <a:ea typeface="+mn-ea"/>
                <a:cs typeface="+mn-cs"/>
              </a:rPr>
              <a:t>hln.be/auto/-deze-technologie-kan-het-aantal-verkeersdoden-halveren~a8bf9b5a/</a:t>
            </a:r>
          </a:p>
        </p:txBody>
      </p:sp>
    </p:spTree>
    <p:extLst>
      <p:ext uri="{BB962C8B-B14F-4D97-AF65-F5344CB8AC3E}">
        <p14:creationId xmlns:p14="http://schemas.microsoft.com/office/powerpoint/2010/main" val="707491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Breedbeeld</PresentationFormat>
  <Paragraphs>20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Tw Cen MT</vt:lpstr>
      <vt:lpstr>Circuit</vt:lpstr>
      <vt:lpstr>Discord Stopt met nitro service</vt:lpstr>
      <vt:lpstr>Datalek bij producent slimme camera’s</vt:lpstr>
      <vt:lpstr>Cybercriminelen runden websites vanuit oude NAVO-bunker in Duitsland.</vt:lpstr>
      <vt:lpstr>PowerPoint-presentatie</vt:lpstr>
      <vt:lpstr>135 cyberaanvallen per uur op Belgische economische missie in China </vt:lpstr>
      <vt:lpstr>Valve stelt ‘Half-Life: Alyx’ officieel voor: dit moet je weten </vt:lpstr>
      <vt:lpstr>Twitter laat nu ook gebruikers in Benelux antwoorden verbergen</vt:lpstr>
      <vt:lpstr>“Deze technologie kan het aantal verkeersdoden halveren”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Stopt met nitro service</dc:title>
  <dc:creator>Diangelo Haaze</dc:creator>
  <cp:lastModifiedBy>Diangelo Haaze</cp:lastModifiedBy>
  <cp:revision>1</cp:revision>
  <dcterms:created xsi:type="dcterms:W3CDTF">2019-12-01T19:59:05Z</dcterms:created>
  <dcterms:modified xsi:type="dcterms:W3CDTF">2019-12-01T19:59:24Z</dcterms:modified>
</cp:coreProperties>
</file>