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1" r:id="rId6"/>
    <p:sldId id="266" r:id="rId7"/>
    <p:sldId id="267" r:id="rId8"/>
    <p:sldId id="265" r:id="rId9"/>
    <p:sldId id="262" r:id="rId10"/>
    <p:sldId id="264" r:id="rId11"/>
    <p:sldId id="263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5A32D-A8DA-47BA-853D-3D75F758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997A0A-9D75-48C6-9A22-B36256F3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B5521-E335-4C18-AF38-BF7C425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57D9A-1C58-49D5-A342-51EE2AF5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D8132-6F5E-4E47-80F4-904BCFE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A56EC-A083-4CDD-836C-2C075CC1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9C1506-5906-433B-948A-0A42F844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352B8-8A70-4D79-999F-46843D5A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22586-1DC2-4246-9F77-CD82A150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5F288-8620-40C7-A2FD-54C10756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2009F0-38C2-4B47-9250-87532A52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29C1AF-9F8A-4458-BA95-0B440CBE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EC1F2-6C0F-4AAD-8804-E3FC2EB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D364B-A2CF-4E86-9C1F-43D804C6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A538F-21B0-4A16-8031-0F50E403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4E016-8A97-45FE-912A-16D4A2D2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BE45C-AABA-4B25-9851-F6A9D28E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35C2A-095D-4492-97CA-561192C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D96C7-3659-46F4-9453-36B8E6F9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393BB-530F-47F6-9D0F-FF869EB7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7FC27-A437-485C-A3E0-4D79835B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B0C6D-E002-4E16-8A98-91F67A50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41B20-FB5C-4079-B302-696EB605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E2DC7-5527-4638-894B-8A13E9BE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46139-4179-49E6-B32D-A19B4A34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46461-C014-445B-9821-07F40FA6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9E6FD-676B-457A-9374-264021B4C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394E2A-6EC1-4193-AE0C-92075F9E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FA44F-3576-4D63-879B-A98466D4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FFB89C-9673-457F-930C-D76E1FF7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2E283-5E6F-43B4-B56A-7BEB855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13153-9B43-457F-8D73-3CAF28C1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D2FE-5E1C-4FE8-9B02-FB3C99B0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7BAD73-1F20-4DF3-9752-167252EC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8353B-8094-4B57-BD9F-CEC9DCB4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B3E6D8-F2CD-4414-8719-1D72D1FBA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7408CD-C1AC-4FBF-AEA9-B297004E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04F123-4EA9-40F7-B1EE-7E09375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7A2C5-8696-4788-A936-B22321FD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45241-E0C9-4484-8352-F9E80850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A4411D-8449-40FF-BBC0-1DFE066D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3EEC4F-B5A6-4112-8CC9-1ACA287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92AACC-8E33-4AC2-869C-8FDA5D3E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45D524-27B1-4519-8F6B-25E558E5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8468B-8548-4D0D-9BBA-11F42535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9B55D9-6720-49C4-885E-7F988E1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3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F90F5-B43D-4A54-BBF6-39F80285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3A9F2-0D67-47F6-A7B6-CE90117B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EB332A-D922-45DC-8B74-280899A3D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ABDD4-A14B-4226-92E1-25CCAFD5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0FB74-3750-4DC1-A82C-A492C4E6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DC65D7-37D0-4845-A68B-46D13820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9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797C0-8317-43E6-8AD8-0D9FCDB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9C4ECA-79D0-4D85-89A3-2F2E7945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6E86FA-66C0-425A-BFF0-F35F9DE2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5FC464-31CF-424C-B5D1-965D8A1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3E81F8-D159-44C5-B3F9-7F111B32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80140-5DBE-43EA-B28B-9E83738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FDB51-3A44-4251-B303-DE022893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E32A6-ED28-4C04-9633-A3AC2985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CD8EB-928A-42FD-91EA-93A533C66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D823-C2CA-40A6-8E05-0CAA5229124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300E2-7B22-4AFB-8760-A147611FC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0A9FC-BC2C-4A8B-9356-1D6F20EC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A67B-29A4-41DB-ABA1-CA28E0D3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E7240-4634-465F-B93B-7A08D0C9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91600" cy="2411412"/>
          </a:xfrm>
        </p:spPr>
        <p:txBody>
          <a:bodyPr>
            <a:normAutofit/>
          </a:bodyPr>
          <a:lstStyle/>
          <a:p>
            <a:r>
              <a:rPr lang="en-US" sz="9600" b="1" u="sng" dirty="0"/>
              <a:t>Hotkeys</a:t>
            </a:r>
            <a:endParaRPr lang="ru-RU" sz="9600" b="1" u="sng" dirty="0"/>
          </a:p>
        </p:txBody>
      </p:sp>
    </p:spTree>
    <p:extLst>
      <p:ext uri="{BB962C8B-B14F-4D97-AF65-F5344CB8AC3E}">
        <p14:creationId xmlns:p14="http://schemas.microsoft.com/office/powerpoint/2010/main" val="262940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Prt Sc </a:t>
            </a:r>
            <a:r>
              <a:rPr lang="en-US" sz="9600" b="1" u="sng" dirty="0" err="1"/>
              <a:t>SysRq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take a screenshot of a selected area on the screen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Win+L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lock the screen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7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Win + D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minimize all windows and go to the desktop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9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Win + U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turn off th</a:t>
            </a:r>
            <a:r>
              <a:rPr lang="en-US" altLang="ru-RU" sz="4800" dirty="0">
                <a:solidFill>
                  <a:srgbClr val="202124"/>
                </a:solidFill>
                <a:latin typeface="inherit"/>
              </a:rPr>
              <a:t>e computer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7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Win + E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lang="en-US" altLang="ru-RU" sz="4800" dirty="0">
                <a:solidFill>
                  <a:srgbClr val="202124"/>
                </a:solidFill>
                <a:latin typeface="inherit"/>
              </a:rPr>
              <a:t>quickly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open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“My computer” window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9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38150"/>
            <a:ext cx="11763375" cy="585787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Thanks for watching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32895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i="0" u="sng" dirty="0">
                <a:solidFill>
                  <a:srgbClr val="202124"/>
                </a:solidFill>
                <a:effectLst/>
                <a:latin typeface="Google Sans"/>
              </a:rPr>
              <a:t>CTRL + C</a:t>
            </a:r>
            <a:endParaRPr lang="ru-RU" sz="9600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F2BD83-578B-4998-86E9-DB8EABCA2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" y="3262928"/>
            <a:ext cx="117919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This key combination is needed to copy selected text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i="0" u="sng" dirty="0">
                <a:solidFill>
                  <a:srgbClr val="202124"/>
                </a:solidFill>
                <a:effectLst/>
                <a:latin typeface="Google Sans"/>
              </a:rPr>
              <a:t>CTRL + </a:t>
            </a:r>
            <a:r>
              <a:rPr lang="en-US" sz="9600" b="1" u="sng" dirty="0">
                <a:solidFill>
                  <a:srgbClr val="202124"/>
                </a:solidFill>
                <a:latin typeface="Google Sans"/>
              </a:rPr>
              <a:t>V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paste copied text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7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i="0" u="sng" dirty="0">
                <a:solidFill>
                  <a:srgbClr val="202124"/>
                </a:solidFill>
                <a:effectLst/>
                <a:latin typeface="Google Sans"/>
              </a:rPr>
              <a:t>CTRL + </a:t>
            </a:r>
            <a:r>
              <a:rPr lang="en-US" sz="9600" b="1" u="sng" dirty="0">
                <a:solidFill>
                  <a:srgbClr val="202124"/>
                </a:solidFill>
                <a:latin typeface="Google Sans"/>
              </a:rPr>
              <a:t>X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cut selected text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7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CTRL + S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save the current document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CTRL + Z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undo the last action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CTRL + Y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lang="en-US" altLang="ru-RU" sz="4800" dirty="0">
                <a:solidFill>
                  <a:srgbClr val="202124"/>
                </a:solidFill>
                <a:latin typeface="inherit"/>
              </a:rPr>
              <a:t>repeat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last undone action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CTRL + W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close current window in the browser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4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6D2B-609F-4643-AE22-E5949EC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60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/>
              <a:t>ALT + TAB</a:t>
            </a:r>
            <a:endParaRPr lang="ru-RU" sz="96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5EB7BD-2B15-490F-AF0D-DE1F5F779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3146069"/>
            <a:ext cx="10801350" cy="1451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his key combination is needed to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switch between open applications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09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197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inherit</vt:lpstr>
      <vt:lpstr>Тема Office</vt:lpstr>
      <vt:lpstr>Hotkeys</vt:lpstr>
      <vt:lpstr>CTRL + C</vt:lpstr>
      <vt:lpstr>CTRL + V</vt:lpstr>
      <vt:lpstr>CTRL + X</vt:lpstr>
      <vt:lpstr>CTRL + S</vt:lpstr>
      <vt:lpstr>CTRL + Z</vt:lpstr>
      <vt:lpstr>CTRL + Y</vt:lpstr>
      <vt:lpstr>CTRL + W</vt:lpstr>
      <vt:lpstr>ALT + TAB</vt:lpstr>
      <vt:lpstr>Prt Sc SysRq</vt:lpstr>
      <vt:lpstr>Win+L</vt:lpstr>
      <vt:lpstr>Win + D</vt:lpstr>
      <vt:lpstr>Win + U</vt:lpstr>
      <vt:lpstr>Win + 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Hotkeys</dc:title>
  <dc:creator>USER</dc:creator>
  <cp:lastModifiedBy>USER</cp:lastModifiedBy>
  <cp:revision>6</cp:revision>
  <dcterms:created xsi:type="dcterms:W3CDTF">2023-09-28T04:28:25Z</dcterms:created>
  <dcterms:modified xsi:type="dcterms:W3CDTF">2023-09-28T05:14:16Z</dcterms:modified>
</cp:coreProperties>
</file>