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95" r:id="rId2"/>
    <p:sldId id="296" r:id="rId3"/>
    <p:sldId id="297" r:id="rId4"/>
    <p:sldId id="298" r:id="rId5"/>
    <p:sldId id="299" r:id="rId6"/>
    <p:sldId id="300" r:id="rId7"/>
    <p:sldId id="301"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B9A328-97AB-4F91-898D-EF576F64FA26}">
          <p14:sldIdLst>
            <p14:sldId id="295"/>
            <p14:sldId id="296"/>
            <p14:sldId id="297"/>
            <p14:sldId id="298"/>
            <p14:sldId id="299"/>
            <p14:sldId id="300"/>
            <p14:sldId id="301"/>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E6E"/>
    <a:srgbClr val="FAE8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18575-06A1-4956-92CB-010AFDCAEE0B}" v="112" dt="2019-01-30T11:42:21.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6050" autoAdjust="0"/>
  </p:normalViewPr>
  <p:slideViewPr>
    <p:cSldViewPr snapToGrid="0">
      <p:cViewPr varScale="1">
        <p:scale>
          <a:sx n="71" d="100"/>
          <a:sy n="71" d="100"/>
        </p:scale>
        <p:origin x="8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mtim, Princess A." userId="7640e90e-f93d-463f-a00a-bc60d8d1e841" providerId="ADAL" clId="{68128ADC-7C4F-4FB9-BFEF-65783D60B031}"/>
    <pc:docChg chg="undo addSld delSld modSection">
      <pc:chgData name="Manimtim, Princess A." userId="7640e90e-f93d-463f-a00a-bc60d8d1e841" providerId="ADAL" clId="{68128ADC-7C4F-4FB9-BFEF-65783D60B031}" dt="2019-01-30T11:42:21.312" v="111" actId="2696"/>
      <pc:docMkLst>
        <pc:docMk/>
      </pc:docMkLst>
      <pc:sldChg chg="add del">
        <pc:chgData name="Manimtim, Princess A." userId="7640e90e-f93d-463f-a00a-bc60d8d1e841" providerId="ADAL" clId="{68128ADC-7C4F-4FB9-BFEF-65783D60B031}" dt="2019-01-30T11:42:21.211" v="84" actId="2696"/>
        <pc:sldMkLst>
          <pc:docMk/>
          <pc:sldMk cId="1114056586" sldId="256"/>
        </pc:sldMkLst>
      </pc:sldChg>
      <pc:sldChg chg="add del">
        <pc:chgData name="Manimtim, Princess A." userId="7640e90e-f93d-463f-a00a-bc60d8d1e841" providerId="ADAL" clId="{68128ADC-7C4F-4FB9-BFEF-65783D60B031}" dt="2019-01-30T11:42:21.217" v="85" actId="2696"/>
        <pc:sldMkLst>
          <pc:docMk/>
          <pc:sldMk cId="1176338176" sldId="257"/>
        </pc:sldMkLst>
      </pc:sldChg>
      <pc:sldChg chg="add del">
        <pc:chgData name="Manimtim, Princess A." userId="7640e90e-f93d-463f-a00a-bc60d8d1e841" providerId="ADAL" clId="{68128ADC-7C4F-4FB9-BFEF-65783D60B031}" dt="2019-01-30T11:42:21.224" v="86" actId="2696"/>
        <pc:sldMkLst>
          <pc:docMk/>
          <pc:sldMk cId="439338218" sldId="258"/>
        </pc:sldMkLst>
      </pc:sldChg>
      <pc:sldChg chg="add del">
        <pc:chgData name="Manimtim, Princess A." userId="7640e90e-f93d-463f-a00a-bc60d8d1e841" providerId="ADAL" clId="{68128ADC-7C4F-4FB9-BFEF-65783D60B031}" dt="2019-01-30T11:42:21.231" v="87" actId="2696"/>
        <pc:sldMkLst>
          <pc:docMk/>
          <pc:sldMk cId="986142190" sldId="259"/>
        </pc:sldMkLst>
      </pc:sldChg>
      <pc:sldChg chg="add del">
        <pc:chgData name="Manimtim, Princess A." userId="7640e90e-f93d-463f-a00a-bc60d8d1e841" providerId="ADAL" clId="{68128ADC-7C4F-4FB9-BFEF-65783D60B031}" dt="2019-01-30T11:42:21.231" v="88" actId="2696"/>
        <pc:sldMkLst>
          <pc:docMk/>
          <pc:sldMk cId="3652820304" sldId="260"/>
        </pc:sldMkLst>
      </pc:sldChg>
      <pc:sldChg chg="add del">
        <pc:chgData name="Manimtim, Princess A." userId="7640e90e-f93d-463f-a00a-bc60d8d1e841" providerId="ADAL" clId="{68128ADC-7C4F-4FB9-BFEF-65783D60B031}" dt="2019-01-30T11:42:21.237" v="89" actId="2696"/>
        <pc:sldMkLst>
          <pc:docMk/>
          <pc:sldMk cId="4081919364" sldId="261"/>
        </pc:sldMkLst>
      </pc:sldChg>
      <pc:sldChg chg="add del">
        <pc:chgData name="Manimtim, Princess A." userId="7640e90e-f93d-463f-a00a-bc60d8d1e841" providerId="ADAL" clId="{68128ADC-7C4F-4FB9-BFEF-65783D60B031}" dt="2019-01-30T11:42:21.250" v="93" actId="2696"/>
        <pc:sldMkLst>
          <pc:docMk/>
          <pc:sldMk cId="2143964136" sldId="263"/>
        </pc:sldMkLst>
      </pc:sldChg>
      <pc:sldChg chg="add del">
        <pc:chgData name="Manimtim, Princess A." userId="7640e90e-f93d-463f-a00a-bc60d8d1e841" providerId="ADAL" clId="{68128ADC-7C4F-4FB9-BFEF-65783D60B031}" dt="2019-01-30T11:42:21.248" v="92" actId="2696"/>
        <pc:sldMkLst>
          <pc:docMk/>
          <pc:sldMk cId="3607059483" sldId="264"/>
        </pc:sldMkLst>
      </pc:sldChg>
      <pc:sldChg chg="add del">
        <pc:chgData name="Manimtim, Princess A." userId="7640e90e-f93d-463f-a00a-bc60d8d1e841" providerId="ADAL" clId="{68128ADC-7C4F-4FB9-BFEF-65783D60B031}" dt="2019-01-30T11:42:21.244" v="91" actId="2696"/>
        <pc:sldMkLst>
          <pc:docMk/>
          <pc:sldMk cId="3233824803" sldId="265"/>
        </pc:sldMkLst>
      </pc:sldChg>
      <pc:sldChg chg="add del">
        <pc:chgData name="Manimtim, Princess A." userId="7640e90e-f93d-463f-a00a-bc60d8d1e841" providerId="ADAL" clId="{68128ADC-7C4F-4FB9-BFEF-65783D60B031}" dt="2019-01-30T11:42:21.239" v="90" actId="2696"/>
        <pc:sldMkLst>
          <pc:docMk/>
          <pc:sldMk cId="3474070726" sldId="266"/>
        </pc:sldMkLst>
      </pc:sldChg>
      <pc:sldChg chg="add del">
        <pc:chgData name="Manimtim, Princess A." userId="7640e90e-f93d-463f-a00a-bc60d8d1e841" providerId="ADAL" clId="{68128ADC-7C4F-4FB9-BFEF-65783D60B031}" dt="2019-01-30T11:42:21.255" v="95" actId="2696"/>
        <pc:sldMkLst>
          <pc:docMk/>
          <pc:sldMk cId="166192110" sldId="267"/>
        </pc:sldMkLst>
      </pc:sldChg>
      <pc:sldChg chg="add del">
        <pc:chgData name="Manimtim, Princess A." userId="7640e90e-f93d-463f-a00a-bc60d8d1e841" providerId="ADAL" clId="{68128ADC-7C4F-4FB9-BFEF-65783D60B031}" dt="2019-01-30T11:42:21.258" v="96" actId="2696"/>
        <pc:sldMkLst>
          <pc:docMk/>
          <pc:sldMk cId="3476874276" sldId="268"/>
        </pc:sldMkLst>
      </pc:sldChg>
      <pc:sldChg chg="add del">
        <pc:chgData name="Manimtim, Princess A." userId="7640e90e-f93d-463f-a00a-bc60d8d1e841" providerId="ADAL" clId="{68128ADC-7C4F-4FB9-BFEF-65783D60B031}" dt="2019-01-30T11:42:21.266" v="98" actId="2696"/>
        <pc:sldMkLst>
          <pc:docMk/>
          <pc:sldMk cId="3466649988" sldId="269"/>
        </pc:sldMkLst>
      </pc:sldChg>
      <pc:sldChg chg="add del">
        <pc:chgData name="Manimtim, Princess A." userId="7640e90e-f93d-463f-a00a-bc60d8d1e841" providerId="ADAL" clId="{68128ADC-7C4F-4FB9-BFEF-65783D60B031}" dt="2019-01-30T11:42:21.264" v="97" actId="2696"/>
        <pc:sldMkLst>
          <pc:docMk/>
          <pc:sldMk cId="1465477345" sldId="270"/>
        </pc:sldMkLst>
      </pc:sldChg>
      <pc:sldChg chg="add del">
        <pc:chgData name="Manimtim, Princess A." userId="7640e90e-f93d-463f-a00a-bc60d8d1e841" providerId="ADAL" clId="{68128ADC-7C4F-4FB9-BFEF-65783D60B031}" dt="2019-01-30T11:42:21.268" v="99" actId="2696"/>
        <pc:sldMkLst>
          <pc:docMk/>
          <pc:sldMk cId="2183346819" sldId="271"/>
        </pc:sldMkLst>
      </pc:sldChg>
      <pc:sldChg chg="add del">
        <pc:chgData name="Manimtim, Princess A." userId="7640e90e-f93d-463f-a00a-bc60d8d1e841" providerId="ADAL" clId="{68128ADC-7C4F-4FB9-BFEF-65783D60B031}" dt="2019-01-30T11:42:21.271" v="100" actId="2696"/>
        <pc:sldMkLst>
          <pc:docMk/>
          <pc:sldMk cId="1139561009" sldId="272"/>
        </pc:sldMkLst>
      </pc:sldChg>
      <pc:sldChg chg="add del">
        <pc:chgData name="Manimtim, Princess A." userId="7640e90e-f93d-463f-a00a-bc60d8d1e841" providerId="ADAL" clId="{68128ADC-7C4F-4FB9-BFEF-65783D60B031}" dt="2019-01-30T11:42:21.273" v="101" actId="2696"/>
        <pc:sldMkLst>
          <pc:docMk/>
          <pc:sldMk cId="2353848210" sldId="273"/>
        </pc:sldMkLst>
      </pc:sldChg>
      <pc:sldChg chg="add del">
        <pc:chgData name="Manimtim, Princess A." userId="7640e90e-f93d-463f-a00a-bc60d8d1e841" providerId="ADAL" clId="{68128ADC-7C4F-4FB9-BFEF-65783D60B031}" dt="2019-01-30T11:42:21.277" v="102" actId="2696"/>
        <pc:sldMkLst>
          <pc:docMk/>
          <pc:sldMk cId="1886621620" sldId="274"/>
        </pc:sldMkLst>
      </pc:sldChg>
      <pc:sldChg chg="add del">
        <pc:chgData name="Manimtim, Princess A." userId="7640e90e-f93d-463f-a00a-bc60d8d1e841" providerId="ADAL" clId="{68128ADC-7C4F-4FB9-BFEF-65783D60B031}" dt="2019-01-30T11:42:21.292" v="103" actId="2696"/>
        <pc:sldMkLst>
          <pc:docMk/>
          <pc:sldMk cId="1124709159" sldId="275"/>
        </pc:sldMkLst>
      </pc:sldChg>
      <pc:sldChg chg="add del">
        <pc:chgData name="Manimtim, Princess A." userId="7640e90e-f93d-463f-a00a-bc60d8d1e841" providerId="ADAL" clId="{68128ADC-7C4F-4FB9-BFEF-65783D60B031}" dt="2019-01-30T11:42:21.297" v="104" actId="2696"/>
        <pc:sldMkLst>
          <pc:docMk/>
          <pc:sldMk cId="470004593" sldId="276"/>
        </pc:sldMkLst>
      </pc:sldChg>
      <pc:sldChg chg="add del">
        <pc:chgData name="Manimtim, Princess A." userId="7640e90e-f93d-463f-a00a-bc60d8d1e841" providerId="ADAL" clId="{68128ADC-7C4F-4FB9-BFEF-65783D60B031}" dt="2019-01-30T11:42:21.299" v="105" actId="2696"/>
        <pc:sldMkLst>
          <pc:docMk/>
          <pc:sldMk cId="3790264442" sldId="277"/>
        </pc:sldMkLst>
      </pc:sldChg>
      <pc:sldChg chg="add del">
        <pc:chgData name="Manimtim, Princess A." userId="7640e90e-f93d-463f-a00a-bc60d8d1e841" providerId="ADAL" clId="{68128ADC-7C4F-4FB9-BFEF-65783D60B031}" dt="2019-01-30T11:42:21.301" v="106" actId="2696"/>
        <pc:sldMkLst>
          <pc:docMk/>
          <pc:sldMk cId="3014644853" sldId="278"/>
        </pc:sldMkLst>
      </pc:sldChg>
      <pc:sldChg chg="add del">
        <pc:chgData name="Manimtim, Princess A." userId="7640e90e-f93d-463f-a00a-bc60d8d1e841" providerId="ADAL" clId="{68128ADC-7C4F-4FB9-BFEF-65783D60B031}" dt="2019-01-30T11:42:21.303" v="107" actId="2696"/>
        <pc:sldMkLst>
          <pc:docMk/>
          <pc:sldMk cId="3873335749" sldId="279"/>
        </pc:sldMkLst>
      </pc:sldChg>
      <pc:sldChg chg="add del">
        <pc:chgData name="Manimtim, Princess A." userId="7640e90e-f93d-463f-a00a-bc60d8d1e841" providerId="ADAL" clId="{68128ADC-7C4F-4FB9-BFEF-65783D60B031}" dt="2019-01-30T11:42:21.305" v="108" actId="2696"/>
        <pc:sldMkLst>
          <pc:docMk/>
          <pc:sldMk cId="2205140168" sldId="280"/>
        </pc:sldMkLst>
      </pc:sldChg>
      <pc:sldChg chg="add del">
        <pc:chgData name="Manimtim, Princess A." userId="7640e90e-f93d-463f-a00a-bc60d8d1e841" providerId="ADAL" clId="{68128ADC-7C4F-4FB9-BFEF-65783D60B031}" dt="2019-01-30T11:42:21.307" v="109" actId="2696"/>
        <pc:sldMkLst>
          <pc:docMk/>
          <pc:sldMk cId="2673091389" sldId="281"/>
        </pc:sldMkLst>
      </pc:sldChg>
      <pc:sldChg chg="add del">
        <pc:chgData name="Manimtim, Princess A." userId="7640e90e-f93d-463f-a00a-bc60d8d1e841" providerId="ADAL" clId="{68128ADC-7C4F-4FB9-BFEF-65783D60B031}" dt="2019-01-30T11:42:21.308" v="110" actId="2696"/>
        <pc:sldMkLst>
          <pc:docMk/>
          <pc:sldMk cId="3178207420" sldId="282"/>
        </pc:sldMkLst>
      </pc:sldChg>
      <pc:sldChg chg="add del">
        <pc:chgData name="Manimtim, Princess A." userId="7640e90e-f93d-463f-a00a-bc60d8d1e841" providerId="ADAL" clId="{68128ADC-7C4F-4FB9-BFEF-65783D60B031}" dt="2019-01-30T11:42:21.312" v="111" actId="2696"/>
        <pc:sldMkLst>
          <pc:docMk/>
          <pc:sldMk cId="3617017887" sldId="283"/>
        </pc:sldMkLst>
      </pc:sldChg>
      <pc:sldChg chg="del">
        <pc:chgData name="Manimtim, Princess A." userId="7640e90e-f93d-463f-a00a-bc60d8d1e841" providerId="ADAL" clId="{68128ADC-7C4F-4FB9-BFEF-65783D60B031}" dt="2019-01-30T11:42:21.197" v="83" actId="2696"/>
        <pc:sldMkLst>
          <pc:docMk/>
          <pc:sldMk cId="3814168616" sldId="284"/>
        </pc:sldMkLst>
      </pc:sldChg>
      <pc:sldChg chg="del">
        <pc:chgData name="Manimtim, Princess A." userId="7640e90e-f93d-463f-a00a-bc60d8d1e841" providerId="ADAL" clId="{68128ADC-7C4F-4FB9-BFEF-65783D60B031}" dt="2019-01-30T11:42:21.169" v="82" actId="2696"/>
        <pc:sldMkLst>
          <pc:docMk/>
          <pc:sldMk cId="2843429988" sldId="285"/>
        </pc:sldMkLst>
      </pc:sldChg>
      <pc:sldChg chg="del">
        <pc:chgData name="Manimtim, Princess A." userId="7640e90e-f93d-463f-a00a-bc60d8d1e841" providerId="ADAL" clId="{68128ADC-7C4F-4FB9-BFEF-65783D60B031}" dt="2019-01-30T11:42:21.162" v="81" actId="2696"/>
        <pc:sldMkLst>
          <pc:docMk/>
          <pc:sldMk cId="1175169784" sldId="286"/>
        </pc:sldMkLst>
      </pc:sldChg>
      <pc:sldChg chg="del">
        <pc:chgData name="Manimtim, Princess A." userId="7640e90e-f93d-463f-a00a-bc60d8d1e841" providerId="ADAL" clId="{68128ADC-7C4F-4FB9-BFEF-65783D60B031}" dt="2019-01-30T11:42:21.147" v="80" actId="2696"/>
        <pc:sldMkLst>
          <pc:docMk/>
          <pc:sldMk cId="75227473" sldId="288"/>
        </pc:sldMkLst>
      </pc:sldChg>
      <pc:sldChg chg="del">
        <pc:chgData name="Manimtim, Princess A." userId="7640e90e-f93d-463f-a00a-bc60d8d1e841" providerId="ADAL" clId="{68128ADC-7C4F-4FB9-BFEF-65783D60B031}" dt="2019-01-30T11:42:21.084" v="78" actId="2696"/>
        <pc:sldMkLst>
          <pc:docMk/>
          <pc:sldMk cId="405526532" sldId="289"/>
        </pc:sldMkLst>
      </pc:sldChg>
      <pc:sldChg chg="del">
        <pc:chgData name="Manimtim, Princess A." userId="7640e90e-f93d-463f-a00a-bc60d8d1e841" providerId="ADAL" clId="{68128ADC-7C4F-4FB9-BFEF-65783D60B031}" dt="2019-01-30T11:42:21.048" v="76" actId="2696"/>
        <pc:sldMkLst>
          <pc:docMk/>
          <pc:sldMk cId="955769191" sldId="290"/>
        </pc:sldMkLst>
      </pc:sldChg>
      <pc:sldChg chg="del">
        <pc:chgData name="Manimtim, Princess A." userId="7640e90e-f93d-463f-a00a-bc60d8d1e841" providerId="ADAL" clId="{68128ADC-7C4F-4FB9-BFEF-65783D60B031}" dt="2019-01-30T11:42:21.034" v="75" actId="2696"/>
        <pc:sldMkLst>
          <pc:docMk/>
          <pc:sldMk cId="1275795013" sldId="291"/>
        </pc:sldMkLst>
      </pc:sldChg>
      <pc:sldChg chg="del">
        <pc:chgData name="Manimtim, Princess A." userId="7640e90e-f93d-463f-a00a-bc60d8d1e841" providerId="ADAL" clId="{68128ADC-7C4F-4FB9-BFEF-65783D60B031}" dt="2019-01-30T11:42:21.131" v="79" actId="2696"/>
        <pc:sldMkLst>
          <pc:docMk/>
          <pc:sldMk cId="3777587996" sldId="292"/>
        </pc:sldMkLst>
      </pc:sldChg>
      <pc:sldChg chg="del">
        <pc:chgData name="Manimtim, Princess A." userId="7640e90e-f93d-463f-a00a-bc60d8d1e841" providerId="ADAL" clId="{68128ADC-7C4F-4FB9-BFEF-65783D60B031}" dt="2019-01-30T11:42:21.065" v="77" actId="2696"/>
        <pc:sldMkLst>
          <pc:docMk/>
          <pc:sldMk cId="3804695686" sldId="293"/>
        </pc:sldMkLst>
      </pc:sldChg>
      <pc:sldChg chg="del">
        <pc:chgData name="Manimtim, Princess A." userId="7640e90e-f93d-463f-a00a-bc60d8d1e841" providerId="ADAL" clId="{68128ADC-7C4F-4FB9-BFEF-65783D60B031}" dt="2019-01-30T11:42:20.906" v="72" actId="2696"/>
        <pc:sldMkLst>
          <pc:docMk/>
          <pc:sldMk cId="1393695459" sldId="294"/>
        </pc:sldMkLst>
      </pc:sldChg>
      <pc:sldChg chg="add del">
        <pc:chgData name="Manimtim, Princess A." userId="7640e90e-f93d-463f-a00a-bc60d8d1e841" providerId="ADAL" clId="{68128ADC-7C4F-4FB9-BFEF-65783D60B031}" dt="2019-01-30T11:41:16.663" v="61" actId="2696"/>
        <pc:sldMkLst>
          <pc:docMk/>
          <pc:sldMk cId="2775700268" sldId="295"/>
        </pc:sldMkLst>
      </pc:sldChg>
      <pc:sldChg chg="add del">
        <pc:chgData name="Manimtim, Princess A." userId="7640e90e-f93d-463f-a00a-bc60d8d1e841" providerId="ADAL" clId="{68128ADC-7C4F-4FB9-BFEF-65783D60B031}" dt="2019-01-30T11:41:16.659" v="60" actId="2696"/>
        <pc:sldMkLst>
          <pc:docMk/>
          <pc:sldMk cId="1458974656" sldId="296"/>
        </pc:sldMkLst>
      </pc:sldChg>
      <pc:sldChg chg="add del">
        <pc:chgData name="Manimtim, Princess A." userId="7640e90e-f93d-463f-a00a-bc60d8d1e841" providerId="ADAL" clId="{68128ADC-7C4F-4FB9-BFEF-65783D60B031}" dt="2019-01-30T11:41:16.649" v="59" actId="2696"/>
        <pc:sldMkLst>
          <pc:docMk/>
          <pc:sldMk cId="2406930955" sldId="297"/>
        </pc:sldMkLst>
      </pc:sldChg>
      <pc:sldChg chg="add del">
        <pc:chgData name="Manimtim, Princess A." userId="7640e90e-f93d-463f-a00a-bc60d8d1e841" providerId="ADAL" clId="{68128ADC-7C4F-4FB9-BFEF-65783D60B031}" dt="2019-01-30T11:41:16.647" v="58" actId="2696"/>
        <pc:sldMkLst>
          <pc:docMk/>
          <pc:sldMk cId="2285853144" sldId="298"/>
        </pc:sldMkLst>
      </pc:sldChg>
      <pc:sldChg chg="add del">
        <pc:chgData name="Manimtim, Princess A." userId="7640e90e-f93d-463f-a00a-bc60d8d1e841" providerId="ADAL" clId="{68128ADC-7C4F-4FB9-BFEF-65783D60B031}" dt="2019-01-30T11:41:16.644" v="57" actId="2696"/>
        <pc:sldMkLst>
          <pc:docMk/>
          <pc:sldMk cId="2557315700" sldId="299"/>
        </pc:sldMkLst>
      </pc:sldChg>
      <pc:sldChg chg="add del">
        <pc:chgData name="Manimtim, Princess A." userId="7640e90e-f93d-463f-a00a-bc60d8d1e841" providerId="ADAL" clId="{68128ADC-7C4F-4FB9-BFEF-65783D60B031}" dt="2019-01-30T11:41:16.634" v="56" actId="2696"/>
        <pc:sldMkLst>
          <pc:docMk/>
          <pc:sldMk cId="2020661356" sldId="300"/>
        </pc:sldMkLst>
      </pc:sldChg>
      <pc:sldChg chg="add del">
        <pc:chgData name="Manimtim, Princess A." userId="7640e90e-f93d-463f-a00a-bc60d8d1e841" providerId="ADAL" clId="{68128ADC-7C4F-4FB9-BFEF-65783D60B031}" dt="2019-01-30T11:41:16.631" v="55" actId="2696"/>
        <pc:sldMkLst>
          <pc:docMk/>
          <pc:sldMk cId="1252171900" sldId="301"/>
        </pc:sldMkLst>
      </pc:sldChg>
      <pc:sldChg chg="add del">
        <pc:chgData name="Manimtim, Princess A." userId="7640e90e-f93d-463f-a00a-bc60d8d1e841" providerId="ADAL" clId="{68128ADC-7C4F-4FB9-BFEF-65783D60B031}" dt="2019-01-30T11:42:21.253" v="94" actId="2696"/>
        <pc:sldMkLst>
          <pc:docMk/>
          <pc:sldMk cId="1896212388" sldId="302"/>
        </pc:sldMkLst>
      </pc:sldChg>
      <pc:sldChg chg="add del">
        <pc:chgData name="Manimtim, Princess A." userId="7640e90e-f93d-463f-a00a-bc60d8d1e841" providerId="ADAL" clId="{68128ADC-7C4F-4FB9-BFEF-65783D60B031}" dt="2019-01-30T11:41:16.514" v="36" actId="2696"/>
        <pc:sldMkLst>
          <pc:docMk/>
          <pc:sldMk cId="783193627" sldId="303"/>
        </pc:sldMkLst>
      </pc:sldChg>
      <pc:sldChg chg="del">
        <pc:chgData name="Manimtim, Princess A." userId="7640e90e-f93d-463f-a00a-bc60d8d1e841" providerId="ADAL" clId="{68128ADC-7C4F-4FB9-BFEF-65783D60B031}" dt="2019-01-30T11:42:21.014" v="74" actId="2696"/>
        <pc:sldMkLst>
          <pc:docMk/>
          <pc:sldMk cId="3053149192" sldId="309"/>
        </pc:sldMkLst>
      </pc:sldChg>
      <pc:sldChg chg="del">
        <pc:chgData name="Manimtim, Princess A." userId="7640e90e-f93d-463f-a00a-bc60d8d1e841" providerId="ADAL" clId="{68128ADC-7C4F-4FB9-BFEF-65783D60B031}" dt="2019-01-30T11:42:20.997" v="73" actId="2696"/>
        <pc:sldMkLst>
          <pc:docMk/>
          <pc:sldMk cId="3188177422"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535CC-261E-4B9C-A130-5946565E030B}"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A96FB-7662-4727-93C9-2B86423F141B}" type="slidenum">
              <a:rPr lang="en-US" smtClean="0"/>
              <a:t>‹#›</a:t>
            </a:fld>
            <a:endParaRPr lang="en-US"/>
          </a:p>
        </p:txBody>
      </p:sp>
    </p:spTree>
    <p:extLst>
      <p:ext uri="{BB962C8B-B14F-4D97-AF65-F5344CB8AC3E}">
        <p14:creationId xmlns:p14="http://schemas.microsoft.com/office/powerpoint/2010/main" val="113598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3</a:t>
            </a:fld>
            <a:endParaRPr lang="en-US"/>
          </a:p>
        </p:txBody>
      </p:sp>
    </p:spTree>
    <p:extLst>
      <p:ext uri="{BB962C8B-B14F-4D97-AF65-F5344CB8AC3E}">
        <p14:creationId xmlns:p14="http://schemas.microsoft.com/office/powerpoint/2010/main" val="351564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4</a:t>
            </a:fld>
            <a:endParaRPr lang="en-US"/>
          </a:p>
        </p:txBody>
      </p:sp>
    </p:spTree>
    <p:extLst>
      <p:ext uri="{BB962C8B-B14F-4D97-AF65-F5344CB8AC3E}">
        <p14:creationId xmlns:p14="http://schemas.microsoft.com/office/powerpoint/2010/main" val="18320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5</a:t>
            </a:fld>
            <a:endParaRPr lang="en-US"/>
          </a:p>
        </p:txBody>
      </p:sp>
    </p:spTree>
    <p:extLst>
      <p:ext uri="{BB962C8B-B14F-4D97-AF65-F5344CB8AC3E}">
        <p14:creationId xmlns:p14="http://schemas.microsoft.com/office/powerpoint/2010/main" val="208633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4A96FB-7662-4727-93C9-2B86423F141B}" type="slidenum">
              <a:rPr lang="en-US" smtClean="0"/>
              <a:t>6</a:t>
            </a:fld>
            <a:endParaRPr lang="en-US"/>
          </a:p>
        </p:txBody>
      </p:sp>
    </p:spTree>
    <p:extLst>
      <p:ext uri="{BB962C8B-B14F-4D97-AF65-F5344CB8AC3E}">
        <p14:creationId xmlns:p14="http://schemas.microsoft.com/office/powerpoint/2010/main" val="377109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4A96FB-7662-4727-93C9-2B86423F141B}" type="slidenum">
              <a:rPr lang="en-US" smtClean="0"/>
              <a:t>7</a:t>
            </a:fld>
            <a:endParaRPr lang="en-US"/>
          </a:p>
        </p:txBody>
      </p:sp>
    </p:spTree>
    <p:extLst>
      <p:ext uri="{BB962C8B-B14F-4D97-AF65-F5344CB8AC3E}">
        <p14:creationId xmlns:p14="http://schemas.microsoft.com/office/powerpoint/2010/main" val="255713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1/30/2019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1/30/2019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16B-2DA1-42C6-A8D1-0906213EAC8B}"/>
              </a:ext>
            </a:extLst>
          </p:cNvPr>
          <p:cNvSpPr>
            <a:spLocks noGrp="1"/>
          </p:cNvSpPr>
          <p:nvPr>
            <p:ph type="title"/>
          </p:nvPr>
        </p:nvSpPr>
        <p:spPr/>
        <p:txBody>
          <a:bodyPr/>
          <a:lstStyle/>
          <a:p>
            <a:r>
              <a:rPr lang="en-US" dirty="0"/>
              <a:t>USE CASE for Agile</a:t>
            </a:r>
          </a:p>
        </p:txBody>
      </p:sp>
    </p:spTree>
    <p:extLst>
      <p:ext uri="{BB962C8B-B14F-4D97-AF65-F5344CB8AC3E}">
        <p14:creationId xmlns:p14="http://schemas.microsoft.com/office/powerpoint/2010/main" val="277570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BE6F-02F8-459C-AB0F-4CE96DAF41A3}"/>
              </a:ext>
            </a:extLst>
          </p:cNvPr>
          <p:cNvSpPr>
            <a:spLocks noGrp="1"/>
          </p:cNvSpPr>
          <p:nvPr>
            <p:ph type="title"/>
          </p:nvPr>
        </p:nvSpPr>
        <p:spPr/>
        <p:txBody>
          <a:bodyPr/>
          <a:lstStyle/>
          <a:p>
            <a:r>
              <a:rPr lang="en-US" dirty="0"/>
              <a:t>Product backlog Creation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20A7540B-066C-48ED-8F1E-BB035903ECCC}"/>
              </a:ext>
            </a:extLst>
          </p:cNvPr>
          <p:cNvPicPr>
            <a:picLocks noGrp="1" noChangeAspect="1"/>
          </p:cNvPicPr>
          <p:nvPr>
            <p:ph idx="1"/>
          </p:nvPr>
        </p:nvPicPr>
        <p:blipFill>
          <a:blip r:embed="rId2"/>
          <a:stretch>
            <a:fillRect/>
          </a:stretch>
        </p:blipFill>
        <p:spPr>
          <a:xfrm>
            <a:off x="1251678" y="1787422"/>
            <a:ext cx="10245266" cy="3364441"/>
          </a:xfrm>
        </p:spPr>
      </p:pic>
    </p:spTree>
    <p:extLst>
      <p:ext uri="{BB962C8B-B14F-4D97-AF65-F5344CB8AC3E}">
        <p14:creationId xmlns:p14="http://schemas.microsoft.com/office/powerpoint/2010/main" val="227488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684-1378-4976-98D1-CF36F04597B1}"/>
              </a:ext>
            </a:extLst>
          </p:cNvPr>
          <p:cNvSpPr>
            <a:spLocks noGrp="1"/>
          </p:cNvSpPr>
          <p:nvPr>
            <p:ph type="title"/>
          </p:nvPr>
        </p:nvSpPr>
        <p:spPr/>
        <p:txBody>
          <a:bodyPr/>
          <a:lstStyle/>
          <a:p>
            <a:r>
              <a:rPr lang="en-US" dirty="0"/>
              <a:t>SQL Codes (User story 1):</a:t>
            </a:r>
          </a:p>
        </p:txBody>
      </p:sp>
      <p:sp>
        <p:nvSpPr>
          <p:cNvPr id="5" name="Content Placeholder 4">
            <a:extLst>
              <a:ext uri="{FF2B5EF4-FFF2-40B4-BE49-F238E27FC236}">
                <a16:creationId xmlns:a16="http://schemas.microsoft.com/office/drawing/2014/main" id="{27282BE0-C69F-4982-B653-5D1A29BA5B51}"/>
              </a:ext>
            </a:extLst>
          </p:cNvPr>
          <p:cNvSpPr>
            <a:spLocks noGrp="1"/>
          </p:cNvSpPr>
          <p:nvPr>
            <p:ph idx="1"/>
          </p:nvPr>
        </p:nvSpPr>
        <p:spPr>
          <a:xfrm>
            <a:off x="1250952" y="4495800"/>
            <a:ext cx="10179047" cy="2198915"/>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buNone/>
            </a:pPr>
            <a:r>
              <a:rPr lang="en-US" dirty="0"/>
              <a:t>SELECT  </a:t>
            </a:r>
            <a:r>
              <a:rPr lang="en-US" dirty="0" err="1"/>
              <a:t>t_FlightDetails.flight_departure_date</a:t>
            </a:r>
            <a:r>
              <a:rPr lang="en-US" dirty="0"/>
              <a:t>, </a:t>
            </a:r>
            <a:r>
              <a:rPr lang="en-US" dirty="0" err="1"/>
              <a:t>t_Flight.flight_id</a:t>
            </a:r>
            <a:r>
              <a:rPr lang="en-US" dirty="0"/>
              <a:t>, </a:t>
            </a:r>
            <a:r>
              <a:rPr lang="en-US" dirty="0" err="1"/>
              <a:t>t_Flight.from_location</a:t>
            </a:r>
            <a:r>
              <a:rPr lang="en-US" dirty="0"/>
              <a:t>, </a:t>
            </a:r>
            <a:r>
              <a:rPr lang="en-US" dirty="0" err="1"/>
              <a:t>t_Flight.to_location</a:t>
            </a:r>
            <a:r>
              <a:rPr lang="en-US" dirty="0"/>
              <a:t>, </a:t>
            </a:r>
            <a:r>
              <a:rPr lang="en-US" dirty="0" err="1"/>
              <a:t>t_Flight.departure_time</a:t>
            </a:r>
            <a:r>
              <a:rPr lang="en-US" dirty="0"/>
              <a:t>, </a:t>
            </a:r>
            <a:r>
              <a:rPr lang="en-US" dirty="0" err="1"/>
              <a:t>t_Flight.arrival_time</a:t>
            </a:r>
            <a:r>
              <a:rPr lang="en-US" dirty="0"/>
              <a:t>, </a:t>
            </a:r>
            <a:r>
              <a:rPr lang="en-US" dirty="0" err="1"/>
              <a:t>t_FlightDetails.available_seats</a:t>
            </a:r>
            <a:r>
              <a:rPr lang="en-US" dirty="0"/>
              <a:t>, </a:t>
            </a:r>
            <a:r>
              <a:rPr lang="en-US" dirty="0" err="1"/>
              <a:t>t_FlightDetails.price</a:t>
            </a:r>
            <a:endParaRPr lang="en-US" dirty="0"/>
          </a:p>
          <a:p>
            <a:pPr marL="0" indent="0">
              <a:buNone/>
            </a:pPr>
            <a:r>
              <a:rPr lang="en-US" dirty="0"/>
              <a:t>FROM </a:t>
            </a:r>
            <a:r>
              <a:rPr lang="en-US" dirty="0" err="1"/>
              <a:t>t_FlightSeats</a:t>
            </a:r>
            <a:r>
              <a:rPr lang="en-US" dirty="0"/>
              <a:t> INNER JOIN (</a:t>
            </a:r>
            <a:r>
              <a:rPr lang="en-US" dirty="0" err="1"/>
              <a:t>t_Flight</a:t>
            </a:r>
            <a:r>
              <a:rPr lang="en-US" dirty="0"/>
              <a:t> INNER JOIN (((</a:t>
            </a:r>
            <a:r>
              <a:rPr lang="en-US" dirty="0" err="1"/>
              <a:t>t_PassengerProfile</a:t>
            </a:r>
            <a:r>
              <a:rPr lang="en-US" dirty="0"/>
              <a:t> INNER JOIN </a:t>
            </a:r>
            <a:r>
              <a:rPr lang="en-US" dirty="0" err="1"/>
              <a:t>t_TicketInfo</a:t>
            </a:r>
            <a:r>
              <a:rPr lang="en-US" dirty="0"/>
              <a:t> ON </a:t>
            </a:r>
            <a:r>
              <a:rPr lang="en-US" dirty="0" err="1"/>
              <a:t>t_PassengerProfile.profile_id</a:t>
            </a:r>
            <a:r>
              <a:rPr lang="en-US" dirty="0"/>
              <a:t> = </a:t>
            </a:r>
            <a:r>
              <a:rPr lang="en-US" dirty="0" err="1"/>
              <a:t>t_TicketInfo.profile_id</a:t>
            </a:r>
            <a:r>
              <a:rPr lang="en-US" dirty="0"/>
              <a:t>) INNER JOIN </a:t>
            </a:r>
            <a:r>
              <a:rPr lang="en-US" dirty="0" err="1"/>
              <a:t>t_FlightDetails</a:t>
            </a:r>
            <a:r>
              <a:rPr lang="en-US" dirty="0"/>
              <a:t> ON </a:t>
            </a:r>
            <a:r>
              <a:rPr lang="en-US" dirty="0" err="1"/>
              <a:t>t_TicketInfo.flight_id</a:t>
            </a:r>
            <a:r>
              <a:rPr lang="en-US" dirty="0"/>
              <a:t> = </a:t>
            </a:r>
            <a:r>
              <a:rPr lang="en-US" dirty="0" err="1"/>
              <a:t>t_FlightDetails.flight_id</a:t>
            </a:r>
            <a:r>
              <a:rPr lang="en-US" dirty="0"/>
              <a:t>) INNER JOIN </a:t>
            </a:r>
            <a:r>
              <a:rPr lang="en-US" dirty="0" err="1"/>
              <a:t>t_CreditCardDetails</a:t>
            </a:r>
            <a:r>
              <a:rPr lang="en-US" dirty="0"/>
              <a:t> ON </a:t>
            </a:r>
            <a:r>
              <a:rPr lang="en-US" dirty="0" err="1"/>
              <a:t>t_PassengerProfile.profile_id</a:t>
            </a:r>
            <a:r>
              <a:rPr lang="en-US" dirty="0"/>
              <a:t> = </a:t>
            </a:r>
            <a:r>
              <a:rPr lang="en-US" dirty="0" err="1"/>
              <a:t>t_CreditCardDetails.profile_id</a:t>
            </a:r>
            <a:r>
              <a:rPr lang="en-US" dirty="0"/>
              <a:t>) ON </a:t>
            </a:r>
            <a:r>
              <a:rPr lang="en-US" dirty="0" err="1"/>
              <a:t>t_Flight.flight_id</a:t>
            </a:r>
            <a:r>
              <a:rPr lang="en-US" dirty="0"/>
              <a:t> = </a:t>
            </a:r>
            <a:r>
              <a:rPr lang="en-US" dirty="0" err="1"/>
              <a:t>t_FlightDetails.flight_id</a:t>
            </a:r>
            <a:r>
              <a:rPr lang="en-US" dirty="0"/>
              <a:t>) ON </a:t>
            </a:r>
            <a:r>
              <a:rPr lang="en-US" dirty="0" err="1"/>
              <a:t>t_FlightSeats.airline_id</a:t>
            </a:r>
            <a:r>
              <a:rPr lang="en-US" dirty="0"/>
              <a:t> = </a:t>
            </a:r>
            <a:r>
              <a:rPr lang="en-US" dirty="0" err="1"/>
              <a:t>t_Flight.airline_id</a:t>
            </a:r>
            <a:r>
              <a:rPr lang="en-US" dirty="0"/>
              <a:t>;</a:t>
            </a:r>
          </a:p>
        </p:txBody>
      </p:sp>
      <p:graphicFrame>
        <p:nvGraphicFramePr>
          <p:cNvPr id="6" name="Table 5">
            <a:extLst>
              <a:ext uri="{FF2B5EF4-FFF2-40B4-BE49-F238E27FC236}">
                <a16:creationId xmlns:a16="http://schemas.microsoft.com/office/drawing/2014/main" id="{70CEAC88-CBD9-4D27-A738-C8BAF11F3BA9}"/>
              </a:ext>
            </a:extLst>
          </p:cNvPr>
          <p:cNvGraphicFramePr>
            <a:graphicFrameLocks noGrp="1"/>
          </p:cNvGraphicFramePr>
          <p:nvPr>
            <p:extLst>
              <p:ext uri="{D42A27DB-BD31-4B8C-83A1-F6EECF244321}">
                <p14:modId xmlns:p14="http://schemas.microsoft.com/office/powerpoint/2010/main" val="2702825845"/>
              </p:ext>
            </p:extLst>
          </p:nvPr>
        </p:nvGraphicFramePr>
        <p:xfrm>
          <a:off x="1250952" y="1874517"/>
          <a:ext cx="10179048" cy="2087880"/>
        </p:xfrm>
        <a:graphic>
          <a:graphicData uri="http://schemas.openxmlformats.org/drawingml/2006/table">
            <a:tbl>
              <a:tblPr>
                <a:tableStyleId>{AF606853-7671-496A-8E4F-DF71F8EC918B}</a:tableStyleId>
              </a:tblPr>
              <a:tblGrid>
                <a:gridCol w="1272381">
                  <a:extLst>
                    <a:ext uri="{9D8B030D-6E8A-4147-A177-3AD203B41FA5}">
                      <a16:colId xmlns:a16="http://schemas.microsoft.com/office/drawing/2014/main" val="1150663239"/>
                    </a:ext>
                  </a:extLst>
                </a:gridCol>
                <a:gridCol w="1272381">
                  <a:extLst>
                    <a:ext uri="{9D8B030D-6E8A-4147-A177-3AD203B41FA5}">
                      <a16:colId xmlns:a16="http://schemas.microsoft.com/office/drawing/2014/main" val="3720516937"/>
                    </a:ext>
                  </a:extLst>
                </a:gridCol>
                <a:gridCol w="1272381">
                  <a:extLst>
                    <a:ext uri="{9D8B030D-6E8A-4147-A177-3AD203B41FA5}">
                      <a16:colId xmlns:a16="http://schemas.microsoft.com/office/drawing/2014/main" val="1401360503"/>
                    </a:ext>
                  </a:extLst>
                </a:gridCol>
                <a:gridCol w="1272381">
                  <a:extLst>
                    <a:ext uri="{9D8B030D-6E8A-4147-A177-3AD203B41FA5}">
                      <a16:colId xmlns:a16="http://schemas.microsoft.com/office/drawing/2014/main" val="2158230254"/>
                    </a:ext>
                  </a:extLst>
                </a:gridCol>
                <a:gridCol w="1272381">
                  <a:extLst>
                    <a:ext uri="{9D8B030D-6E8A-4147-A177-3AD203B41FA5}">
                      <a16:colId xmlns:a16="http://schemas.microsoft.com/office/drawing/2014/main" val="1026799073"/>
                    </a:ext>
                  </a:extLst>
                </a:gridCol>
                <a:gridCol w="1272381">
                  <a:extLst>
                    <a:ext uri="{9D8B030D-6E8A-4147-A177-3AD203B41FA5}">
                      <a16:colId xmlns:a16="http://schemas.microsoft.com/office/drawing/2014/main" val="9870940"/>
                    </a:ext>
                  </a:extLst>
                </a:gridCol>
                <a:gridCol w="1272381">
                  <a:extLst>
                    <a:ext uri="{9D8B030D-6E8A-4147-A177-3AD203B41FA5}">
                      <a16:colId xmlns:a16="http://schemas.microsoft.com/office/drawing/2014/main" val="3522963612"/>
                    </a:ext>
                  </a:extLst>
                </a:gridCol>
                <a:gridCol w="1272381">
                  <a:extLst>
                    <a:ext uri="{9D8B030D-6E8A-4147-A177-3AD203B41FA5}">
                      <a16:colId xmlns:a16="http://schemas.microsoft.com/office/drawing/2014/main" val="3332288186"/>
                    </a:ext>
                  </a:extLst>
                </a:gridCol>
              </a:tblGrid>
              <a:tr h="315684">
                <a:tc gridSpan="8">
                  <a:txBody>
                    <a:bodyPr/>
                    <a:lstStyle/>
                    <a:p>
                      <a:r>
                        <a:rPr lang="en-US" dirty="0" err="1"/>
                        <a:t>qFlightDetails</a:t>
                      </a:r>
                      <a:endParaRPr lang="en-US"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7398661"/>
                  </a:ext>
                </a:extLst>
              </a:tr>
              <a:tr h="0">
                <a:tc>
                  <a:txBody>
                    <a:bodyPr/>
                    <a:lstStyle/>
                    <a:p>
                      <a:r>
                        <a:rPr lang="en-US" sz="1100">
                          <a:effectLst/>
                        </a:rPr>
                        <a:t>flight_departure_date</a:t>
                      </a:r>
                      <a:endParaRPr lang="en-US"/>
                    </a:p>
                  </a:txBody>
                  <a:tcPr anchor="ctr"/>
                </a:tc>
                <a:tc>
                  <a:txBody>
                    <a:bodyPr/>
                    <a:lstStyle/>
                    <a:p>
                      <a:r>
                        <a:rPr lang="en-US" sz="1100">
                          <a:effectLst/>
                        </a:rPr>
                        <a:t>flight_id</a:t>
                      </a:r>
                      <a:endParaRPr lang="en-US"/>
                    </a:p>
                  </a:txBody>
                  <a:tcPr anchor="ctr"/>
                </a:tc>
                <a:tc>
                  <a:txBody>
                    <a:bodyPr/>
                    <a:lstStyle/>
                    <a:p>
                      <a:r>
                        <a:rPr lang="en-US" sz="1100">
                          <a:effectLst/>
                        </a:rPr>
                        <a:t>from_location</a:t>
                      </a:r>
                      <a:endParaRPr lang="en-US"/>
                    </a:p>
                  </a:txBody>
                  <a:tcPr anchor="ctr"/>
                </a:tc>
                <a:tc>
                  <a:txBody>
                    <a:bodyPr/>
                    <a:lstStyle/>
                    <a:p>
                      <a:r>
                        <a:rPr lang="en-US" sz="1100">
                          <a:effectLst/>
                        </a:rPr>
                        <a:t>to_location</a:t>
                      </a:r>
                      <a:endParaRPr lang="en-US"/>
                    </a:p>
                  </a:txBody>
                  <a:tcPr anchor="ctr"/>
                </a:tc>
                <a:tc>
                  <a:txBody>
                    <a:bodyPr/>
                    <a:lstStyle/>
                    <a:p>
                      <a:r>
                        <a:rPr lang="en-US" sz="1100">
                          <a:effectLst/>
                        </a:rPr>
                        <a:t>departure_time</a:t>
                      </a:r>
                      <a:endParaRPr lang="en-US"/>
                    </a:p>
                  </a:txBody>
                  <a:tcPr anchor="ctr"/>
                </a:tc>
                <a:tc>
                  <a:txBody>
                    <a:bodyPr/>
                    <a:lstStyle/>
                    <a:p>
                      <a:r>
                        <a:rPr lang="en-US" sz="1100">
                          <a:effectLst/>
                        </a:rPr>
                        <a:t>arrival_time</a:t>
                      </a:r>
                      <a:endParaRPr lang="en-US"/>
                    </a:p>
                  </a:txBody>
                  <a:tcPr anchor="ctr"/>
                </a:tc>
                <a:tc>
                  <a:txBody>
                    <a:bodyPr/>
                    <a:lstStyle/>
                    <a:p>
                      <a:r>
                        <a:rPr lang="en-US" sz="1100">
                          <a:effectLst/>
                        </a:rPr>
                        <a:t>available_seats</a:t>
                      </a:r>
                      <a:endParaRPr lang="en-US"/>
                    </a:p>
                  </a:txBody>
                  <a:tcPr anchor="ctr"/>
                </a:tc>
                <a:tc>
                  <a:txBody>
                    <a:bodyPr/>
                    <a:lstStyle/>
                    <a:p>
                      <a:r>
                        <a:rPr lang="en-US" sz="1100">
                          <a:effectLst/>
                        </a:rPr>
                        <a:t>price</a:t>
                      </a:r>
                      <a:endParaRPr lang="en-US"/>
                    </a:p>
                  </a:txBody>
                  <a:tcPr anchor="ctr"/>
                </a:tc>
                <a:extLst>
                  <a:ext uri="{0D108BD9-81ED-4DB2-BD59-A6C34878D82A}">
                    <a16:rowId xmlns:a16="http://schemas.microsoft.com/office/drawing/2014/main" val="287389341"/>
                  </a:ext>
                </a:extLst>
              </a:tr>
              <a:tr h="0">
                <a:tc>
                  <a:txBody>
                    <a:bodyPr/>
                    <a:lstStyle/>
                    <a:p>
                      <a:pPr algn="r"/>
                      <a:r>
                        <a:rPr lang="en-US" sz="1100">
                          <a:effectLst/>
                        </a:rPr>
                        <a:t>5/24/2019</a:t>
                      </a:r>
                      <a:endParaRPr lang="en-US"/>
                    </a:p>
                  </a:txBody>
                  <a:tcPr/>
                </a:tc>
                <a:tc>
                  <a:txBody>
                    <a:bodyPr/>
                    <a:lstStyle/>
                    <a:p>
                      <a:r>
                        <a:rPr lang="en-US" sz="1100">
                          <a:effectLst/>
                        </a:rPr>
                        <a:t>AM185</a:t>
                      </a:r>
                      <a:endParaRPr lang="en-US"/>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tc>
                  <a:txBody>
                    <a:bodyPr/>
                    <a:lstStyle/>
                    <a:p>
                      <a:pPr algn="r"/>
                      <a:r>
                        <a:rPr lang="en-US" sz="1100">
                          <a:effectLst/>
                        </a:rPr>
                        <a:t>17:20</a:t>
                      </a:r>
                      <a:endParaRPr lang="en-US"/>
                    </a:p>
                  </a:txBody>
                  <a:tcPr/>
                </a:tc>
                <a:tc>
                  <a:txBody>
                    <a:bodyPr/>
                    <a:lstStyle/>
                    <a:p>
                      <a:pPr algn="r"/>
                      <a:r>
                        <a:rPr lang="en-US" sz="1100">
                          <a:effectLst/>
                        </a:rPr>
                        <a:t>20:30</a:t>
                      </a:r>
                      <a:endParaRPr lang="en-US"/>
                    </a:p>
                  </a:txBody>
                  <a:tcPr/>
                </a:tc>
                <a:tc>
                  <a:txBody>
                    <a:bodyPr/>
                    <a:lstStyle/>
                    <a:p>
                      <a:pPr algn="r"/>
                      <a:r>
                        <a:rPr lang="en-US" sz="1100">
                          <a:effectLst/>
                        </a:rPr>
                        <a:t>52</a:t>
                      </a:r>
                      <a:endParaRPr lang="en-US"/>
                    </a:p>
                  </a:txBody>
                  <a:tcPr/>
                </a:tc>
                <a:tc>
                  <a:txBody>
                    <a:bodyPr/>
                    <a:lstStyle/>
                    <a:p>
                      <a:pPr algn="r"/>
                      <a:r>
                        <a:rPr lang="en-US" sz="1100">
                          <a:effectLst/>
                        </a:rPr>
                        <a:t>$353.00</a:t>
                      </a:r>
                      <a:endParaRPr lang="en-US"/>
                    </a:p>
                  </a:txBody>
                  <a:tcPr/>
                </a:tc>
                <a:extLst>
                  <a:ext uri="{0D108BD9-81ED-4DB2-BD59-A6C34878D82A}">
                    <a16:rowId xmlns:a16="http://schemas.microsoft.com/office/drawing/2014/main" val="667487409"/>
                  </a:ext>
                </a:extLst>
              </a:tr>
              <a:tr h="0">
                <a:tc>
                  <a:txBody>
                    <a:bodyPr/>
                    <a:lstStyle/>
                    <a:p>
                      <a:pPr algn="r"/>
                      <a:r>
                        <a:rPr lang="en-US" sz="1100">
                          <a:effectLst/>
                        </a:rPr>
                        <a:t>5/26/2019</a:t>
                      </a:r>
                      <a:endParaRPr lang="en-US"/>
                    </a:p>
                  </a:txBody>
                  <a:tcPr/>
                </a:tc>
                <a:tc>
                  <a:txBody>
                    <a:bodyPr/>
                    <a:lstStyle/>
                    <a:p>
                      <a:r>
                        <a:rPr lang="en-US" sz="1100">
                          <a:effectLst/>
                        </a:rPr>
                        <a:t>AM647</a:t>
                      </a:r>
                      <a:endParaRPr lang="en-US"/>
                    </a:p>
                  </a:txBody>
                  <a:tcPr/>
                </a:tc>
                <a:tc>
                  <a:txBody>
                    <a:bodyPr/>
                    <a:lstStyle/>
                    <a:p>
                      <a:r>
                        <a:rPr lang="en-US" sz="1100">
                          <a:effectLst/>
                        </a:rPr>
                        <a:t>Los Angeles</a:t>
                      </a:r>
                      <a:endParaRPr lang="en-US"/>
                    </a:p>
                  </a:txBody>
                  <a:tcPr/>
                </a:tc>
                <a:tc>
                  <a:txBody>
                    <a:bodyPr/>
                    <a:lstStyle/>
                    <a:p>
                      <a:r>
                        <a:rPr lang="en-US" sz="1100">
                          <a:effectLst/>
                        </a:rPr>
                        <a:t>Mexico City</a:t>
                      </a:r>
                      <a:endParaRPr lang="en-US"/>
                    </a:p>
                  </a:txBody>
                  <a:tcPr/>
                </a:tc>
                <a:tc>
                  <a:txBody>
                    <a:bodyPr/>
                    <a:lstStyle/>
                    <a:p>
                      <a:pPr algn="r"/>
                      <a:r>
                        <a:rPr lang="en-US" sz="1100">
                          <a:effectLst/>
                        </a:rPr>
                        <a:t>20:30</a:t>
                      </a:r>
                      <a:endParaRPr lang="en-US"/>
                    </a:p>
                  </a:txBody>
                  <a:tcPr/>
                </a:tc>
                <a:tc>
                  <a:txBody>
                    <a:bodyPr/>
                    <a:lstStyle/>
                    <a:p>
                      <a:pPr algn="r"/>
                      <a:r>
                        <a:rPr lang="en-US" sz="1100">
                          <a:effectLst/>
                        </a:rPr>
                        <a:t>0:10</a:t>
                      </a:r>
                      <a:endParaRPr lang="en-US"/>
                    </a:p>
                  </a:txBody>
                  <a:tcPr/>
                </a:tc>
                <a:tc>
                  <a:txBody>
                    <a:bodyPr/>
                    <a:lstStyle/>
                    <a:p>
                      <a:pPr algn="r"/>
                      <a:r>
                        <a:rPr lang="en-US" sz="1100">
                          <a:effectLst/>
                        </a:rPr>
                        <a:t>25</a:t>
                      </a:r>
                      <a:endParaRPr lang="en-US"/>
                    </a:p>
                  </a:txBody>
                  <a:tcPr/>
                </a:tc>
                <a:tc>
                  <a:txBody>
                    <a:bodyPr/>
                    <a:lstStyle/>
                    <a:p>
                      <a:pPr algn="r"/>
                      <a:r>
                        <a:rPr lang="en-US" sz="1100">
                          <a:effectLst/>
                        </a:rPr>
                        <a:t>$502.00</a:t>
                      </a:r>
                      <a:endParaRPr lang="en-US"/>
                    </a:p>
                  </a:txBody>
                  <a:tcPr/>
                </a:tc>
                <a:extLst>
                  <a:ext uri="{0D108BD9-81ED-4DB2-BD59-A6C34878D82A}">
                    <a16:rowId xmlns:a16="http://schemas.microsoft.com/office/drawing/2014/main" val="1017006802"/>
                  </a:ext>
                </a:extLst>
              </a:tr>
              <a:tr h="0">
                <a:tc>
                  <a:txBody>
                    <a:bodyPr/>
                    <a:lstStyle/>
                    <a:p>
                      <a:pPr algn="r"/>
                      <a:r>
                        <a:rPr lang="en-US" sz="1100">
                          <a:effectLst/>
                        </a:rPr>
                        <a:t>5/21/2019</a:t>
                      </a:r>
                      <a:endParaRPr lang="en-US"/>
                    </a:p>
                  </a:txBody>
                  <a:tcPr/>
                </a:tc>
                <a:tc>
                  <a:txBody>
                    <a:bodyPr/>
                    <a:lstStyle/>
                    <a:p>
                      <a:r>
                        <a:rPr lang="en-US" sz="1100">
                          <a:effectLst/>
                        </a:rPr>
                        <a:t>AM98</a:t>
                      </a:r>
                      <a:endParaRPr lang="en-US"/>
                    </a:p>
                  </a:txBody>
                  <a:tcPr/>
                </a:tc>
                <a:tc>
                  <a:txBody>
                    <a:bodyPr/>
                    <a:lstStyle/>
                    <a:p>
                      <a:r>
                        <a:rPr lang="en-US" sz="1100">
                          <a:effectLst/>
                        </a:rPr>
                        <a:t>Tokyo</a:t>
                      </a:r>
                      <a:endParaRPr lang="en-US"/>
                    </a:p>
                  </a:txBody>
                  <a:tcPr/>
                </a:tc>
                <a:tc>
                  <a:txBody>
                    <a:bodyPr/>
                    <a:lstStyle/>
                    <a:p>
                      <a:r>
                        <a:rPr lang="en-US" sz="1100">
                          <a:effectLst/>
                        </a:rPr>
                        <a:t>Shanghai</a:t>
                      </a:r>
                      <a:endParaRPr lang="en-US"/>
                    </a:p>
                  </a:txBody>
                  <a:tcPr/>
                </a:tc>
                <a:tc>
                  <a:txBody>
                    <a:bodyPr/>
                    <a:lstStyle/>
                    <a:p>
                      <a:pPr algn="r"/>
                      <a:r>
                        <a:rPr lang="en-US" sz="1100">
                          <a:effectLst/>
                        </a:rPr>
                        <a:t>23:31</a:t>
                      </a:r>
                      <a:endParaRPr lang="en-US"/>
                    </a:p>
                  </a:txBody>
                  <a:tcPr/>
                </a:tc>
                <a:tc>
                  <a:txBody>
                    <a:bodyPr/>
                    <a:lstStyle/>
                    <a:p>
                      <a:pPr algn="r"/>
                      <a:r>
                        <a:rPr lang="en-US" sz="1100">
                          <a:effectLst/>
                        </a:rPr>
                        <a:t>1:56</a:t>
                      </a:r>
                      <a:endParaRPr lang="en-US"/>
                    </a:p>
                  </a:txBody>
                  <a:tcPr/>
                </a:tc>
                <a:tc>
                  <a:txBody>
                    <a:bodyPr/>
                    <a:lstStyle/>
                    <a:p>
                      <a:pPr algn="r"/>
                      <a:r>
                        <a:rPr lang="en-US" sz="1100">
                          <a:effectLst/>
                        </a:rPr>
                        <a:t>65</a:t>
                      </a:r>
                      <a:endParaRPr lang="en-US"/>
                    </a:p>
                  </a:txBody>
                  <a:tcPr/>
                </a:tc>
                <a:tc>
                  <a:txBody>
                    <a:bodyPr/>
                    <a:lstStyle/>
                    <a:p>
                      <a:pPr algn="r"/>
                      <a:r>
                        <a:rPr lang="en-US" sz="1100">
                          <a:effectLst/>
                        </a:rPr>
                        <a:t>$192.00</a:t>
                      </a:r>
                      <a:endParaRPr lang="en-US"/>
                    </a:p>
                  </a:txBody>
                  <a:tcPr/>
                </a:tc>
                <a:extLst>
                  <a:ext uri="{0D108BD9-81ED-4DB2-BD59-A6C34878D82A}">
                    <a16:rowId xmlns:a16="http://schemas.microsoft.com/office/drawing/2014/main" val="2892742454"/>
                  </a:ext>
                </a:extLst>
              </a:tr>
              <a:tr h="0">
                <a:tc>
                  <a:txBody>
                    <a:bodyPr/>
                    <a:lstStyle/>
                    <a:p>
                      <a:pPr algn="r"/>
                      <a:r>
                        <a:rPr lang="en-US" sz="1100">
                          <a:effectLst/>
                        </a:rPr>
                        <a:t>5/21/2019</a:t>
                      </a:r>
                      <a:endParaRPr lang="en-US"/>
                    </a:p>
                  </a:txBody>
                  <a:tcPr/>
                </a:tc>
                <a:tc>
                  <a:txBody>
                    <a:bodyPr/>
                    <a:lstStyle/>
                    <a:p>
                      <a:r>
                        <a:rPr lang="en-US" sz="1100">
                          <a:effectLst/>
                        </a:rPr>
                        <a:t>AM98</a:t>
                      </a:r>
                      <a:endParaRPr lang="en-US"/>
                    </a:p>
                  </a:txBody>
                  <a:tcPr/>
                </a:tc>
                <a:tc>
                  <a:txBody>
                    <a:bodyPr/>
                    <a:lstStyle/>
                    <a:p>
                      <a:r>
                        <a:rPr lang="en-US" sz="1100">
                          <a:effectLst/>
                        </a:rPr>
                        <a:t>Tokyo</a:t>
                      </a:r>
                      <a:endParaRPr lang="en-US"/>
                    </a:p>
                  </a:txBody>
                  <a:tcPr/>
                </a:tc>
                <a:tc>
                  <a:txBody>
                    <a:bodyPr/>
                    <a:lstStyle/>
                    <a:p>
                      <a:r>
                        <a:rPr lang="en-US" sz="1100">
                          <a:effectLst/>
                        </a:rPr>
                        <a:t>Shanghai</a:t>
                      </a:r>
                      <a:endParaRPr lang="en-US"/>
                    </a:p>
                  </a:txBody>
                  <a:tcPr/>
                </a:tc>
                <a:tc>
                  <a:txBody>
                    <a:bodyPr/>
                    <a:lstStyle/>
                    <a:p>
                      <a:pPr algn="r"/>
                      <a:r>
                        <a:rPr lang="en-US" sz="1100">
                          <a:effectLst/>
                        </a:rPr>
                        <a:t>23:31</a:t>
                      </a:r>
                      <a:endParaRPr lang="en-US"/>
                    </a:p>
                  </a:txBody>
                  <a:tcPr/>
                </a:tc>
                <a:tc>
                  <a:txBody>
                    <a:bodyPr/>
                    <a:lstStyle/>
                    <a:p>
                      <a:pPr algn="r"/>
                      <a:r>
                        <a:rPr lang="en-US" sz="1100">
                          <a:effectLst/>
                        </a:rPr>
                        <a:t>1:56</a:t>
                      </a:r>
                      <a:endParaRPr lang="en-US"/>
                    </a:p>
                  </a:txBody>
                  <a:tcPr/>
                </a:tc>
                <a:tc>
                  <a:txBody>
                    <a:bodyPr/>
                    <a:lstStyle/>
                    <a:p>
                      <a:pPr algn="r"/>
                      <a:r>
                        <a:rPr lang="en-US" sz="1100">
                          <a:effectLst/>
                        </a:rPr>
                        <a:t>65</a:t>
                      </a:r>
                      <a:endParaRPr lang="en-US"/>
                    </a:p>
                  </a:txBody>
                  <a:tcPr/>
                </a:tc>
                <a:tc>
                  <a:txBody>
                    <a:bodyPr/>
                    <a:lstStyle/>
                    <a:p>
                      <a:pPr algn="r"/>
                      <a:r>
                        <a:rPr lang="en-US" sz="1100">
                          <a:effectLst/>
                        </a:rPr>
                        <a:t>$192.00</a:t>
                      </a:r>
                      <a:endParaRPr lang="en-US"/>
                    </a:p>
                  </a:txBody>
                  <a:tcPr/>
                </a:tc>
                <a:extLst>
                  <a:ext uri="{0D108BD9-81ED-4DB2-BD59-A6C34878D82A}">
                    <a16:rowId xmlns:a16="http://schemas.microsoft.com/office/drawing/2014/main" val="3024127084"/>
                  </a:ext>
                </a:extLst>
              </a:tr>
              <a:tr h="0">
                <a:tc>
                  <a:txBody>
                    <a:bodyPr/>
                    <a:lstStyle/>
                    <a:p>
                      <a:pPr algn="r"/>
                      <a:r>
                        <a:rPr lang="en-US" sz="1100">
                          <a:effectLst/>
                        </a:rPr>
                        <a:t>5/22/2019</a:t>
                      </a:r>
                      <a:endParaRPr lang="en-US"/>
                    </a:p>
                  </a:txBody>
                  <a:tcPr/>
                </a:tc>
                <a:tc>
                  <a:txBody>
                    <a:bodyPr/>
                    <a:lstStyle/>
                    <a:p>
                      <a:r>
                        <a:rPr lang="en-US" sz="1100">
                          <a:effectLst/>
                        </a:rPr>
                        <a:t>AM99</a:t>
                      </a:r>
                      <a:endParaRPr lang="en-US"/>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tc>
                  <a:txBody>
                    <a:bodyPr/>
                    <a:lstStyle/>
                    <a:p>
                      <a:pPr algn="r"/>
                      <a:r>
                        <a:rPr lang="en-US" sz="1100">
                          <a:effectLst/>
                        </a:rPr>
                        <a:t>20:02</a:t>
                      </a:r>
                      <a:endParaRPr lang="en-US"/>
                    </a:p>
                  </a:txBody>
                  <a:tcPr/>
                </a:tc>
                <a:tc>
                  <a:txBody>
                    <a:bodyPr/>
                    <a:lstStyle/>
                    <a:p>
                      <a:pPr algn="r"/>
                      <a:r>
                        <a:rPr lang="en-US" sz="1100">
                          <a:effectLst/>
                        </a:rPr>
                        <a:t>23:22</a:t>
                      </a:r>
                      <a:endParaRPr lang="en-US"/>
                    </a:p>
                  </a:txBody>
                  <a:tcPr/>
                </a:tc>
                <a:tc>
                  <a:txBody>
                    <a:bodyPr/>
                    <a:lstStyle/>
                    <a:p>
                      <a:pPr algn="r"/>
                      <a:r>
                        <a:rPr lang="en-US" sz="1100">
                          <a:effectLst/>
                        </a:rPr>
                        <a:t>43</a:t>
                      </a:r>
                      <a:endParaRPr lang="en-US"/>
                    </a:p>
                  </a:txBody>
                  <a:tcPr/>
                </a:tc>
                <a:tc>
                  <a:txBody>
                    <a:bodyPr/>
                    <a:lstStyle/>
                    <a:p>
                      <a:pPr algn="r"/>
                      <a:r>
                        <a:rPr lang="en-US" sz="1100" dirty="0">
                          <a:effectLst/>
                        </a:rPr>
                        <a:t>$249.00</a:t>
                      </a:r>
                      <a:endParaRPr lang="en-US" dirty="0"/>
                    </a:p>
                  </a:txBody>
                  <a:tcPr/>
                </a:tc>
                <a:extLst>
                  <a:ext uri="{0D108BD9-81ED-4DB2-BD59-A6C34878D82A}">
                    <a16:rowId xmlns:a16="http://schemas.microsoft.com/office/drawing/2014/main" val="1280543565"/>
                  </a:ext>
                </a:extLst>
              </a:tr>
            </a:tbl>
          </a:graphicData>
        </a:graphic>
      </p:graphicFrame>
    </p:spTree>
    <p:extLst>
      <p:ext uri="{BB962C8B-B14F-4D97-AF65-F5344CB8AC3E}">
        <p14:creationId xmlns:p14="http://schemas.microsoft.com/office/powerpoint/2010/main" val="136964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684-1378-4976-98D1-CF36F04597B1}"/>
              </a:ext>
            </a:extLst>
          </p:cNvPr>
          <p:cNvSpPr>
            <a:spLocks noGrp="1"/>
          </p:cNvSpPr>
          <p:nvPr>
            <p:ph type="title"/>
          </p:nvPr>
        </p:nvSpPr>
        <p:spPr/>
        <p:txBody>
          <a:bodyPr/>
          <a:lstStyle/>
          <a:p>
            <a:r>
              <a:rPr lang="en-US" dirty="0"/>
              <a:t>SQL Codes (User story 2):</a:t>
            </a:r>
          </a:p>
        </p:txBody>
      </p:sp>
      <p:sp>
        <p:nvSpPr>
          <p:cNvPr id="5" name="Content Placeholder 4">
            <a:extLst>
              <a:ext uri="{FF2B5EF4-FFF2-40B4-BE49-F238E27FC236}">
                <a16:creationId xmlns:a16="http://schemas.microsoft.com/office/drawing/2014/main" id="{27282BE0-C69F-4982-B653-5D1A29BA5B51}"/>
              </a:ext>
            </a:extLst>
          </p:cNvPr>
          <p:cNvSpPr>
            <a:spLocks noGrp="1"/>
          </p:cNvSpPr>
          <p:nvPr>
            <p:ph idx="1"/>
          </p:nvPr>
        </p:nvSpPr>
        <p:spPr>
          <a:xfrm>
            <a:off x="1251679" y="3993671"/>
            <a:ext cx="10178321" cy="248194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dirty="0"/>
              <a:t>CREATE PROCEDURE </a:t>
            </a:r>
            <a:r>
              <a:rPr lang="en-US" dirty="0" err="1"/>
              <a:t>AvailableSeats</a:t>
            </a:r>
            <a:r>
              <a:rPr lang="en-US" dirty="0"/>
              <a:t> @</a:t>
            </a:r>
            <a:r>
              <a:rPr lang="en-US" dirty="0" err="1"/>
              <a:t>from_location</a:t>
            </a:r>
            <a:r>
              <a:rPr lang="en-US" dirty="0"/>
              <a:t> </a:t>
            </a:r>
            <a:r>
              <a:rPr lang="en-US" dirty="0" err="1"/>
              <a:t>nvarchar</a:t>
            </a:r>
            <a:r>
              <a:rPr lang="en-US" dirty="0"/>
              <a:t>(50), @</a:t>
            </a:r>
            <a:r>
              <a:rPr lang="en-US" dirty="0" err="1"/>
              <a:t>to_location</a:t>
            </a:r>
            <a:r>
              <a:rPr lang="en-US" dirty="0"/>
              <a:t> </a:t>
            </a:r>
            <a:r>
              <a:rPr lang="en-US" dirty="0" err="1"/>
              <a:t>nvarchar</a:t>
            </a:r>
            <a:r>
              <a:rPr lang="en-US" dirty="0"/>
              <a:t>(50), @</a:t>
            </a:r>
            <a:r>
              <a:rPr lang="en-US" dirty="0" err="1"/>
              <a:t>airline_id</a:t>
            </a:r>
            <a:r>
              <a:rPr lang="en-US" dirty="0"/>
              <a:t> </a:t>
            </a:r>
            <a:r>
              <a:rPr lang="en-US" dirty="0" err="1"/>
              <a:t>nvarchar</a:t>
            </a:r>
            <a:r>
              <a:rPr lang="en-US" dirty="0"/>
              <a:t>(50)</a:t>
            </a:r>
          </a:p>
          <a:p>
            <a:pPr marL="0" indent="0">
              <a:buNone/>
            </a:pPr>
            <a:r>
              <a:rPr lang="en-US" dirty="0"/>
              <a:t>AS</a:t>
            </a:r>
          </a:p>
          <a:p>
            <a:pPr marL="0" indent="0">
              <a:buNone/>
            </a:pPr>
            <a:r>
              <a:rPr lang="en-US" dirty="0"/>
              <a:t>SELECT </a:t>
            </a:r>
            <a:r>
              <a:rPr lang="en-US" dirty="0" err="1"/>
              <a:t>t_Flight.airline_id</a:t>
            </a:r>
            <a:r>
              <a:rPr lang="en-US" dirty="0"/>
              <a:t>, </a:t>
            </a:r>
            <a:r>
              <a:rPr lang="en-US" dirty="0" err="1"/>
              <a:t>t_FlightSeats.seat_number</a:t>
            </a:r>
            <a:r>
              <a:rPr lang="en-US" dirty="0"/>
              <a:t>, </a:t>
            </a:r>
            <a:r>
              <a:rPr lang="en-US" dirty="0" err="1"/>
              <a:t>t_FlightSeats.seat_type</a:t>
            </a:r>
            <a:r>
              <a:rPr lang="en-US" dirty="0"/>
              <a:t>, </a:t>
            </a:r>
            <a:r>
              <a:rPr lang="en-US" dirty="0" err="1"/>
              <a:t>t_Flight.from_location</a:t>
            </a:r>
            <a:r>
              <a:rPr lang="en-US" dirty="0"/>
              <a:t>, </a:t>
            </a:r>
            <a:r>
              <a:rPr lang="en-US" dirty="0" err="1"/>
              <a:t>t_Flight.to_location</a:t>
            </a:r>
            <a:endParaRPr lang="en-US" dirty="0"/>
          </a:p>
          <a:p>
            <a:pPr marL="0" indent="0">
              <a:buNone/>
            </a:pPr>
            <a:r>
              <a:rPr lang="en-US" dirty="0"/>
              <a:t>FROM  </a:t>
            </a:r>
            <a:r>
              <a:rPr lang="en-US" dirty="0" err="1"/>
              <a:t>t_FlightSeats</a:t>
            </a:r>
            <a:r>
              <a:rPr lang="en-US" dirty="0"/>
              <a:t> INNER JOIN (</a:t>
            </a:r>
            <a:r>
              <a:rPr lang="en-US" dirty="0" err="1"/>
              <a:t>t_Flight</a:t>
            </a:r>
            <a:r>
              <a:rPr lang="en-US" dirty="0"/>
              <a:t> INNER JOIN (((</a:t>
            </a:r>
            <a:r>
              <a:rPr lang="en-US" dirty="0" err="1"/>
              <a:t>t_PassengerProfile</a:t>
            </a:r>
            <a:r>
              <a:rPr lang="en-US" dirty="0"/>
              <a:t> INNER JOIN </a:t>
            </a:r>
            <a:r>
              <a:rPr lang="en-US" dirty="0" err="1"/>
              <a:t>t_TicketInfo</a:t>
            </a:r>
            <a:r>
              <a:rPr lang="en-US" dirty="0"/>
              <a:t> ON </a:t>
            </a:r>
            <a:r>
              <a:rPr lang="en-US" dirty="0" err="1"/>
              <a:t>t_PassengerProfile.profile_id</a:t>
            </a:r>
            <a:r>
              <a:rPr lang="en-US" dirty="0"/>
              <a:t> = </a:t>
            </a:r>
            <a:r>
              <a:rPr lang="en-US" dirty="0" err="1"/>
              <a:t>t_TicketInfo.profile_id</a:t>
            </a:r>
            <a:r>
              <a:rPr lang="en-US" dirty="0"/>
              <a:t>) INNER JOIN </a:t>
            </a:r>
            <a:r>
              <a:rPr lang="en-US" dirty="0" err="1"/>
              <a:t>t_FlightDetails</a:t>
            </a:r>
            <a:r>
              <a:rPr lang="en-US" dirty="0"/>
              <a:t> ON </a:t>
            </a:r>
            <a:r>
              <a:rPr lang="en-US" dirty="0" err="1"/>
              <a:t>t_TicketInfo.flight_id</a:t>
            </a:r>
            <a:r>
              <a:rPr lang="en-US" dirty="0"/>
              <a:t> = </a:t>
            </a:r>
            <a:r>
              <a:rPr lang="en-US" dirty="0" err="1"/>
              <a:t>t_FlightDetails.flight_id</a:t>
            </a:r>
            <a:r>
              <a:rPr lang="en-US" dirty="0"/>
              <a:t>) INNER JOIN </a:t>
            </a:r>
            <a:r>
              <a:rPr lang="en-US" dirty="0" err="1"/>
              <a:t>t_CreditCardDetails</a:t>
            </a:r>
            <a:r>
              <a:rPr lang="en-US" dirty="0"/>
              <a:t> ON </a:t>
            </a:r>
            <a:r>
              <a:rPr lang="en-US" dirty="0" err="1"/>
              <a:t>t_PassengerProfile.profile_id</a:t>
            </a:r>
            <a:r>
              <a:rPr lang="en-US" dirty="0"/>
              <a:t> = </a:t>
            </a:r>
            <a:r>
              <a:rPr lang="en-US" dirty="0" err="1"/>
              <a:t>t_CreditCardDetails.profile_id</a:t>
            </a:r>
            <a:r>
              <a:rPr lang="en-US" dirty="0"/>
              <a:t>) ON </a:t>
            </a:r>
            <a:r>
              <a:rPr lang="en-US" dirty="0" err="1"/>
              <a:t>t_Flight.flight_id</a:t>
            </a:r>
            <a:r>
              <a:rPr lang="en-US" dirty="0"/>
              <a:t> = </a:t>
            </a:r>
            <a:r>
              <a:rPr lang="en-US" dirty="0" err="1"/>
              <a:t>t_FlightDetails.flight_id</a:t>
            </a:r>
            <a:r>
              <a:rPr lang="en-US" dirty="0"/>
              <a:t>) ON </a:t>
            </a:r>
            <a:r>
              <a:rPr lang="en-US" dirty="0" err="1"/>
              <a:t>t_FlightSeats.airline_id</a:t>
            </a:r>
            <a:r>
              <a:rPr lang="en-US" dirty="0"/>
              <a:t> = </a:t>
            </a:r>
            <a:r>
              <a:rPr lang="en-US" dirty="0" err="1"/>
              <a:t>t_Flight.airline_id</a:t>
            </a:r>
            <a:endParaRPr lang="en-US" dirty="0"/>
          </a:p>
          <a:p>
            <a:pPr marL="0" indent="0">
              <a:buNone/>
            </a:pPr>
            <a:r>
              <a:rPr lang="en-US" dirty="0"/>
              <a:t>WHERE </a:t>
            </a:r>
            <a:r>
              <a:rPr lang="en-US" dirty="0" err="1"/>
              <a:t>t_Flight.from_location</a:t>
            </a:r>
            <a:r>
              <a:rPr lang="en-US" dirty="0"/>
              <a:t> = @</a:t>
            </a:r>
            <a:r>
              <a:rPr lang="en-US" dirty="0" err="1"/>
              <a:t>from_location</a:t>
            </a:r>
            <a:r>
              <a:rPr lang="en-US" dirty="0"/>
              <a:t> AND </a:t>
            </a:r>
            <a:r>
              <a:rPr lang="en-US" dirty="0" err="1"/>
              <a:t>t_Flight.to_location</a:t>
            </a:r>
            <a:r>
              <a:rPr lang="en-US" dirty="0"/>
              <a:t> = @</a:t>
            </a:r>
            <a:r>
              <a:rPr lang="en-US" dirty="0" err="1"/>
              <a:t>to_location</a:t>
            </a:r>
            <a:r>
              <a:rPr lang="en-US" dirty="0"/>
              <a:t> AND </a:t>
            </a:r>
            <a:r>
              <a:rPr lang="en-US" dirty="0" err="1"/>
              <a:t>t_Flight.airline_id</a:t>
            </a:r>
            <a:r>
              <a:rPr lang="en-US" dirty="0"/>
              <a:t> = @</a:t>
            </a:r>
            <a:r>
              <a:rPr lang="en-US" dirty="0" err="1"/>
              <a:t>airline_id</a:t>
            </a:r>
            <a:r>
              <a:rPr lang="en-US" dirty="0"/>
              <a:t>;</a:t>
            </a:r>
          </a:p>
          <a:p>
            <a:pPr marL="0" indent="0">
              <a:buNone/>
            </a:pPr>
            <a:r>
              <a:rPr lang="en-US" dirty="0"/>
              <a:t>EXECUTE </a:t>
            </a:r>
            <a:r>
              <a:rPr lang="en-US" dirty="0" err="1"/>
              <a:t>AvailableSeats</a:t>
            </a:r>
            <a:r>
              <a:rPr lang="en-US" dirty="0"/>
              <a:t> @</a:t>
            </a:r>
            <a:r>
              <a:rPr lang="en-US" dirty="0" err="1"/>
              <a:t>from_location</a:t>
            </a:r>
            <a:r>
              <a:rPr lang="en-US" dirty="0"/>
              <a:t> = N ‘Tijuana’, @</a:t>
            </a:r>
            <a:r>
              <a:rPr lang="en-US" dirty="0" err="1"/>
              <a:t>to_location</a:t>
            </a:r>
            <a:r>
              <a:rPr lang="en-US" dirty="0"/>
              <a:t> = N ‘Mexico City’, @</a:t>
            </a:r>
            <a:r>
              <a:rPr lang="en-US" dirty="0" err="1"/>
              <a:t>airline_id</a:t>
            </a:r>
            <a:r>
              <a:rPr lang="en-US" dirty="0"/>
              <a:t> = N ‘N776AM’;</a:t>
            </a:r>
          </a:p>
        </p:txBody>
      </p:sp>
      <p:graphicFrame>
        <p:nvGraphicFramePr>
          <p:cNvPr id="3" name="Table 2">
            <a:extLst>
              <a:ext uri="{FF2B5EF4-FFF2-40B4-BE49-F238E27FC236}">
                <a16:creationId xmlns:a16="http://schemas.microsoft.com/office/drawing/2014/main" id="{2476087B-DFE6-4DB0-9C90-88F33C3D3761}"/>
              </a:ext>
            </a:extLst>
          </p:cNvPr>
          <p:cNvGraphicFramePr>
            <a:graphicFrameLocks noGrp="1"/>
          </p:cNvGraphicFramePr>
          <p:nvPr>
            <p:extLst>
              <p:ext uri="{D42A27DB-BD31-4B8C-83A1-F6EECF244321}">
                <p14:modId xmlns:p14="http://schemas.microsoft.com/office/powerpoint/2010/main" val="2392441992"/>
              </p:ext>
            </p:extLst>
          </p:nvPr>
        </p:nvGraphicFramePr>
        <p:xfrm>
          <a:off x="1251678" y="1653358"/>
          <a:ext cx="10179050" cy="1920240"/>
        </p:xfrm>
        <a:graphic>
          <a:graphicData uri="http://schemas.openxmlformats.org/drawingml/2006/table">
            <a:tbl>
              <a:tblPr>
                <a:tableStyleId>{AF606853-7671-496A-8E4F-DF71F8EC918B}</a:tableStyleId>
              </a:tblPr>
              <a:tblGrid>
                <a:gridCol w="2035810">
                  <a:extLst>
                    <a:ext uri="{9D8B030D-6E8A-4147-A177-3AD203B41FA5}">
                      <a16:colId xmlns:a16="http://schemas.microsoft.com/office/drawing/2014/main" val="505581134"/>
                    </a:ext>
                  </a:extLst>
                </a:gridCol>
                <a:gridCol w="2035810">
                  <a:extLst>
                    <a:ext uri="{9D8B030D-6E8A-4147-A177-3AD203B41FA5}">
                      <a16:colId xmlns:a16="http://schemas.microsoft.com/office/drawing/2014/main" val="3838065788"/>
                    </a:ext>
                  </a:extLst>
                </a:gridCol>
                <a:gridCol w="2035810">
                  <a:extLst>
                    <a:ext uri="{9D8B030D-6E8A-4147-A177-3AD203B41FA5}">
                      <a16:colId xmlns:a16="http://schemas.microsoft.com/office/drawing/2014/main" val="4049064729"/>
                    </a:ext>
                  </a:extLst>
                </a:gridCol>
                <a:gridCol w="2035810">
                  <a:extLst>
                    <a:ext uri="{9D8B030D-6E8A-4147-A177-3AD203B41FA5}">
                      <a16:colId xmlns:a16="http://schemas.microsoft.com/office/drawing/2014/main" val="1064607443"/>
                    </a:ext>
                  </a:extLst>
                </a:gridCol>
                <a:gridCol w="2035810">
                  <a:extLst>
                    <a:ext uri="{9D8B030D-6E8A-4147-A177-3AD203B41FA5}">
                      <a16:colId xmlns:a16="http://schemas.microsoft.com/office/drawing/2014/main" val="1247658468"/>
                    </a:ext>
                  </a:extLst>
                </a:gridCol>
              </a:tblGrid>
              <a:tr h="0">
                <a:tc gridSpan="5">
                  <a:txBody>
                    <a:bodyPr/>
                    <a:lstStyle/>
                    <a:p>
                      <a:r>
                        <a:rPr lang="en-US"/>
                        <a:t>qSeats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0291731"/>
                  </a:ext>
                </a:extLst>
              </a:tr>
              <a:tr h="0">
                <a:tc>
                  <a:txBody>
                    <a:bodyPr/>
                    <a:lstStyle/>
                    <a:p>
                      <a:r>
                        <a:rPr lang="en-US" sz="1100">
                          <a:effectLst/>
                        </a:rPr>
                        <a:t>airline_id</a:t>
                      </a:r>
                      <a:endParaRPr lang="en-US"/>
                    </a:p>
                  </a:txBody>
                  <a:tcPr anchor="ctr"/>
                </a:tc>
                <a:tc>
                  <a:txBody>
                    <a:bodyPr/>
                    <a:lstStyle/>
                    <a:p>
                      <a:r>
                        <a:rPr lang="en-US" sz="1100">
                          <a:effectLst/>
                        </a:rPr>
                        <a:t>seat_number</a:t>
                      </a:r>
                      <a:endParaRPr lang="en-US"/>
                    </a:p>
                  </a:txBody>
                  <a:tcPr anchor="ctr"/>
                </a:tc>
                <a:tc>
                  <a:txBody>
                    <a:bodyPr/>
                    <a:lstStyle/>
                    <a:p>
                      <a:r>
                        <a:rPr lang="en-US" sz="1100">
                          <a:effectLst/>
                        </a:rPr>
                        <a:t>seat_type</a:t>
                      </a:r>
                      <a:endParaRPr lang="en-US"/>
                    </a:p>
                  </a:txBody>
                  <a:tcPr anchor="ctr"/>
                </a:tc>
                <a:tc>
                  <a:txBody>
                    <a:bodyPr/>
                    <a:lstStyle/>
                    <a:p>
                      <a:r>
                        <a:rPr lang="en-US" sz="1100">
                          <a:effectLst/>
                        </a:rPr>
                        <a:t>from_location</a:t>
                      </a:r>
                      <a:endParaRPr lang="en-US"/>
                    </a:p>
                  </a:txBody>
                  <a:tcPr anchor="ctr"/>
                </a:tc>
                <a:tc>
                  <a:txBody>
                    <a:bodyPr/>
                    <a:lstStyle/>
                    <a:p>
                      <a:r>
                        <a:rPr lang="en-US" sz="1100">
                          <a:effectLst/>
                        </a:rPr>
                        <a:t>to_location</a:t>
                      </a:r>
                      <a:endParaRPr lang="en-US"/>
                    </a:p>
                  </a:txBody>
                  <a:tcPr anchor="ctr"/>
                </a:tc>
                <a:extLst>
                  <a:ext uri="{0D108BD9-81ED-4DB2-BD59-A6C34878D82A}">
                    <a16:rowId xmlns:a16="http://schemas.microsoft.com/office/drawing/2014/main" val="4025227242"/>
                  </a:ext>
                </a:extLst>
              </a:tr>
              <a:tr h="0">
                <a:tc>
                  <a:txBody>
                    <a:bodyPr/>
                    <a:lstStyle/>
                    <a:p>
                      <a:r>
                        <a:rPr lang="en-US" sz="1100">
                          <a:effectLst/>
                        </a:rPr>
                        <a:t>N776AM</a:t>
                      </a:r>
                      <a:endParaRPr lang="en-US"/>
                    </a:p>
                  </a:txBody>
                  <a:tcPr/>
                </a:tc>
                <a:tc>
                  <a:txBody>
                    <a:bodyPr/>
                    <a:lstStyle/>
                    <a:p>
                      <a:r>
                        <a:rPr lang="en-US" sz="1100">
                          <a:effectLst/>
                        </a:rPr>
                        <a:t>E26</a:t>
                      </a:r>
                      <a:endParaRPr lang="en-US"/>
                    </a:p>
                  </a:txBody>
                  <a:tcPr/>
                </a:tc>
                <a:tc>
                  <a:txBody>
                    <a:bodyPr/>
                    <a:lstStyle/>
                    <a:p>
                      <a:r>
                        <a:rPr lang="en-US" sz="1100">
                          <a:effectLst/>
                        </a:rPr>
                        <a:t>Center</a:t>
                      </a:r>
                      <a:endParaRPr lang="en-US"/>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extLst>
                  <a:ext uri="{0D108BD9-81ED-4DB2-BD59-A6C34878D82A}">
                    <a16:rowId xmlns:a16="http://schemas.microsoft.com/office/drawing/2014/main" val="3937723583"/>
                  </a:ext>
                </a:extLst>
              </a:tr>
              <a:tr h="0">
                <a:tc>
                  <a:txBody>
                    <a:bodyPr/>
                    <a:lstStyle/>
                    <a:p>
                      <a:r>
                        <a:rPr lang="en-US" sz="1100">
                          <a:effectLst/>
                        </a:rPr>
                        <a:t>N776AM</a:t>
                      </a:r>
                      <a:endParaRPr lang="en-US"/>
                    </a:p>
                  </a:txBody>
                  <a:tcPr/>
                </a:tc>
                <a:tc>
                  <a:txBody>
                    <a:bodyPr/>
                    <a:lstStyle/>
                    <a:p>
                      <a:r>
                        <a:rPr lang="en-US" sz="1100">
                          <a:effectLst/>
                        </a:rPr>
                        <a:t>F14</a:t>
                      </a:r>
                      <a:endParaRPr lang="en-US"/>
                    </a:p>
                  </a:txBody>
                  <a:tcPr/>
                </a:tc>
                <a:tc>
                  <a:txBody>
                    <a:bodyPr/>
                    <a:lstStyle/>
                    <a:p>
                      <a:r>
                        <a:rPr lang="en-US" sz="1100">
                          <a:effectLst/>
                        </a:rPr>
                        <a:t>Center</a:t>
                      </a:r>
                      <a:endParaRPr lang="en-US"/>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extLst>
                  <a:ext uri="{0D108BD9-81ED-4DB2-BD59-A6C34878D82A}">
                    <a16:rowId xmlns:a16="http://schemas.microsoft.com/office/drawing/2014/main" val="3230933128"/>
                  </a:ext>
                </a:extLst>
              </a:tr>
              <a:tr h="0">
                <a:tc>
                  <a:txBody>
                    <a:bodyPr/>
                    <a:lstStyle/>
                    <a:p>
                      <a:r>
                        <a:rPr lang="en-US" sz="1100">
                          <a:effectLst/>
                        </a:rPr>
                        <a:t>N776AM</a:t>
                      </a:r>
                      <a:endParaRPr lang="en-US"/>
                    </a:p>
                  </a:txBody>
                  <a:tcPr/>
                </a:tc>
                <a:tc>
                  <a:txBody>
                    <a:bodyPr/>
                    <a:lstStyle/>
                    <a:p>
                      <a:r>
                        <a:rPr lang="en-US" sz="1100">
                          <a:effectLst/>
                        </a:rPr>
                        <a:t>F40</a:t>
                      </a:r>
                      <a:endParaRPr lang="en-US"/>
                    </a:p>
                  </a:txBody>
                  <a:tcPr/>
                </a:tc>
                <a:tc>
                  <a:txBody>
                    <a:bodyPr/>
                    <a:lstStyle/>
                    <a:p>
                      <a:r>
                        <a:rPr lang="en-US" sz="1100" dirty="0">
                          <a:effectLst/>
                        </a:rPr>
                        <a:t>Center</a:t>
                      </a:r>
                      <a:endParaRPr lang="en-US" dirty="0"/>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extLst>
                  <a:ext uri="{0D108BD9-81ED-4DB2-BD59-A6C34878D82A}">
                    <a16:rowId xmlns:a16="http://schemas.microsoft.com/office/drawing/2014/main" val="1576661309"/>
                  </a:ext>
                </a:extLst>
              </a:tr>
              <a:tr h="0">
                <a:tc>
                  <a:txBody>
                    <a:bodyPr/>
                    <a:lstStyle/>
                    <a:p>
                      <a:r>
                        <a:rPr lang="en-US" sz="1100">
                          <a:effectLst/>
                        </a:rPr>
                        <a:t>N776AM</a:t>
                      </a:r>
                      <a:endParaRPr lang="en-US"/>
                    </a:p>
                  </a:txBody>
                  <a:tcPr/>
                </a:tc>
                <a:tc>
                  <a:txBody>
                    <a:bodyPr/>
                    <a:lstStyle/>
                    <a:p>
                      <a:r>
                        <a:rPr lang="en-US" sz="1100">
                          <a:effectLst/>
                        </a:rPr>
                        <a:t>L09</a:t>
                      </a:r>
                      <a:endParaRPr lang="en-US"/>
                    </a:p>
                  </a:txBody>
                  <a:tcPr/>
                </a:tc>
                <a:tc>
                  <a:txBody>
                    <a:bodyPr/>
                    <a:lstStyle/>
                    <a:p>
                      <a:r>
                        <a:rPr lang="en-US" sz="1100">
                          <a:effectLst/>
                        </a:rPr>
                        <a:t>Window</a:t>
                      </a:r>
                      <a:endParaRPr lang="en-US"/>
                    </a:p>
                  </a:txBody>
                  <a:tcPr/>
                </a:tc>
                <a:tc>
                  <a:txBody>
                    <a:bodyPr/>
                    <a:lstStyle/>
                    <a:p>
                      <a:r>
                        <a:rPr lang="en-US" sz="1100">
                          <a:effectLst/>
                        </a:rPr>
                        <a:t>Tijuana</a:t>
                      </a:r>
                      <a:endParaRPr lang="en-US"/>
                    </a:p>
                  </a:txBody>
                  <a:tcPr/>
                </a:tc>
                <a:tc>
                  <a:txBody>
                    <a:bodyPr/>
                    <a:lstStyle/>
                    <a:p>
                      <a:r>
                        <a:rPr lang="en-US" sz="1100">
                          <a:effectLst/>
                        </a:rPr>
                        <a:t>Mexico City</a:t>
                      </a:r>
                      <a:endParaRPr lang="en-US"/>
                    </a:p>
                  </a:txBody>
                  <a:tcPr/>
                </a:tc>
                <a:extLst>
                  <a:ext uri="{0D108BD9-81ED-4DB2-BD59-A6C34878D82A}">
                    <a16:rowId xmlns:a16="http://schemas.microsoft.com/office/drawing/2014/main" val="2215319327"/>
                  </a:ext>
                </a:extLst>
              </a:tr>
              <a:tr h="0">
                <a:tc>
                  <a:txBody>
                    <a:bodyPr/>
                    <a:lstStyle/>
                    <a:p>
                      <a:r>
                        <a:rPr lang="en-US" sz="1100">
                          <a:effectLst/>
                        </a:rPr>
                        <a:t>N776AM</a:t>
                      </a:r>
                      <a:endParaRPr lang="en-US"/>
                    </a:p>
                  </a:txBody>
                  <a:tcPr/>
                </a:tc>
                <a:tc>
                  <a:txBody>
                    <a:bodyPr/>
                    <a:lstStyle/>
                    <a:p>
                      <a:r>
                        <a:rPr lang="en-US" sz="1100">
                          <a:effectLst/>
                        </a:rPr>
                        <a:t>J12</a:t>
                      </a:r>
                      <a:endParaRPr lang="en-US"/>
                    </a:p>
                  </a:txBody>
                  <a:tcPr/>
                </a:tc>
                <a:tc>
                  <a:txBody>
                    <a:bodyPr/>
                    <a:lstStyle/>
                    <a:p>
                      <a:r>
                        <a:rPr lang="en-US" sz="1100">
                          <a:effectLst/>
                        </a:rPr>
                        <a:t>Aisle</a:t>
                      </a:r>
                      <a:endParaRPr lang="en-US"/>
                    </a:p>
                  </a:txBody>
                  <a:tcPr/>
                </a:tc>
                <a:tc>
                  <a:txBody>
                    <a:bodyPr/>
                    <a:lstStyle/>
                    <a:p>
                      <a:r>
                        <a:rPr lang="en-US" sz="1100">
                          <a:effectLst/>
                        </a:rPr>
                        <a:t>Tijuana</a:t>
                      </a:r>
                      <a:endParaRPr lang="en-US"/>
                    </a:p>
                  </a:txBody>
                  <a:tcPr/>
                </a:tc>
                <a:tc>
                  <a:txBody>
                    <a:bodyPr/>
                    <a:lstStyle/>
                    <a:p>
                      <a:r>
                        <a:rPr lang="en-US" sz="1100" dirty="0">
                          <a:effectLst/>
                        </a:rPr>
                        <a:t>Mexico City</a:t>
                      </a:r>
                      <a:endParaRPr lang="en-US" dirty="0"/>
                    </a:p>
                  </a:txBody>
                  <a:tcPr/>
                </a:tc>
                <a:extLst>
                  <a:ext uri="{0D108BD9-81ED-4DB2-BD59-A6C34878D82A}">
                    <a16:rowId xmlns:a16="http://schemas.microsoft.com/office/drawing/2014/main" val="4174893871"/>
                  </a:ext>
                </a:extLst>
              </a:tr>
            </a:tbl>
          </a:graphicData>
        </a:graphic>
      </p:graphicFrame>
    </p:spTree>
    <p:extLst>
      <p:ext uri="{BB962C8B-B14F-4D97-AF65-F5344CB8AC3E}">
        <p14:creationId xmlns:p14="http://schemas.microsoft.com/office/powerpoint/2010/main" val="195974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684-1378-4976-98D1-CF36F04597B1}"/>
              </a:ext>
            </a:extLst>
          </p:cNvPr>
          <p:cNvSpPr>
            <a:spLocks noGrp="1"/>
          </p:cNvSpPr>
          <p:nvPr>
            <p:ph type="title"/>
          </p:nvPr>
        </p:nvSpPr>
        <p:spPr/>
        <p:txBody>
          <a:bodyPr/>
          <a:lstStyle/>
          <a:p>
            <a:r>
              <a:rPr lang="en-US" dirty="0"/>
              <a:t>SQL Codes (User story 5):</a:t>
            </a:r>
          </a:p>
        </p:txBody>
      </p:sp>
      <p:sp>
        <p:nvSpPr>
          <p:cNvPr id="5" name="Content Placeholder 4">
            <a:extLst>
              <a:ext uri="{FF2B5EF4-FFF2-40B4-BE49-F238E27FC236}">
                <a16:creationId xmlns:a16="http://schemas.microsoft.com/office/drawing/2014/main" id="{27282BE0-C69F-4982-B653-5D1A29BA5B51}"/>
              </a:ext>
            </a:extLst>
          </p:cNvPr>
          <p:cNvSpPr>
            <a:spLocks noGrp="1"/>
          </p:cNvSpPr>
          <p:nvPr>
            <p:ph idx="1"/>
          </p:nvPr>
        </p:nvSpPr>
        <p:spPr>
          <a:xfrm>
            <a:off x="1251679" y="3993671"/>
            <a:ext cx="10178321" cy="2481944"/>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buNone/>
            </a:pPr>
            <a:r>
              <a:rPr lang="en-US" dirty="0"/>
              <a:t>SELECT DISTINCT </a:t>
            </a:r>
            <a:r>
              <a:rPr lang="en-US" dirty="0" err="1"/>
              <a:t>t_TicketInfo.ticket_id</a:t>
            </a:r>
            <a:r>
              <a:rPr lang="en-US" dirty="0"/>
              <a:t>, </a:t>
            </a:r>
            <a:r>
              <a:rPr lang="en-US" dirty="0" err="1"/>
              <a:t>t_TicketInfo.flight_id</a:t>
            </a:r>
            <a:r>
              <a:rPr lang="en-US" dirty="0"/>
              <a:t>,  </a:t>
            </a:r>
            <a:r>
              <a:rPr lang="en-US" dirty="0" err="1"/>
              <a:t>t_PassengerProfile.first_name</a:t>
            </a:r>
            <a:r>
              <a:rPr lang="en-US" dirty="0"/>
              <a:t> + ' ' + </a:t>
            </a:r>
            <a:r>
              <a:rPr lang="en-US" dirty="0" err="1"/>
              <a:t>t_PassengerProfile.last_name</a:t>
            </a:r>
            <a:r>
              <a:rPr lang="en-US" dirty="0"/>
              <a:t> AS "Passenger's Name", </a:t>
            </a:r>
            <a:r>
              <a:rPr lang="en-US" dirty="0" err="1"/>
              <a:t>t_TicketInfo.flight_departure_date</a:t>
            </a:r>
            <a:r>
              <a:rPr lang="en-US" dirty="0"/>
              <a:t>, </a:t>
            </a:r>
            <a:r>
              <a:rPr lang="en-US" dirty="0" err="1"/>
              <a:t>t_TicketInfo.status</a:t>
            </a:r>
            <a:endParaRPr lang="en-US" dirty="0"/>
          </a:p>
          <a:p>
            <a:pPr marL="0" indent="0">
              <a:buNone/>
            </a:pPr>
            <a:r>
              <a:rPr lang="en-US" dirty="0"/>
              <a:t>FROM  </a:t>
            </a:r>
            <a:r>
              <a:rPr lang="en-US" dirty="0" err="1"/>
              <a:t>t_FlightSeats</a:t>
            </a:r>
            <a:r>
              <a:rPr lang="en-US" dirty="0"/>
              <a:t> INNER JOIN (</a:t>
            </a:r>
            <a:r>
              <a:rPr lang="en-US" dirty="0" err="1"/>
              <a:t>t_Flight</a:t>
            </a:r>
            <a:r>
              <a:rPr lang="en-US" dirty="0"/>
              <a:t> INNER JOIN (((</a:t>
            </a:r>
            <a:r>
              <a:rPr lang="en-US" dirty="0" err="1"/>
              <a:t>t_PassengerProfile</a:t>
            </a:r>
            <a:r>
              <a:rPr lang="en-US" dirty="0"/>
              <a:t> INNER JOIN </a:t>
            </a:r>
            <a:r>
              <a:rPr lang="en-US" dirty="0" err="1"/>
              <a:t>t_TicketInfo</a:t>
            </a:r>
            <a:r>
              <a:rPr lang="en-US" dirty="0"/>
              <a:t> ON </a:t>
            </a:r>
            <a:r>
              <a:rPr lang="en-US" dirty="0" err="1"/>
              <a:t>t_PassengerProfile.profile_id</a:t>
            </a:r>
            <a:r>
              <a:rPr lang="en-US" dirty="0"/>
              <a:t> = </a:t>
            </a:r>
            <a:r>
              <a:rPr lang="en-US" dirty="0" err="1"/>
              <a:t>t_TicketInfo.profile_id</a:t>
            </a:r>
            <a:r>
              <a:rPr lang="en-US" dirty="0"/>
              <a:t>) INNER JOIN </a:t>
            </a:r>
            <a:r>
              <a:rPr lang="en-US" dirty="0" err="1"/>
              <a:t>t_FlightDetails</a:t>
            </a:r>
            <a:r>
              <a:rPr lang="en-US" dirty="0"/>
              <a:t> ON </a:t>
            </a:r>
            <a:r>
              <a:rPr lang="en-US" dirty="0" err="1"/>
              <a:t>t_TicketInfo.flight_id</a:t>
            </a:r>
            <a:r>
              <a:rPr lang="en-US" dirty="0"/>
              <a:t> = </a:t>
            </a:r>
            <a:r>
              <a:rPr lang="en-US" dirty="0" err="1"/>
              <a:t>t_FlightDetails.flight_id</a:t>
            </a:r>
            <a:r>
              <a:rPr lang="en-US" dirty="0"/>
              <a:t>) INNER JOIN </a:t>
            </a:r>
            <a:r>
              <a:rPr lang="en-US" dirty="0" err="1"/>
              <a:t>t_CreditCardDetails</a:t>
            </a:r>
            <a:r>
              <a:rPr lang="en-US" dirty="0"/>
              <a:t> ON </a:t>
            </a:r>
            <a:r>
              <a:rPr lang="en-US" dirty="0" err="1"/>
              <a:t>t_PassengerProfile.profile_id</a:t>
            </a:r>
            <a:r>
              <a:rPr lang="en-US" dirty="0"/>
              <a:t> = </a:t>
            </a:r>
            <a:r>
              <a:rPr lang="en-US" dirty="0" err="1"/>
              <a:t>t_CreditCardDetails.profile_id</a:t>
            </a:r>
            <a:r>
              <a:rPr lang="en-US" dirty="0"/>
              <a:t>) ON </a:t>
            </a:r>
            <a:r>
              <a:rPr lang="en-US" dirty="0" err="1"/>
              <a:t>t_Flight.flight_id</a:t>
            </a:r>
            <a:r>
              <a:rPr lang="en-US" dirty="0"/>
              <a:t> = </a:t>
            </a:r>
            <a:r>
              <a:rPr lang="en-US" dirty="0" err="1"/>
              <a:t>t_FlightDetails.flight_id</a:t>
            </a:r>
            <a:r>
              <a:rPr lang="en-US" dirty="0"/>
              <a:t>) ON </a:t>
            </a:r>
            <a:r>
              <a:rPr lang="en-US" dirty="0" err="1"/>
              <a:t>t_FlightSeats.airline_id</a:t>
            </a:r>
            <a:r>
              <a:rPr lang="en-US" dirty="0"/>
              <a:t> = </a:t>
            </a:r>
            <a:r>
              <a:rPr lang="en-US" dirty="0" err="1"/>
              <a:t>t_Flight.airline_id</a:t>
            </a:r>
            <a:endParaRPr lang="en-US" dirty="0"/>
          </a:p>
          <a:p>
            <a:pPr marL="0" indent="0">
              <a:buNone/>
            </a:pPr>
            <a:r>
              <a:rPr lang="en-US" dirty="0"/>
              <a:t>WHERE </a:t>
            </a:r>
            <a:r>
              <a:rPr lang="en-US" dirty="0" err="1"/>
              <a:t>t_TicketInfo.ticket_id</a:t>
            </a:r>
            <a:r>
              <a:rPr lang="en-US" dirty="0"/>
              <a:t> = 91347658343;</a:t>
            </a:r>
          </a:p>
        </p:txBody>
      </p:sp>
      <p:graphicFrame>
        <p:nvGraphicFramePr>
          <p:cNvPr id="6" name="Table 5">
            <a:extLst>
              <a:ext uri="{FF2B5EF4-FFF2-40B4-BE49-F238E27FC236}">
                <a16:creationId xmlns:a16="http://schemas.microsoft.com/office/drawing/2014/main" id="{5DB63DD3-B377-4803-B4A2-A930380E7410}"/>
              </a:ext>
            </a:extLst>
          </p:cNvPr>
          <p:cNvGraphicFramePr>
            <a:graphicFrameLocks noGrp="1"/>
          </p:cNvGraphicFramePr>
          <p:nvPr>
            <p:extLst>
              <p:ext uri="{D42A27DB-BD31-4B8C-83A1-F6EECF244321}">
                <p14:modId xmlns:p14="http://schemas.microsoft.com/office/powerpoint/2010/main" val="3306503382"/>
              </p:ext>
            </p:extLst>
          </p:nvPr>
        </p:nvGraphicFramePr>
        <p:xfrm>
          <a:off x="1251678" y="1980409"/>
          <a:ext cx="10179050" cy="883920"/>
        </p:xfrm>
        <a:graphic>
          <a:graphicData uri="http://schemas.openxmlformats.org/drawingml/2006/table">
            <a:tbl>
              <a:tblPr>
                <a:tableStyleId>{AF606853-7671-496A-8E4F-DF71F8EC918B}</a:tableStyleId>
              </a:tblPr>
              <a:tblGrid>
                <a:gridCol w="2035810">
                  <a:extLst>
                    <a:ext uri="{9D8B030D-6E8A-4147-A177-3AD203B41FA5}">
                      <a16:colId xmlns:a16="http://schemas.microsoft.com/office/drawing/2014/main" val="3748985106"/>
                    </a:ext>
                  </a:extLst>
                </a:gridCol>
                <a:gridCol w="2035810">
                  <a:extLst>
                    <a:ext uri="{9D8B030D-6E8A-4147-A177-3AD203B41FA5}">
                      <a16:colId xmlns:a16="http://schemas.microsoft.com/office/drawing/2014/main" val="1289780142"/>
                    </a:ext>
                  </a:extLst>
                </a:gridCol>
                <a:gridCol w="2035810">
                  <a:extLst>
                    <a:ext uri="{9D8B030D-6E8A-4147-A177-3AD203B41FA5}">
                      <a16:colId xmlns:a16="http://schemas.microsoft.com/office/drawing/2014/main" val="4048370322"/>
                    </a:ext>
                  </a:extLst>
                </a:gridCol>
                <a:gridCol w="2035810">
                  <a:extLst>
                    <a:ext uri="{9D8B030D-6E8A-4147-A177-3AD203B41FA5}">
                      <a16:colId xmlns:a16="http://schemas.microsoft.com/office/drawing/2014/main" val="1848456047"/>
                    </a:ext>
                  </a:extLst>
                </a:gridCol>
                <a:gridCol w="2035810">
                  <a:extLst>
                    <a:ext uri="{9D8B030D-6E8A-4147-A177-3AD203B41FA5}">
                      <a16:colId xmlns:a16="http://schemas.microsoft.com/office/drawing/2014/main" val="3441170573"/>
                    </a:ext>
                  </a:extLst>
                </a:gridCol>
              </a:tblGrid>
              <a:tr h="0">
                <a:tc gridSpan="5">
                  <a:txBody>
                    <a:bodyPr/>
                    <a:lstStyle/>
                    <a:p>
                      <a:r>
                        <a:rPr lang="en-US"/>
                        <a:t>qTicketNum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5352401"/>
                  </a:ext>
                </a:extLst>
              </a:tr>
              <a:tr h="0">
                <a:tc>
                  <a:txBody>
                    <a:bodyPr/>
                    <a:lstStyle/>
                    <a:p>
                      <a:r>
                        <a:rPr lang="en-US" sz="1100">
                          <a:effectLst/>
                        </a:rPr>
                        <a:t>ticket_id</a:t>
                      </a:r>
                      <a:endParaRPr lang="en-US"/>
                    </a:p>
                  </a:txBody>
                  <a:tcPr anchor="ctr"/>
                </a:tc>
                <a:tc>
                  <a:txBody>
                    <a:bodyPr/>
                    <a:lstStyle/>
                    <a:p>
                      <a:r>
                        <a:rPr lang="en-US" sz="1100">
                          <a:effectLst/>
                        </a:rPr>
                        <a:t>flight_id</a:t>
                      </a:r>
                      <a:endParaRPr lang="en-US"/>
                    </a:p>
                  </a:txBody>
                  <a:tcPr anchor="ctr"/>
                </a:tc>
                <a:tc>
                  <a:txBody>
                    <a:bodyPr/>
                    <a:lstStyle/>
                    <a:p>
                      <a:r>
                        <a:rPr lang="en-US" sz="1100">
                          <a:effectLst/>
                        </a:rPr>
                        <a:t>"Passenger's Name"</a:t>
                      </a:r>
                      <a:endParaRPr lang="en-US"/>
                    </a:p>
                  </a:txBody>
                  <a:tcPr anchor="ctr"/>
                </a:tc>
                <a:tc>
                  <a:txBody>
                    <a:bodyPr/>
                    <a:lstStyle/>
                    <a:p>
                      <a:r>
                        <a:rPr lang="en-US" sz="1100">
                          <a:effectLst/>
                        </a:rPr>
                        <a:t>flight_departure_date</a:t>
                      </a:r>
                      <a:endParaRPr lang="en-US"/>
                    </a:p>
                  </a:txBody>
                  <a:tcPr anchor="ctr"/>
                </a:tc>
                <a:tc>
                  <a:txBody>
                    <a:bodyPr/>
                    <a:lstStyle/>
                    <a:p>
                      <a:r>
                        <a:rPr lang="en-US" sz="1100">
                          <a:effectLst/>
                        </a:rPr>
                        <a:t>status</a:t>
                      </a:r>
                      <a:endParaRPr lang="en-US"/>
                    </a:p>
                  </a:txBody>
                  <a:tcPr anchor="ctr"/>
                </a:tc>
                <a:extLst>
                  <a:ext uri="{0D108BD9-81ED-4DB2-BD59-A6C34878D82A}">
                    <a16:rowId xmlns:a16="http://schemas.microsoft.com/office/drawing/2014/main" val="1773449485"/>
                  </a:ext>
                </a:extLst>
              </a:tr>
              <a:tr h="0">
                <a:tc>
                  <a:txBody>
                    <a:bodyPr/>
                    <a:lstStyle/>
                    <a:p>
                      <a:pPr algn="r"/>
                      <a:r>
                        <a:rPr lang="en-US" sz="1100">
                          <a:effectLst/>
                        </a:rPr>
                        <a:t>91347658343</a:t>
                      </a:r>
                      <a:endParaRPr lang="en-US"/>
                    </a:p>
                  </a:txBody>
                  <a:tcPr/>
                </a:tc>
                <a:tc>
                  <a:txBody>
                    <a:bodyPr/>
                    <a:lstStyle/>
                    <a:p>
                      <a:r>
                        <a:rPr lang="en-US" sz="1100">
                          <a:effectLst/>
                        </a:rPr>
                        <a:t>AM99</a:t>
                      </a:r>
                      <a:endParaRPr lang="en-US"/>
                    </a:p>
                  </a:txBody>
                  <a:tcPr/>
                </a:tc>
                <a:tc>
                  <a:txBody>
                    <a:bodyPr/>
                    <a:lstStyle/>
                    <a:p>
                      <a:r>
                        <a:rPr lang="en-US" sz="1100">
                          <a:effectLst/>
                        </a:rPr>
                        <a:t>Graciela Bell</a:t>
                      </a:r>
                      <a:endParaRPr lang="en-US"/>
                    </a:p>
                  </a:txBody>
                  <a:tcPr/>
                </a:tc>
                <a:tc>
                  <a:txBody>
                    <a:bodyPr/>
                    <a:lstStyle/>
                    <a:p>
                      <a:pPr algn="r"/>
                      <a:r>
                        <a:rPr lang="en-US" sz="1100">
                          <a:effectLst/>
                        </a:rPr>
                        <a:t>5/22/2019</a:t>
                      </a:r>
                      <a:endParaRPr lang="en-US"/>
                    </a:p>
                  </a:txBody>
                  <a:tcPr/>
                </a:tc>
                <a:tc>
                  <a:txBody>
                    <a:bodyPr/>
                    <a:lstStyle/>
                    <a:p>
                      <a:r>
                        <a:rPr lang="en-US" sz="1100" dirty="0">
                          <a:effectLst/>
                        </a:rPr>
                        <a:t>Confirmed</a:t>
                      </a:r>
                      <a:endParaRPr lang="en-US" dirty="0"/>
                    </a:p>
                  </a:txBody>
                  <a:tcPr/>
                </a:tc>
                <a:extLst>
                  <a:ext uri="{0D108BD9-81ED-4DB2-BD59-A6C34878D82A}">
                    <a16:rowId xmlns:a16="http://schemas.microsoft.com/office/drawing/2014/main" val="3919544137"/>
                  </a:ext>
                </a:extLst>
              </a:tr>
            </a:tbl>
          </a:graphicData>
        </a:graphic>
      </p:graphicFrame>
    </p:spTree>
    <p:extLst>
      <p:ext uri="{BB962C8B-B14F-4D97-AF65-F5344CB8AC3E}">
        <p14:creationId xmlns:p14="http://schemas.microsoft.com/office/powerpoint/2010/main" val="346086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1AB85-5BB3-4ACE-8C16-B333FB3DBDEF}"/>
              </a:ext>
            </a:extLst>
          </p:cNvPr>
          <p:cNvSpPr>
            <a:spLocks noGrp="1"/>
          </p:cNvSpPr>
          <p:nvPr>
            <p:ph idx="1"/>
          </p:nvPr>
        </p:nvSpPr>
        <p:spPr>
          <a:xfrm>
            <a:off x="1251678" y="555171"/>
            <a:ext cx="10178322" cy="5324421"/>
          </a:xfrm>
        </p:spPr>
        <p:txBody>
          <a:bodyPr>
            <a:normAutofit fontScale="92500" lnSpcReduction="10000"/>
          </a:bodyPr>
          <a:lstStyle/>
          <a:p>
            <a:pPr lvl="0"/>
            <a:r>
              <a:rPr lang="en-US" sz="2800" dirty="0"/>
              <a:t>Use Case Name: Place Order</a:t>
            </a:r>
            <a:endParaRPr lang="en-US" sz="2400" dirty="0"/>
          </a:p>
          <a:p>
            <a:pPr lvl="0"/>
            <a:r>
              <a:rPr lang="en-US" sz="2800" dirty="0"/>
              <a:t>Actors:</a:t>
            </a:r>
            <a:endParaRPr lang="en-US" sz="2400" dirty="0"/>
          </a:p>
          <a:p>
            <a:pPr lvl="1"/>
            <a:r>
              <a:rPr lang="en-US" sz="2400" dirty="0"/>
              <a:t>Shopper</a:t>
            </a:r>
            <a:endParaRPr lang="en-US" sz="2000" dirty="0"/>
          </a:p>
          <a:p>
            <a:pPr lvl="1"/>
            <a:r>
              <a:rPr lang="en-US" sz="2400" dirty="0"/>
              <a:t>Fulfillment System</a:t>
            </a:r>
            <a:endParaRPr lang="en-US" sz="2000" dirty="0"/>
          </a:p>
          <a:p>
            <a:pPr lvl="1"/>
            <a:r>
              <a:rPr lang="en-US" sz="2400" dirty="0"/>
              <a:t>Billing System</a:t>
            </a:r>
            <a:endParaRPr lang="en-US" sz="2000" dirty="0"/>
          </a:p>
          <a:p>
            <a:pPr lvl="0"/>
            <a:r>
              <a:rPr lang="en-US" sz="2800" dirty="0"/>
              <a:t>Use Case Description:</a:t>
            </a:r>
            <a:endParaRPr lang="en-US" sz="2400" dirty="0"/>
          </a:p>
          <a:p>
            <a:pPr lvl="1"/>
            <a:r>
              <a:rPr lang="en-US" sz="2400" dirty="0"/>
              <a:t>After the user has selected items to purchase and then order the items, the user will provide payment and shipping information. The system will respond with confirmation of the order and a tracking number that the user can use to check on order status in the future. The system will also provide the user with an estimated delivery date for the order, which will include all selected items. The user may already have an account with the company with billing and shipping information.</a:t>
            </a:r>
            <a:endParaRPr lang="en-US" sz="2000" dirty="0"/>
          </a:p>
          <a:p>
            <a:endParaRPr lang="en-US" dirty="0"/>
          </a:p>
        </p:txBody>
      </p:sp>
    </p:spTree>
    <p:extLst>
      <p:ext uri="{BB962C8B-B14F-4D97-AF65-F5344CB8AC3E}">
        <p14:creationId xmlns:p14="http://schemas.microsoft.com/office/powerpoint/2010/main" val="145897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E0A3-BB8B-47BA-8B4B-739740596B7E}"/>
              </a:ext>
            </a:extLst>
          </p:cNvPr>
          <p:cNvSpPr>
            <a:spLocks noGrp="1"/>
          </p:cNvSpPr>
          <p:nvPr>
            <p:ph type="title"/>
          </p:nvPr>
        </p:nvSpPr>
        <p:spPr/>
        <p:txBody>
          <a:bodyPr/>
          <a:lstStyle/>
          <a:p>
            <a:r>
              <a:rPr lang="en-US" dirty="0"/>
              <a:t>Product Backlog Creation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D6B7E7E8-4F20-4928-96FA-DBFDBBCDDDB4}"/>
              </a:ext>
            </a:extLst>
          </p:cNvPr>
          <p:cNvPicPr>
            <a:picLocks noGrp="1" noChangeAspect="1"/>
          </p:cNvPicPr>
          <p:nvPr>
            <p:ph idx="1"/>
          </p:nvPr>
        </p:nvPicPr>
        <p:blipFill>
          <a:blip r:embed="rId3"/>
          <a:stretch>
            <a:fillRect/>
          </a:stretch>
        </p:blipFill>
        <p:spPr>
          <a:xfrm>
            <a:off x="1050956" y="2101247"/>
            <a:ext cx="10520823" cy="3175641"/>
          </a:xfrm>
        </p:spPr>
      </p:pic>
    </p:spTree>
    <p:extLst>
      <p:ext uri="{BB962C8B-B14F-4D97-AF65-F5344CB8AC3E}">
        <p14:creationId xmlns:p14="http://schemas.microsoft.com/office/powerpoint/2010/main" val="240693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6018E96-DE8A-4513-8536-6A02C09FC080}"/>
              </a:ext>
            </a:extLst>
          </p:cNvPr>
          <p:cNvSpPr>
            <a:spLocks noGrp="1"/>
          </p:cNvSpPr>
          <p:nvPr>
            <p:ph type="title"/>
          </p:nvPr>
        </p:nvSpPr>
        <p:spPr>
          <a:xfrm>
            <a:off x="7924800" y="457199"/>
            <a:ext cx="4125686" cy="5769429"/>
          </a:xfrm>
        </p:spPr>
        <p:txBody>
          <a:bodyPr anchor="ctr">
            <a:normAutofit/>
          </a:bodyPr>
          <a:lstStyle/>
          <a:p>
            <a:r>
              <a:rPr lang="en-US" sz="3600" dirty="0">
                <a:solidFill>
                  <a:srgbClr val="FAE8CA"/>
                </a:solidFill>
              </a:rPr>
              <a:t>Sprint Planning and Sprint Backlog Creation</a:t>
            </a:r>
          </a:p>
        </p:txBody>
      </p:sp>
      <p:pic>
        <p:nvPicPr>
          <p:cNvPr id="11" name="Content Placeholder 7">
            <a:extLst>
              <a:ext uri="{FF2B5EF4-FFF2-40B4-BE49-F238E27FC236}">
                <a16:creationId xmlns:a16="http://schemas.microsoft.com/office/drawing/2014/main" id="{45119F52-F63B-476F-923D-89054D52DCB3}"/>
              </a:ext>
            </a:extLst>
          </p:cNvPr>
          <p:cNvPicPr>
            <a:picLocks noChangeAspect="1"/>
          </p:cNvPicPr>
          <p:nvPr/>
        </p:nvPicPr>
        <p:blipFill>
          <a:blip r:embed="rId3"/>
          <a:stretch>
            <a:fillRect/>
          </a:stretch>
        </p:blipFill>
        <p:spPr>
          <a:xfrm>
            <a:off x="296398" y="154039"/>
            <a:ext cx="7173579" cy="6492088"/>
          </a:xfrm>
          <a:prstGeom prst="rect">
            <a:avLst/>
          </a:prstGeom>
        </p:spPr>
      </p:pic>
    </p:spTree>
    <p:extLst>
      <p:ext uri="{BB962C8B-B14F-4D97-AF65-F5344CB8AC3E}">
        <p14:creationId xmlns:p14="http://schemas.microsoft.com/office/powerpoint/2010/main" val="22858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5414-D551-40F5-8361-6D5CDE970383}"/>
              </a:ext>
            </a:extLst>
          </p:cNvPr>
          <p:cNvSpPr>
            <a:spLocks noGrp="1"/>
          </p:cNvSpPr>
          <p:nvPr>
            <p:ph type="title"/>
          </p:nvPr>
        </p:nvSpPr>
        <p:spPr/>
        <p:txBody>
          <a:bodyPr/>
          <a:lstStyle/>
          <a:p>
            <a:r>
              <a:rPr lang="en-US" dirty="0"/>
              <a:t>Working on the sprint and scrum meetings</a:t>
            </a:r>
          </a:p>
        </p:txBody>
      </p:sp>
      <p:pic>
        <p:nvPicPr>
          <p:cNvPr id="5" name="Content Placeholder 4" descr="A screenshot of a cell phone&#10;&#10;Description generated with high confidence">
            <a:extLst>
              <a:ext uri="{FF2B5EF4-FFF2-40B4-BE49-F238E27FC236}">
                <a16:creationId xmlns:a16="http://schemas.microsoft.com/office/drawing/2014/main" id="{C0F360FA-197F-45BD-A43D-6909AFA62C54}"/>
              </a:ext>
            </a:extLst>
          </p:cNvPr>
          <p:cNvPicPr>
            <a:picLocks noGrp="1" noChangeAspect="1"/>
          </p:cNvPicPr>
          <p:nvPr>
            <p:ph idx="1"/>
          </p:nvPr>
        </p:nvPicPr>
        <p:blipFill>
          <a:blip r:embed="rId3"/>
          <a:stretch>
            <a:fillRect/>
          </a:stretch>
        </p:blipFill>
        <p:spPr>
          <a:xfrm>
            <a:off x="2003552" y="1874517"/>
            <a:ext cx="8674574" cy="4297052"/>
          </a:xfrm>
        </p:spPr>
      </p:pic>
    </p:spTree>
    <p:extLst>
      <p:ext uri="{BB962C8B-B14F-4D97-AF65-F5344CB8AC3E}">
        <p14:creationId xmlns:p14="http://schemas.microsoft.com/office/powerpoint/2010/main" val="255731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B0E-E785-44DA-937E-6C47E58226B9}"/>
              </a:ext>
            </a:extLst>
          </p:cNvPr>
          <p:cNvSpPr>
            <a:spLocks noGrp="1"/>
          </p:cNvSpPr>
          <p:nvPr>
            <p:ph type="title"/>
          </p:nvPr>
        </p:nvSpPr>
        <p:spPr/>
        <p:txBody>
          <a:bodyPr/>
          <a:lstStyle/>
          <a:p>
            <a:r>
              <a:rPr lang="en-US" dirty="0"/>
              <a:t>Burndown chart</a:t>
            </a:r>
          </a:p>
        </p:txBody>
      </p:sp>
      <p:pic>
        <p:nvPicPr>
          <p:cNvPr id="5" name="Content Placeholder 4" descr="A close up of a map&#10;&#10;Description generated with high confidence">
            <a:extLst>
              <a:ext uri="{FF2B5EF4-FFF2-40B4-BE49-F238E27FC236}">
                <a16:creationId xmlns:a16="http://schemas.microsoft.com/office/drawing/2014/main" id="{B0F4DA47-436E-40CF-9FCF-6FFAC8E15008}"/>
              </a:ext>
            </a:extLst>
          </p:cNvPr>
          <p:cNvPicPr>
            <a:picLocks noGrp="1" noChangeAspect="1"/>
          </p:cNvPicPr>
          <p:nvPr>
            <p:ph idx="1"/>
          </p:nvPr>
        </p:nvPicPr>
        <p:blipFill>
          <a:blip r:embed="rId3"/>
          <a:stretch>
            <a:fillRect/>
          </a:stretch>
        </p:blipFill>
        <p:spPr>
          <a:xfrm>
            <a:off x="1608908" y="1546415"/>
            <a:ext cx="8974183" cy="4389638"/>
          </a:xfrm>
        </p:spPr>
      </p:pic>
    </p:spTree>
    <p:extLst>
      <p:ext uri="{BB962C8B-B14F-4D97-AF65-F5344CB8AC3E}">
        <p14:creationId xmlns:p14="http://schemas.microsoft.com/office/powerpoint/2010/main" val="202066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1006-E4DD-40B0-956B-050A39D615A4}"/>
              </a:ext>
            </a:extLst>
          </p:cNvPr>
          <p:cNvSpPr>
            <a:spLocks noGrp="1"/>
          </p:cNvSpPr>
          <p:nvPr>
            <p:ph type="title"/>
          </p:nvPr>
        </p:nvSpPr>
        <p:spPr>
          <a:xfrm>
            <a:off x="1006839" y="2682934"/>
            <a:ext cx="10178322" cy="1492132"/>
          </a:xfrm>
        </p:spPr>
        <p:txBody>
          <a:bodyPr/>
          <a:lstStyle/>
          <a:p>
            <a:pPr algn="ctr"/>
            <a:r>
              <a:rPr lang="en-US" dirty="0"/>
              <a:t>Testing and Product demonstration</a:t>
            </a:r>
          </a:p>
        </p:txBody>
      </p:sp>
    </p:spTree>
    <p:extLst>
      <p:ext uri="{BB962C8B-B14F-4D97-AF65-F5344CB8AC3E}">
        <p14:creationId xmlns:p14="http://schemas.microsoft.com/office/powerpoint/2010/main" val="125217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0A4B-DEB0-4CEA-B564-EF4062DB0694}"/>
              </a:ext>
            </a:extLst>
          </p:cNvPr>
          <p:cNvSpPr>
            <a:spLocks noGrp="1"/>
          </p:cNvSpPr>
          <p:nvPr>
            <p:ph type="title"/>
          </p:nvPr>
        </p:nvSpPr>
        <p:spPr/>
        <p:txBody>
          <a:bodyPr/>
          <a:lstStyle/>
          <a:p>
            <a:r>
              <a:rPr lang="en-US" dirty="0"/>
              <a:t>Use case for sql</a:t>
            </a:r>
          </a:p>
        </p:txBody>
      </p:sp>
    </p:spTree>
    <p:extLst>
      <p:ext uri="{BB962C8B-B14F-4D97-AF65-F5344CB8AC3E}">
        <p14:creationId xmlns:p14="http://schemas.microsoft.com/office/powerpoint/2010/main" val="78319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6CFF1-B517-4AE4-B116-66419693ADCB}"/>
              </a:ext>
            </a:extLst>
          </p:cNvPr>
          <p:cNvSpPr>
            <a:spLocks noGrp="1"/>
          </p:cNvSpPr>
          <p:nvPr>
            <p:ph idx="1"/>
          </p:nvPr>
        </p:nvSpPr>
        <p:spPr>
          <a:xfrm>
            <a:off x="1251678" y="620487"/>
            <a:ext cx="10178322" cy="5259106"/>
          </a:xfrm>
        </p:spPr>
        <p:txBody>
          <a:bodyPr/>
          <a:lstStyle/>
          <a:p>
            <a:r>
              <a:rPr lang="en-US" sz="2400" dirty="0"/>
              <a:t>Use Case Name: Book a Flight (Online)</a:t>
            </a:r>
          </a:p>
          <a:p>
            <a:r>
              <a:rPr lang="en-US" sz="2400" dirty="0"/>
              <a:t>Actors:</a:t>
            </a:r>
          </a:p>
          <a:p>
            <a:pPr lvl="1"/>
            <a:r>
              <a:rPr lang="en-US" sz="2000" dirty="0"/>
              <a:t>Passenger</a:t>
            </a:r>
          </a:p>
          <a:p>
            <a:pPr lvl="1"/>
            <a:r>
              <a:rPr lang="en-US" sz="2000" dirty="0"/>
              <a:t>Fulfillment System</a:t>
            </a:r>
          </a:p>
          <a:p>
            <a:pPr lvl="1"/>
            <a:r>
              <a:rPr lang="en-US" sz="2000" dirty="0"/>
              <a:t>Billing System</a:t>
            </a:r>
          </a:p>
          <a:p>
            <a:r>
              <a:rPr lang="en-US" sz="2400" dirty="0"/>
              <a:t>Use Case Description:</a:t>
            </a:r>
          </a:p>
          <a:p>
            <a:pPr lvl="1" algn="just"/>
            <a:r>
              <a:rPr lang="en-US" sz="2000" dirty="0"/>
              <a:t>The user will login and will check for flight availability after entering necessary flight details. Afterwards, the user will book a ticket and will choose a seat. The user may also have the option to choose a meal set for the flight. The system will then prompt for payment and will validate the user’s card details. The system will respond with confirmation of the booking and a booking number that the user can use to check on flight status in the future.</a:t>
            </a:r>
          </a:p>
          <a:p>
            <a:endParaRPr lang="en-US" dirty="0"/>
          </a:p>
        </p:txBody>
      </p:sp>
    </p:spTree>
    <p:extLst>
      <p:ext uri="{BB962C8B-B14F-4D97-AF65-F5344CB8AC3E}">
        <p14:creationId xmlns:p14="http://schemas.microsoft.com/office/powerpoint/2010/main" val="21650015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4789</TotalTime>
  <Words>1032</Words>
  <Application>Microsoft Office PowerPoint</Application>
  <PresentationFormat>Widescreen</PresentationFormat>
  <Paragraphs>132</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Impact</vt:lpstr>
      <vt:lpstr>Badge</vt:lpstr>
      <vt:lpstr>USE CASE for Agile</vt:lpstr>
      <vt:lpstr>PowerPoint Presentation</vt:lpstr>
      <vt:lpstr>Product Backlog Creation</vt:lpstr>
      <vt:lpstr>Sprint Planning and Sprint Backlog Creation</vt:lpstr>
      <vt:lpstr>Working on the sprint and scrum meetings</vt:lpstr>
      <vt:lpstr>Burndown chart</vt:lpstr>
      <vt:lpstr>Testing and Product demonstration</vt:lpstr>
      <vt:lpstr>Use case for sql</vt:lpstr>
      <vt:lpstr>PowerPoint Presentation</vt:lpstr>
      <vt:lpstr>Product backlog Creation</vt:lpstr>
      <vt:lpstr>SQL Codes (User story 1):</vt:lpstr>
      <vt:lpstr>SQL Codes (User story 2):</vt:lpstr>
      <vt:lpstr>SQL Codes (User story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Alonzo, Nicole Alexis</dc:creator>
  <cp:lastModifiedBy>Manimtim, Princess A.</cp:lastModifiedBy>
  <cp:revision>54</cp:revision>
  <dcterms:created xsi:type="dcterms:W3CDTF">2019-01-08T08:10:32Z</dcterms:created>
  <dcterms:modified xsi:type="dcterms:W3CDTF">2019-01-30T11:42:29Z</dcterms:modified>
</cp:coreProperties>
</file>