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7" r:id="rId4"/>
    <p:sldId id="260" r:id="rId5"/>
    <p:sldId id="261" r:id="rId6"/>
    <p:sldId id="268" r:id="rId7"/>
    <p:sldId id="266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5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8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6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03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1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7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1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9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36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31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2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3D66-8FBA-4EC0-82BB-270B48F0ED54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D3C0A3-18D7-4CE4-AA1B-E740A8444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29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1070"/>
            <a:ext cx="9144000" cy="4158918"/>
          </a:xfrm>
        </p:spPr>
        <p:txBody>
          <a:bodyPr>
            <a:normAutofit fontScale="9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города Москвы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связи № 54 имени П.М.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Вострухина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:«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БД для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склада оптовой торговой организации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5895833" y="4339988"/>
            <a:ext cx="5259847" cy="1529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3ИСП11-5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Султанов А.А.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Николаенко Н.А.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работы создано программное обеспечение, позволяющее автоматизировать рутинные операции торгового склада по оформлению приходных и товарно-транспортных накладных. Также разработанная автоматизированная система обеспечивает простой и удобный доступ к информации о имеющихся на складе товарах, к данным поставщиков и покупателей.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были получены навыки проектирования баз данных, составления SQL запросов, изучены основные приёмы работы с средством разработки баз данных MS SQL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Borland Delphi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7.0.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база данных может рассматриваться как модуль информационной системы, поддерживающей работу оптового склада. Она будет полезна работникам оптовой торговли.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22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и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является MS SQL-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именно в этой СУБД будет создана база данных.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является склад оптовой торговой организации.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позволит оптимизировать процесс учета проданных товаров, с учетом определенных критерий.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7894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2322" y="500062"/>
            <a:ext cx="9661478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курсового проектирования является систематизация и закрепление полученных теоретических знаний. В ходе работы курсового проекта необходимо разработать базу данных «Работа склада оптовой торговой организации.». Данная информационная система включает в себя: хранение информации об отправленных товаров определенным клиентам / организациям, информацию о работниках, информацию о товаре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8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создания базы данных: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Гораздо быстрее обновлять, исправлять,  удалять и находить информацию, когда она занесена в базу данных, в отличии от неизмеримого скопления листов бумаги.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информации.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запрещается  получать более точную информацию, поскольку любые дополнения, изменения или же удаления данных вам нужно будет делать только в одном месте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83" t="17751" r="3149" b="10079"/>
          <a:stretch/>
        </p:blipFill>
        <p:spPr>
          <a:xfrm>
            <a:off x="1371600" y="1993135"/>
            <a:ext cx="8252460" cy="34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215" t="19615" r="3396" b="11408"/>
          <a:stretch/>
        </p:blipFill>
        <p:spPr>
          <a:xfrm>
            <a:off x="1733266" y="1433015"/>
            <a:ext cx="10044752" cy="4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Admin_Warehouse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Endpoint_User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5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заполненных таблиц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95" y="4371184"/>
            <a:ext cx="3339362" cy="1247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6061"/>
          <a:stretch/>
        </p:blipFill>
        <p:spPr>
          <a:xfrm>
            <a:off x="1182892" y="1965960"/>
            <a:ext cx="2076450" cy="3543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607" y="2080099"/>
            <a:ext cx="1621807" cy="131365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34395" t="60742" r="11289" b="27869"/>
          <a:stretch/>
        </p:blipFill>
        <p:spPr bwMode="auto">
          <a:xfrm>
            <a:off x="3914717" y="2736928"/>
            <a:ext cx="3324225" cy="742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34083" t="60742" r="11134" b="31081"/>
          <a:stretch/>
        </p:blipFill>
        <p:spPr bwMode="auto">
          <a:xfrm>
            <a:off x="3839470" y="3638199"/>
            <a:ext cx="3352800" cy="533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7"/>
          <a:srcRect l="39219" t="18003" r="6620" b="52354"/>
          <a:stretch/>
        </p:blipFill>
        <p:spPr bwMode="auto">
          <a:xfrm>
            <a:off x="7772399" y="3800475"/>
            <a:ext cx="3314700" cy="1819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7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запросов и их результаты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0544" t="17620" r="49107" b="50028"/>
          <a:stretch/>
        </p:blipFill>
        <p:spPr bwMode="auto">
          <a:xfrm>
            <a:off x="976946" y="3655694"/>
            <a:ext cx="3948754" cy="2268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Объект 8"/>
          <p:cNvPicPr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 bwMode="auto">
          <a:xfrm>
            <a:off x="7191375" y="2852803"/>
            <a:ext cx="4313238" cy="2323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13229" t="60304" r="14712" b="29621"/>
          <a:stretch/>
        </p:blipFill>
        <p:spPr bwMode="auto">
          <a:xfrm>
            <a:off x="6241415" y="2212975"/>
            <a:ext cx="4410075" cy="657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0504" t="60742" r="44127" b="22904"/>
          <a:stretch/>
        </p:blipFill>
        <p:spPr bwMode="auto">
          <a:xfrm>
            <a:off x="4734559" y="4207671"/>
            <a:ext cx="1552575" cy="10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6"/>
          <a:srcRect l="16808" t="32062" r="4752" b="28365"/>
          <a:stretch/>
        </p:blipFill>
        <p:spPr bwMode="auto">
          <a:xfrm>
            <a:off x="6218555" y="2972989"/>
            <a:ext cx="4800600" cy="1304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7"/>
          <a:srcRect l="5437" t="27032" r="57438" b="46172"/>
          <a:stretch/>
        </p:blipFill>
        <p:spPr>
          <a:xfrm>
            <a:off x="977583" y="1793557"/>
            <a:ext cx="4526280" cy="17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8575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269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                         Департамент образования и науки города Москвы  Государственное бюджетное профессиональное  образовательное учреждение Колледж связи № 54 имени П.М. Вострухина    КУРСОВАЯ РАБОТА  на тему:«Проектирование БД для работы склада оптовой торговой организации»  </vt:lpstr>
      <vt:lpstr>Объект исследования и предмет исследования</vt:lpstr>
      <vt:lpstr>Цель</vt:lpstr>
      <vt:lpstr>Важность создания базы данных:</vt:lpstr>
      <vt:lpstr>ER-модель базы данных.</vt:lpstr>
      <vt:lpstr>Инфологическая модель базы данных</vt:lpstr>
      <vt:lpstr>Таблицы</vt:lpstr>
      <vt:lpstr>Примеры заполненных таблиц</vt:lpstr>
      <vt:lpstr>Примеры запросов и их результаты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темуЭ     </dc:title>
  <dc:creator>Zip File</dc:creator>
  <cp:lastModifiedBy>Учетная запись Майкрософт</cp:lastModifiedBy>
  <cp:revision>17</cp:revision>
  <dcterms:created xsi:type="dcterms:W3CDTF">2020-02-27T17:07:39Z</dcterms:created>
  <dcterms:modified xsi:type="dcterms:W3CDTF">2021-02-05T07:12:51Z</dcterms:modified>
</cp:coreProperties>
</file>