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F05E57"/>
    <a:srgbClr val="7C3EB0"/>
    <a:srgbClr val="FBE2D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23563" autoAdjust="0"/>
    <p:restoredTop sz="94660"/>
  </p:normalViewPr>
  <p:slideViewPr>
    <p:cSldViewPr showGuides="1" snapToGrid="0">
      <p:cViewPr>
        <p:scale>
          <a:sx n="90" d="100"/>
          <a:sy n="90" d="100"/>
        </p:scale>
        <p:origin x="900" y="666"/>
      </p:cViewPr>
      <p:guideLst>
        <p:guide orient="horz" pos="2160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9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F9B84EA-7D68-4D60-9CB1-D50884785D1C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0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01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D4E0FC9-F1F8-4FAE-9988-3BA365CFD46F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9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BD31760-A9D5-4970-93FD-0EBD6137EF0F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4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69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9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9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5DD1B15-676C-428A-A349-1A245CCD0B1D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单击以编辑母版副标题样式</a:t>
            </a:r>
            <a:endParaRPr altLang="en-US" lang="zh-CN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CE84D3-4773-4902-B575-8C90A39EBDA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100681-C97C-4E7A-968A-292B58C13AC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76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7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CE84D3-4773-4902-B575-8C90A39EBDA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100681-C97C-4E7A-968A-292B58C13AC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55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5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CE84D3-4773-4902-B575-8C90A39EBDA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100681-C97C-4E7A-968A-292B58C13AC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05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0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CE84D3-4773-4902-B575-8C90A39EBDA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100681-C97C-4E7A-968A-292B58C13AC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60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6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CE84D3-4773-4902-B575-8C90A39EBDA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100681-C97C-4E7A-968A-292B58C13AC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81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82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8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CE84D3-4773-4902-B575-8C90A39EBDA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100681-C97C-4E7A-968A-292B58C13AC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6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66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67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68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6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CE84D3-4773-4902-B575-8C90A39EBDA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100681-C97C-4E7A-968A-292B58C13AC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5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CE84D3-4773-4902-B575-8C90A39EBDA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100681-C97C-4E7A-968A-292B58C13AC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CE84D3-4773-4902-B575-8C90A39EBDA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100681-C97C-4E7A-968A-292B58C13AC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87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88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8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CE84D3-4773-4902-B575-8C90A39EBDA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100681-C97C-4E7A-968A-292B58C13AC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37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38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3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CE84D3-4773-4902-B575-8C90A39EBDA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100681-C97C-4E7A-968A-292B58C13AC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E84D3-4773-4902-B575-8C90A39EBDA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00681-C97C-4E7A-968A-292B58C13ACB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9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图文框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860"/>
            </a:avLst>
          </a:prstGeom>
          <a:solidFill>
            <a:srgbClr val="FBE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sp>
        <p:nvSpPr>
          <p:cNvPr id="1048587" name="图文框 5"/>
          <p:cNvSpPr/>
          <p:nvPr/>
        </p:nvSpPr>
        <p:spPr>
          <a:xfrm>
            <a:off x="398979" y="400692"/>
            <a:ext cx="11406028" cy="6056509"/>
          </a:xfrm>
          <a:prstGeom prst="frame">
            <a:avLst>
              <a:gd name="adj1" fmla="val 1115"/>
            </a:avLst>
          </a:prstGeom>
          <a:solidFill>
            <a:srgbClr val="FBE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pic>
        <p:nvPicPr>
          <p:cNvPr id="2097152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518460" y="2368214"/>
            <a:ext cx="1965166" cy="1965166"/>
          </a:xfrm>
          <a:prstGeom prst="rect"/>
        </p:spPr>
      </p:pic>
      <p:pic>
        <p:nvPicPr>
          <p:cNvPr id="2097153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58562" y="2324967"/>
            <a:ext cx="2008413" cy="2008413"/>
          </a:xfrm>
          <a:prstGeom prst="rect"/>
        </p:spPr>
      </p:pic>
      <p:sp>
        <p:nvSpPr>
          <p:cNvPr id="1048588" name="文本框 8"/>
          <p:cNvSpPr txBox="1"/>
          <p:nvPr/>
        </p:nvSpPr>
        <p:spPr>
          <a:xfrm>
            <a:off x="3274189" y="2642912"/>
            <a:ext cx="5468948" cy="707886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b="1" dirty="0" sz="4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altLang="zh-CN" b="1" dirty="0" sz="4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altLang="zh-CN" b="1" dirty="0" sz="4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</a:t>
            </a:r>
            <a:r>
              <a:rPr altLang="zh-CN" b="1" dirty="0" sz="4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zh-CN" b="1" dirty="0" sz="4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altLang="zh-CN" b="1" dirty="0" sz="4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4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zh-CN" b="1" dirty="0" sz="4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altLang="zh-CN" b="1" dirty="0" sz="4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altLang="zh-CN" b="1" dirty="0" sz="4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altLang="zh-CN" b="1" dirty="0" sz="4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</a:t>
            </a:r>
            <a:r>
              <a:rPr altLang="zh-CN" b="1" dirty="0" sz="4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altLang="zh-CN" b="1" dirty="0" sz="4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endParaRPr altLang="en-US" b="1" dirty="0" sz="4000" lang="zh-CN">
              <a:solidFill>
                <a:srgbClr val="F05E57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589" name="文本框 9"/>
          <p:cNvSpPr txBox="1"/>
          <p:nvPr/>
        </p:nvSpPr>
        <p:spPr>
          <a:xfrm>
            <a:off x="2804300" y="3530740"/>
            <a:ext cx="6376834" cy="802639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?</a:t>
            </a:r>
            <a:endParaRPr altLang="en-US" dirty="0" sz="2400" lang="zh-CN">
              <a:solidFill>
                <a:srgbClr val="7C3EB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zh-CN" dirty="0" sz="2400" lang="en-US" smtClean="0">
                <a:solidFill>
                  <a:srgbClr val="7C3EB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endParaRPr altLang="en-US" dirty="0" sz="2400" lang="zh-CN">
              <a:solidFill>
                <a:srgbClr val="7C3EB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图文框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860"/>
            </a:avLst>
          </a:prstGeom>
          <a:solidFill>
            <a:srgbClr val="FBE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sp>
        <p:nvSpPr>
          <p:cNvPr id="1048591" name="图文框 5"/>
          <p:cNvSpPr/>
          <p:nvPr/>
        </p:nvSpPr>
        <p:spPr>
          <a:xfrm>
            <a:off x="398979" y="400692"/>
            <a:ext cx="11406028" cy="6056509"/>
          </a:xfrm>
          <a:prstGeom prst="frame">
            <a:avLst>
              <a:gd name="adj1" fmla="val 1115"/>
            </a:avLst>
          </a:prstGeom>
          <a:solidFill>
            <a:srgbClr val="FBE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pic>
        <p:nvPicPr>
          <p:cNvPr id="2097154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flipH="1">
            <a:off x="1279347" y="2308093"/>
            <a:ext cx="2539682" cy="2539682"/>
          </a:xfrm>
          <a:prstGeom prst="rect"/>
        </p:spPr>
      </p:pic>
      <p:sp>
        <p:nvSpPr>
          <p:cNvPr id="1048592" name="文本框 6"/>
          <p:cNvSpPr txBox="1"/>
          <p:nvPr/>
        </p:nvSpPr>
        <p:spPr>
          <a:xfrm>
            <a:off x="1266078" y="1230584"/>
            <a:ext cx="4439838" cy="1691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</a:lstStyle>
          <a:p>
            <a:r>
              <a:rPr altLang="zh-CN" b="1" dirty="0" sz="5400" lang="en-US" smtClean="0">
                <a:solidFill>
                  <a:srgbClr val="F05E57">
                    <a:alpha val="50000"/>
                  </a:srgb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CONTENTS</a:t>
            </a:r>
            <a:endParaRPr altLang="zh-CN" b="1" dirty="0" sz="5400" lang="en-US">
              <a:solidFill>
                <a:srgbClr val="F05E57">
                  <a:alpha val="50000"/>
                </a:srgb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altLang="en-US" b="1" dirty="0" sz="5400" lang="zh-CN">
              <a:solidFill>
                <a:srgbClr val="F05E57">
                  <a:alpha val="50000"/>
                </a:srgb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593" name="文本框 9"/>
          <p:cNvSpPr txBox="1"/>
          <p:nvPr/>
        </p:nvSpPr>
        <p:spPr>
          <a:xfrm>
            <a:off x="6894194" y="2349867"/>
            <a:ext cx="2367043" cy="40011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dirty="0" sz="2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dirty="0" sz="2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altLang="zh-CN" dirty="0" sz="2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altLang="zh-CN" dirty="0" sz="2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altLang="zh-CN" dirty="0" sz="2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altLang="zh-CN" dirty="0" sz="2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altLang="zh-CN" dirty="0" sz="2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altLang="zh-CN" dirty="0" sz="2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altLang="zh-CN" dirty="0" sz="2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altLang="zh-CN" dirty="0" sz="2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altLang="zh-CN" dirty="0" sz="2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altLang="zh-CN" dirty="0" sz="2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altLang="zh-CN" dirty="0" sz="2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endParaRPr altLang="en-US" dirty="0" sz="2000" lang="zh-CN">
              <a:solidFill>
                <a:srgbClr val="F05E57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594" name="文本框 11"/>
          <p:cNvSpPr txBox="1"/>
          <p:nvPr/>
        </p:nvSpPr>
        <p:spPr>
          <a:xfrm>
            <a:off x="5940139" y="2015252"/>
            <a:ext cx="1319001" cy="10693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>
              <a:defRPr sz="4800">
                <a:ln w="12700">
                  <a:solidFill>
                    <a:srgbClr val="9C7D50"/>
                  </a:solidFill>
                </a:ln>
                <a:solidFill>
                  <a:srgbClr val="F5C587"/>
                </a:solidFill>
                <a:latin typeface="汉仪铁线黑-85简" panose="00020600040101010101" pitchFamily="18" charset="-122"/>
                <a:ea typeface="汉仪铁线黑-85简" panose="00020600040101010101" pitchFamily="18" charset="-122"/>
              </a:defRPr>
            </a:lvl1pPr>
          </a:lstStyle>
          <a:p>
            <a:r>
              <a:rPr altLang="zh-CN" dirty="0" sz="6600" lang="en-US">
                <a:ln w="12700">
                  <a:noFill/>
                </a:ln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01</a:t>
            </a:r>
            <a:endParaRPr altLang="en-US" dirty="0" sz="6600" lang="zh-CN">
              <a:ln w="12700">
                <a:noFill/>
              </a:ln>
              <a:solidFill>
                <a:srgbClr val="F05E57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9" name="组合 12"/>
          <p:cNvGrpSpPr/>
          <p:nvPr/>
        </p:nvGrpSpPr>
        <p:grpSpPr>
          <a:xfrm flipV="0">
            <a:off x="6894194" y="3326641"/>
            <a:ext cx="4520355" cy="943249"/>
            <a:chOff x="1455764" y="2063885"/>
            <a:chExt cx="3382472" cy="566936"/>
          </a:xfrm>
        </p:grpSpPr>
        <p:sp>
          <p:nvSpPr>
            <p:cNvPr id="1048595" name="文本框 13"/>
            <p:cNvSpPr txBox="1"/>
            <p:nvPr/>
          </p:nvSpPr>
          <p:spPr>
            <a:xfrm>
              <a:off x="1552537" y="2063885"/>
              <a:ext cx="2367043" cy="421358"/>
            </a:xfrm>
            <a:prstGeom prst="rect"/>
            <a:noFill/>
          </p:spPr>
          <p:txBody>
            <a:bodyPr rtlCol="0" wrap="square">
              <a:spAutoFit/>
            </a:bodyPr>
            <a:p>
              <a:pPr algn="l"/>
              <a:r>
                <a:rPr altLang="zh-CN" dirty="0" sz="20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zh-CN" dirty="0" sz="20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H</a:t>
              </a:r>
              <a:r>
                <a:rPr altLang="zh-CN" dirty="0" sz="20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O</a:t>
              </a:r>
              <a:r>
                <a:rPr altLang="zh-CN" dirty="0" sz="20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B</a:t>
              </a:r>
              <a:r>
                <a:rPr altLang="zh-CN" dirty="0" sz="20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B</a:t>
              </a:r>
              <a:r>
                <a:rPr altLang="zh-CN" dirty="0" sz="20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Y</a:t>
              </a:r>
              <a:r>
                <a:rPr altLang="zh-CN" dirty="0" sz="20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zh-CN" dirty="0" sz="20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,</a:t>
              </a:r>
              <a:r>
                <a:rPr altLang="zh-CN" dirty="0" sz="20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r>
                <a:rPr altLang="zh-CN" dirty="0" sz="20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L</a:t>
              </a:r>
              <a:r>
                <a:rPr altLang="zh-CN" dirty="0" sz="20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r>
                <a:rPr altLang="zh-CN" dirty="0" sz="20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M</a:t>
              </a:r>
              <a:r>
                <a:rPr altLang="zh-CN" dirty="0" sz="20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r>
                <a:rPr altLang="zh-CN" dirty="0" sz="20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r>
                <a:rPr altLang="zh-CN" dirty="0" sz="20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,</a:t>
              </a:r>
              <a:r>
                <a:rPr altLang="zh-CN" dirty="0" sz="20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S</a:t>
              </a:r>
              <a:r>
                <a:rPr altLang="zh-CN" dirty="0" sz="20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U</a:t>
              </a:r>
              <a:r>
                <a:rPr altLang="zh-CN" dirty="0" sz="20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K</a:t>
              </a:r>
              <a:r>
                <a:rPr altLang="zh-CN" dirty="0" sz="20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U</a:t>
              </a:r>
              <a:r>
                <a:rPr altLang="zh-CN" dirty="0" sz="20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/</a:t>
              </a:r>
              <a:r>
                <a:rPr altLang="zh-CN" dirty="0" sz="20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R</a:t>
              </a:r>
              <a:r>
                <a:rPr altLang="zh-CN" dirty="0" sz="20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r>
                <a:rPr altLang="zh-CN" dirty="0" sz="20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S</a:t>
              </a:r>
              <a:endParaRPr altLang="en-US" dirty="0" sz="2000" lang="zh-CN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48596" name="文本框 14"/>
            <p:cNvSpPr txBox="1"/>
            <p:nvPr/>
          </p:nvSpPr>
          <p:spPr>
            <a:xfrm>
              <a:off x="1455764" y="2452477"/>
              <a:ext cx="3382472" cy="178344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zh-CN" dirty="0" sz="1400" lang="en-US" spc="100" smtClean="0"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altLang="en-US" dirty="0" sz="1400" lang="zh-CN" spc="10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048597" name="文本框 15"/>
          <p:cNvSpPr txBox="1"/>
          <p:nvPr/>
        </p:nvSpPr>
        <p:spPr>
          <a:xfrm>
            <a:off x="5930900" y="3110840"/>
            <a:ext cx="1319001" cy="1015663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>
              <a:defRPr sz="4800">
                <a:ln w="12700">
                  <a:solidFill>
                    <a:srgbClr val="9C7D50"/>
                  </a:solidFill>
                </a:ln>
                <a:solidFill>
                  <a:srgbClr val="F5C587"/>
                </a:solidFill>
                <a:latin typeface="汉仪铁线黑-85简" panose="00020600040101010101" pitchFamily="18" charset="-122"/>
                <a:ea typeface="汉仪铁线黑-85简" panose="00020600040101010101" pitchFamily="18" charset="-122"/>
              </a:defRPr>
            </a:lvl1pPr>
          </a:lstStyle>
          <a:p>
            <a:r>
              <a:rPr altLang="zh-CN" dirty="0" sz="6000" lang="en-US">
                <a:ln w="12700">
                  <a:noFill/>
                </a:ln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02</a:t>
            </a:r>
            <a:endParaRPr altLang="en-US" dirty="0" sz="6000" lang="zh-CN">
              <a:ln w="12700">
                <a:noFill/>
              </a:ln>
              <a:solidFill>
                <a:srgbClr val="F05E57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598" name="文本框 17"/>
          <p:cNvSpPr txBox="1"/>
          <p:nvPr/>
        </p:nvSpPr>
        <p:spPr>
          <a:xfrm>
            <a:off x="6389091" y="4485691"/>
            <a:ext cx="2367043" cy="40011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dirty="0" sz="2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dirty="0" sz="2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altLang="zh-CN" dirty="0" sz="2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altLang="zh-CN" dirty="0" sz="2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</a:t>
            </a:r>
            <a:r>
              <a:rPr altLang="zh-CN" dirty="0" sz="2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altLang="zh-CN" dirty="0" sz="2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altLang="zh-CN" dirty="0" sz="20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endParaRPr altLang="en-US" dirty="0" sz="2000" lang="zh-CN">
              <a:solidFill>
                <a:srgbClr val="F05E57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599" name="文本框 19"/>
          <p:cNvSpPr txBox="1"/>
          <p:nvPr/>
        </p:nvSpPr>
        <p:spPr>
          <a:xfrm>
            <a:off x="5911405" y="4316519"/>
            <a:ext cx="1319001" cy="1015663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>
              <a:defRPr sz="4800">
                <a:ln w="12700">
                  <a:solidFill>
                    <a:srgbClr val="9C7D50"/>
                  </a:solidFill>
                </a:ln>
                <a:solidFill>
                  <a:srgbClr val="F5C587"/>
                </a:solidFill>
                <a:latin typeface="汉仪铁线黑-85简" panose="00020600040101010101" pitchFamily="18" charset="-122"/>
                <a:ea typeface="汉仪铁线黑-85简" panose="00020600040101010101" pitchFamily="18" charset="-122"/>
              </a:defRPr>
            </a:lvl1pPr>
          </a:lstStyle>
          <a:p>
            <a:r>
              <a:rPr altLang="zh-CN" dirty="0" sz="6000" lang="en-US">
                <a:ln w="12700">
                  <a:noFill/>
                </a:ln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03</a:t>
            </a:r>
            <a:endParaRPr altLang="en-US" dirty="0" sz="6000" lang="zh-CN">
              <a:ln w="12700">
                <a:noFill/>
              </a:ln>
              <a:solidFill>
                <a:srgbClr val="F05E57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airplane" invX="0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图文框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860"/>
            </a:avLst>
          </a:prstGeom>
          <a:solidFill>
            <a:srgbClr val="FBE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sp>
        <p:nvSpPr>
          <p:cNvPr id="1048601" name="图文框 5"/>
          <p:cNvSpPr/>
          <p:nvPr/>
        </p:nvSpPr>
        <p:spPr>
          <a:xfrm>
            <a:off x="398979" y="400692"/>
            <a:ext cx="11406028" cy="6056509"/>
          </a:xfrm>
          <a:prstGeom prst="frame">
            <a:avLst>
              <a:gd name="adj1" fmla="val 1115"/>
            </a:avLst>
          </a:prstGeom>
          <a:solidFill>
            <a:srgbClr val="FBE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sp>
        <p:nvSpPr>
          <p:cNvPr id="1048602" name="文本框 3"/>
          <p:cNvSpPr txBox="1"/>
          <p:nvPr/>
        </p:nvSpPr>
        <p:spPr>
          <a:xfrm>
            <a:off x="3979024" y="2309228"/>
            <a:ext cx="4245939" cy="62484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r>
              <a:rPr altLang="zh-CN" dirty="0" sz="36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altLang="zh-CN" dirty="0" sz="36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altLang="zh-CN" dirty="0" sz="36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altLang="zh-CN" dirty="0" sz="36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altLang="zh-CN" dirty="0" sz="36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altLang="zh-CN" dirty="0" sz="36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altLang="zh-CN" dirty="0" sz="36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altLang="zh-CN" dirty="0" sz="36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altLang="zh-CN" dirty="0" sz="36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altLang="zh-CN" dirty="0" sz="36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altLang="zh-CN" dirty="0" sz="36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altLang="zh-CN" dirty="0" sz="36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endParaRPr altLang="en-US" dirty="0" sz="3600" lang="zh-CN">
              <a:solidFill>
                <a:srgbClr val="F05E57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03" name="文本框 7"/>
          <p:cNvSpPr txBox="1"/>
          <p:nvPr/>
        </p:nvSpPr>
        <p:spPr>
          <a:xfrm>
            <a:off x="5741474" y="1239889"/>
            <a:ext cx="1319001" cy="10693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>
              <a:defRPr sz="4800">
                <a:ln w="12700">
                  <a:solidFill>
                    <a:srgbClr val="9C7D50"/>
                  </a:solidFill>
                </a:ln>
                <a:solidFill>
                  <a:srgbClr val="F5C587"/>
                </a:solidFill>
                <a:latin typeface="汉仪铁线黑-85简" panose="00020600040101010101" pitchFamily="18" charset="-122"/>
                <a:ea typeface="汉仪铁线黑-85简" panose="00020600040101010101" pitchFamily="18" charset="-122"/>
              </a:defRPr>
            </a:lvl1pPr>
          </a:lstStyle>
          <a:p>
            <a:r>
              <a:rPr altLang="zh-CN" dirty="0" sz="6600" lang="en-US">
                <a:ln w="12700">
                  <a:noFill/>
                </a:ln>
                <a:solidFill>
                  <a:srgbClr val="F05E57">
                    <a:alpha val="50000"/>
                  </a:srgb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01</a:t>
            </a:r>
            <a:endParaRPr altLang="en-US" dirty="0" sz="6600" lang="zh-CN">
              <a:ln w="12700">
                <a:noFill/>
              </a:ln>
              <a:solidFill>
                <a:srgbClr val="F05E57">
                  <a:alpha val="50000"/>
                </a:srgb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97155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26159" y="3479706"/>
            <a:ext cx="2539682" cy="253968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invert_l_1500"/>
          </p:ext>
        </p:extLst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矩形 24"/>
          <p:cNvSpPr/>
          <p:nvPr/>
        </p:nvSpPr>
        <p:spPr>
          <a:xfrm>
            <a:off x="7762623" y="1256663"/>
            <a:ext cx="2468648" cy="574040"/>
          </a:xfrm>
          <a:prstGeom prst="rect"/>
          <a:noFill/>
        </p:spPr>
        <p:txBody>
          <a:bodyPr rtlCol="0" wrap="square">
            <a:spAutoFit/>
          </a:bodyPr>
          <a:p>
            <a:pPr algn="r">
              <a:buClrTx/>
              <a:buSzTx/>
              <a:buFontTx/>
            </a:pPr>
            <a:r>
              <a:rPr altLang="zh-CN" dirty="0" sz="32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J</a:t>
            </a:r>
            <a:r>
              <a:rPr altLang="zh-CN" dirty="0" sz="32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altLang="zh-CN" dirty="0" sz="32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altLang="zh-CN" dirty="0" sz="32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altLang="zh-CN" dirty="0" sz="32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altLang="zh-CN" dirty="0" sz="32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zh-CN" dirty="0" sz="32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endParaRPr altLang="zh-CN" dirty="0" lang="en-US" smtClean="0">
              <a:solidFill>
                <a:srgbClr val="F05E57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10" name="矩形 29"/>
          <p:cNvSpPr/>
          <p:nvPr/>
        </p:nvSpPr>
        <p:spPr>
          <a:xfrm>
            <a:off x="8041886" y="1674438"/>
            <a:ext cx="2871608" cy="1181100"/>
          </a:xfrm>
          <a:prstGeom prst="rect"/>
        </p:spPr>
        <p:txBody>
          <a:bodyPr wrap="square">
            <a:spAutoFit/>
          </a:bodyPr>
          <a:p>
            <a:pPr algn="l">
              <a:lnSpc>
                <a:spcPct val="130000"/>
              </a:lnSpc>
            </a:pPr>
            <a:r>
              <a:rPr altLang="en-US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altLang="en-US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altLang="en-US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altLang="en-US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altLang="en-US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altLang="en-US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en-US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altLang="en-US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altLang="en-US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F</a:t>
            </a:r>
            <a:r>
              <a:rPr altLang="en-US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altLang="en-US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altLang="en-US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altLang="en-US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en-US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altLang="en-US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altLang="en-US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K</a:t>
            </a:r>
            <a:r>
              <a:rPr altLang="en-US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endParaRPr altLang="en-US" dirty="0" sz="1400" lang="zh-CN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11" name="矩形 32"/>
          <p:cNvSpPr/>
          <p:nvPr/>
        </p:nvSpPr>
        <p:spPr>
          <a:xfrm>
            <a:off x="878757" y="1256663"/>
            <a:ext cx="2604678" cy="574040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altLang="zh-CN" dirty="0" sz="32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altLang="zh-CN" dirty="0" sz="32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zh-CN" dirty="0" sz="32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altLang="zh-CN" dirty="0" sz="32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endParaRPr altLang="en-US" dirty="0" lang="zh-CN">
              <a:solidFill>
                <a:srgbClr val="F05E57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12" name="矩形 33"/>
          <p:cNvSpPr/>
          <p:nvPr/>
        </p:nvSpPr>
        <p:spPr>
          <a:xfrm>
            <a:off x="878757" y="1830703"/>
            <a:ext cx="2658087" cy="1181100"/>
          </a:xfrm>
          <a:prstGeom prst="rect"/>
        </p:spPr>
        <p:txBody>
          <a:bodyPr wrap="square">
            <a:spAutoFit/>
          </a:bodyPr>
          <a:p>
            <a:pPr algn="r">
              <a:lnSpc>
                <a:spcPct val="130000"/>
              </a:lnSpc>
            </a:pP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G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G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B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J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endParaRPr altLang="en-US" dirty="0" sz="1400" lang="zh-CN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13" name="矩形 34"/>
          <p:cNvSpPr/>
          <p:nvPr/>
        </p:nvSpPr>
        <p:spPr>
          <a:xfrm>
            <a:off x="1427206" y="4046720"/>
            <a:ext cx="2931976" cy="5105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dirty="0" sz="28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</a:t>
            </a:r>
            <a:r>
              <a:rPr altLang="zh-CN" dirty="0" sz="28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altLang="zh-CN" dirty="0" sz="28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altLang="zh-CN" dirty="0" sz="28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altLang="zh-CN" dirty="0" sz="28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zh-CN" dirty="0" sz="28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</a:t>
            </a:r>
            <a:endParaRPr altLang="en-US" dirty="0" lang="zh-CN">
              <a:solidFill>
                <a:srgbClr val="F05E57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14" name="矩形 35"/>
          <p:cNvSpPr/>
          <p:nvPr/>
        </p:nvSpPr>
        <p:spPr>
          <a:xfrm>
            <a:off x="878757" y="4557260"/>
            <a:ext cx="3451860" cy="1181101"/>
          </a:xfrm>
          <a:prstGeom prst="rect"/>
        </p:spPr>
        <p:txBody>
          <a:bodyPr anchor="ctr" vert="horz" wrap="square">
            <a:spAutoFit/>
          </a:bodyPr>
          <a:p>
            <a:pPr algn="ctr">
              <a:lnSpc>
                <a:spcPct val="130000"/>
              </a:lnSpc>
            </a:pP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V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B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K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G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altLang="zh-CN" dirty="0" sz="28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endParaRPr altLang="en-US" dirty="0" sz="1400" lang="zh-CN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97156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359182" y="1153819"/>
            <a:ext cx="3403441" cy="3403441"/>
          </a:xfrm>
          <a:prstGeom prst="rect"/>
        </p:spPr>
      </p:pic>
      <p:sp>
        <p:nvSpPr>
          <p:cNvPr id="1048702" name=""/>
          <p:cNvSpPr txBox="1"/>
          <p:nvPr/>
        </p:nvSpPr>
        <p:spPr>
          <a:xfrm>
            <a:off x="8041886" y="4046719"/>
            <a:ext cx="4000000" cy="929640"/>
          </a:xfrm>
          <a:prstGeom prst="rect"/>
          <a:noFill/>
          <a:ln>
            <a:noFill/>
            <a:prstDash val="solid"/>
          </a:ln>
        </p:spPr>
        <p:txBody>
          <a:bodyPr rtlCol="0" wrap="square">
            <a:spAutoFit/>
          </a:bodyPr>
          <a:p>
            <a:r>
              <a:rPr sz="2800" lang="en-US">
                <a:solidFill>
                  <a:srgbClr val="BF0000"/>
                </a:solidFill>
              </a:rPr>
              <a:t>N</a:t>
            </a:r>
            <a:r>
              <a:rPr sz="2800" lang="en-US">
                <a:solidFill>
                  <a:srgbClr val="BF0000"/>
                </a:solidFill>
              </a:rPr>
              <a:t>P</a:t>
            </a:r>
            <a:r>
              <a:rPr sz="2800" lang="en-US">
                <a:solidFill>
                  <a:srgbClr val="BF0000"/>
                </a:solidFill>
              </a:rPr>
              <a:t>M</a:t>
            </a:r>
            <a:endParaRPr sz="2800" lang="in-ID">
              <a:solidFill>
                <a:srgbClr val="BF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23161562027</a:t>
            </a:r>
            <a:endParaRPr sz="2800" lang="in-ID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invert_l_1500"/>
          </p:ext>
        </p:extLst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图文框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860"/>
            </a:avLst>
          </a:prstGeom>
          <a:solidFill>
            <a:srgbClr val="FBE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sp>
        <p:nvSpPr>
          <p:cNvPr id="1048616" name="图文框 5"/>
          <p:cNvSpPr/>
          <p:nvPr/>
        </p:nvSpPr>
        <p:spPr>
          <a:xfrm>
            <a:off x="398979" y="400692"/>
            <a:ext cx="11406028" cy="6056509"/>
          </a:xfrm>
          <a:prstGeom prst="frame">
            <a:avLst>
              <a:gd name="adj1" fmla="val 1115"/>
            </a:avLst>
          </a:prstGeom>
          <a:solidFill>
            <a:srgbClr val="FBE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sp>
        <p:nvSpPr>
          <p:cNvPr id="1048617" name="文本框 3"/>
          <p:cNvSpPr txBox="1"/>
          <p:nvPr/>
        </p:nvSpPr>
        <p:spPr>
          <a:xfrm>
            <a:off x="4541520" y="2189276"/>
            <a:ext cx="3349852" cy="929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r>
              <a:rPr altLang="zh-CN" dirty="0" sz="28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</a:t>
            </a:r>
            <a:r>
              <a:rPr altLang="zh-CN" dirty="0" sz="28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altLang="zh-CN" dirty="0" sz="28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</a:t>
            </a:r>
            <a:r>
              <a:rPr altLang="zh-CN" dirty="0" sz="28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</a:t>
            </a:r>
            <a:r>
              <a:rPr altLang="zh-CN" dirty="0" sz="28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</a:t>
            </a:r>
            <a:r>
              <a:rPr altLang="zh-CN" dirty="0" sz="28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  <a:r>
              <a:rPr altLang="zh-CN" dirty="0" sz="28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zh-CN" dirty="0" sz="28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altLang="zh-CN" dirty="0" sz="28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zh-CN" dirty="0" sz="28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altLang="zh-CN" dirty="0" sz="28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zh-CN" dirty="0" sz="28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altLang="zh-CN" dirty="0" sz="28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  <a:r>
              <a:rPr altLang="zh-CN" dirty="0" sz="28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altLang="zh-CN" dirty="0" sz="28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altLang="zh-CN" dirty="0" sz="28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</a:t>
            </a:r>
            <a:r>
              <a:rPr altLang="zh-CN" dirty="0" sz="28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altLang="zh-CN" dirty="0" sz="28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</a:t>
            </a:r>
            <a:r>
              <a:rPr altLang="zh-CN" dirty="0" sz="28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altLang="zh-CN" dirty="0" sz="28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zh-CN" dirty="0" sz="28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endParaRPr altLang="en-US" dirty="0" sz="2800" lang="zh-CN">
              <a:solidFill>
                <a:srgbClr val="F05E57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19" name="文本框 7"/>
          <p:cNvSpPr txBox="1"/>
          <p:nvPr/>
        </p:nvSpPr>
        <p:spPr>
          <a:xfrm>
            <a:off x="5741474" y="1239889"/>
            <a:ext cx="1319001" cy="10693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>
              <a:defRPr sz="4800">
                <a:ln w="12700">
                  <a:solidFill>
                    <a:srgbClr val="9C7D50"/>
                  </a:solidFill>
                </a:ln>
                <a:solidFill>
                  <a:srgbClr val="F5C587"/>
                </a:solidFill>
                <a:latin typeface="汉仪铁线黑-85简" panose="00020600040101010101" pitchFamily="18" charset="-122"/>
                <a:ea typeface="汉仪铁线黑-85简" panose="00020600040101010101" pitchFamily="18" charset="-122"/>
              </a:defRPr>
            </a:lvl1pPr>
          </a:lstStyle>
          <a:p>
            <a:r>
              <a:rPr altLang="zh-CN" sz="6600" lang="en-US">
                <a:ln w="12700">
                  <a:noFill/>
                </a:ln>
                <a:solidFill>
                  <a:srgbClr val="F05E57">
                    <a:alpha val="50000"/>
                  </a:srgb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02</a:t>
            </a:r>
            <a:endParaRPr altLang="en-US" dirty="0" sz="6600" lang="zh-CN">
              <a:ln w="12700">
                <a:noFill/>
              </a:ln>
              <a:solidFill>
                <a:srgbClr val="F05E57">
                  <a:alpha val="50000"/>
                </a:srgb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97157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26159" y="3479706"/>
            <a:ext cx="2539682" cy="253968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îṧ1ïḓé"/>
          <p:cNvSpPr>
            <a:spLocks noChangeAspect="1"/>
          </p:cNvSpPr>
          <p:nvPr/>
        </p:nvSpPr>
        <p:spPr bwMode="auto">
          <a:xfrm>
            <a:off x="5897538" y="5259893"/>
            <a:ext cx="228678" cy="282994"/>
          </a:xfrm>
          <a:custGeom>
            <a:avLst/>
            <a:gdLst>
              <a:gd name="connsiteX0" fmla="*/ 206056 w 410498"/>
              <a:gd name="connsiteY0" fmla="*/ 251527 h 508000"/>
              <a:gd name="connsiteX1" fmla="*/ 216200 w 410498"/>
              <a:gd name="connsiteY1" fmla="*/ 253219 h 508000"/>
              <a:gd name="connsiteX2" fmla="*/ 211128 w 410498"/>
              <a:gd name="connsiteY2" fmla="*/ 283675 h 508000"/>
              <a:gd name="connsiteX3" fmla="*/ 184078 w 410498"/>
              <a:gd name="connsiteY3" fmla="*/ 315822 h 508000"/>
              <a:gd name="connsiteX4" fmla="*/ 168862 w 410498"/>
              <a:gd name="connsiteY4" fmla="*/ 297210 h 508000"/>
              <a:gd name="connsiteX5" fmla="*/ 206056 w 410498"/>
              <a:gd name="connsiteY5" fmla="*/ 251527 h 508000"/>
              <a:gd name="connsiteX6" fmla="*/ 206094 w 410498"/>
              <a:gd name="connsiteY6" fmla="*/ 175521 h 508000"/>
              <a:gd name="connsiteX7" fmla="*/ 87843 w 410498"/>
              <a:gd name="connsiteY7" fmla="*/ 295349 h 508000"/>
              <a:gd name="connsiteX8" fmla="*/ 185822 w 410498"/>
              <a:gd name="connsiteY8" fmla="*/ 394924 h 508000"/>
              <a:gd name="connsiteX9" fmla="*/ 244947 w 410498"/>
              <a:gd name="connsiteY9" fmla="*/ 383110 h 508000"/>
              <a:gd name="connsiteX10" fmla="*/ 238190 w 410498"/>
              <a:gd name="connsiteY10" fmla="*/ 364545 h 508000"/>
              <a:gd name="connsiteX11" fmla="*/ 192579 w 410498"/>
              <a:gd name="connsiteY11" fmla="*/ 374671 h 508000"/>
              <a:gd name="connsiteX12" fmla="*/ 111493 w 410498"/>
              <a:gd name="connsiteY12" fmla="*/ 291974 h 508000"/>
              <a:gd name="connsiteX13" fmla="*/ 202715 w 410498"/>
              <a:gd name="connsiteY13" fmla="*/ 194086 h 508000"/>
              <a:gd name="connsiteX14" fmla="*/ 278733 w 410498"/>
              <a:gd name="connsiteY14" fmla="*/ 266658 h 508000"/>
              <a:gd name="connsiteX15" fmla="*/ 246637 w 410498"/>
              <a:gd name="connsiteY15" fmla="*/ 320665 h 508000"/>
              <a:gd name="connsiteX16" fmla="*/ 239879 w 410498"/>
              <a:gd name="connsiteY16" fmla="*/ 293661 h 508000"/>
              <a:gd name="connsiteX17" fmla="*/ 248326 w 410498"/>
              <a:gd name="connsiteY17" fmla="*/ 234591 h 508000"/>
              <a:gd name="connsiteX18" fmla="*/ 211162 w 410498"/>
              <a:gd name="connsiteY18" fmla="*/ 226153 h 508000"/>
              <a:gd name="connsiteX19" fmla="*/ 136833 w 410498"/>
              <a:gd name="connsiteY19" fmla="*/ 300412 h 508000"/>
              <a:gd name="connsiteX20" fmla="*/ 172308 w 410498"/>
              <a:gd name="connsiteY20" fmla="*/ 340917 h 508000"/>
              <a:gd name="connsiteX21" fmla="*/ 212851 w 410498"/>
              <a:gd name="connsiteY21" fmla="*/ 317289 h 508000"/>
              <a:gd name="connsiteX22" fmla="*/ 214540 w 410498"/>
              <a:gd name="connsiteY22" fmla="*/ 317289 h 508000"/>
              <a:gd name="connsiteX23" fmla="*/ 241569 w 410498"/>
              <a:gd name="connsiteY23" fmla="*/ 340917 h 508000"/>
              <a:gd name="connsiteX24" fmla="*/ 300694 w 410498"/>
              <a:gd name="connsiteY24" fmla="*/ 266658 h 508000"/>
              <a:gd name="connsiteX25" fmla="*/ 206094 w 410498"/>
              <a:gd name="connsiteY25" fmla="*/ 175521 h 508000"/>
              <a:gd name="connsiteX26" fmla="*/ 59125 w 410498"/>
              <a:gd name="connsiteY26" fmla="*/ 21940 h 508000"/>
              <a:gd name="connsiteX27" fmla="*/ 25339 w 410498"/>
              <a:gd name="connsiteY27" fmla="*/ 47256 h 508000"/>
              <a:gd name="connsiteX28" fmla="*/ 363198 w 410498"/>
              <a:gd name="connsiteY28" fmla="*/ 47256 h 508000"/>
              <a:gd name="connsiteX29" fmla="*/ 363198 w 410498"/>
              <a:gd name="connsiteY29" fmla="*/ 475934 h 508000"/>
              <a:gd name="connsiteX30" fmla="*/ 388537 w 410498"/>
              <a:gd name="connsiteY30" fmla="*/ 455681 h 508000"/>
              <a:gd name="connsiteX31" fmla="*/ 388537 w 410498"/>
              <a:gd name="connsiteY31" fmla="*/ 21940 h 508000"/>
              <a:gd name="connsiteX32" fmla="*/ 59125 w 410498"/>
              <a:gd name="connsiteY32" fmla="*/ 21940 h 508000"/>
              <a:gd name="connsiteX33" fmla="*/ 48989 w 410498"/>
              <a:gd name="connsiteY33" fmla="*/ 0 h 508000"/>
              <a:gd name="connsiteX34" fmla="*/ 402052 w 410498"/>
              <a:gd name="connsiteY34" fmla="*/ 0 h 508000"/>
              <a:gd name="connsiteX35" fmla="*/ 410498 w 410498"/>
              <a:gd name="connsiteY35" fmla="*/ 8438 h 508000"/>
              <a:gd name="connsiteX36" fmla="*/ 410498 w 410498"/>
              <a:gd name="connsiteY36" fmla="*/ 462432 h 508000"/>
              <a:gd name="connsiteX37" fmla="*/ 405430 w 410498"/>
              <a:gd name="connsiteY37" fmla="*/ 477621 h 508000"/>
              <a:gd name="connsiteX38" fmla="*/ 363198 w 410498"/>
              <a:gd name="connsiteY38" fmla="*/ 508000 h 508000"/>
              <a:gd name="connsiteX39" fmla="*/ 0 w 410498"/>
              <a:gd name="connsiteY39" fmla="*/ 508000 h 508000"/>
              <a:gd name="connsiteX40" fmla="*/ 0 w 410498"/>
              <a:gd name="connsiteY40" fmla="*/ 55694 h 508000"/>
              <a:gd name="connsiteX41" fmla="*/ 48989 w 410498"/>
              <a:gd name="connsiteY4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10498" h="508000">
                <a:moveTo>
                  <a:pt x="206056" y="251527"/>
                </a:moveTo>
                <a:cubicBezTo>
                  <a:pt x="211128" y="251527"/>
                  <a:pt x="212819" y="251527"/>
                  <a:pt x="216200" y="253219"/>
                </a:cubicBezTo>
                <a:cubicBezTo>
                  <a:pt x="216200" y="253219"/>
                  <a:pt x="216200" y="253219"/>
                  <a:pt x="211128" y="283675"/>
                </a:cubicBezTo>
                <a:cubicBezTo>
                  <a:pt x="209437" y="300594"/>
                  <a:pt x="195912" y="315822"/>
                  <a:pt x="184078" y="315822"/>
                </a:cubicBezTo>
                <a:cubicBezTo>
                  <a:pt x="173934" y="315822"/>
                  <a:pt x="168862" y="309054"/>
                  <a:pt x="168862" y="297210"/>
                </a:cubicBezTo>
                <a:cubicBezTo>
                  <a:pt x="168862" y="271831"/>
                  <a:pt x="185768" y="251527"/>
                  <a:pt x="206056" y="251527"/>
                </a:cubicBezTo>
                <a:close/>
                <a:moveTo>
                  <a:pt x="206094" y="175521"/>
                </a:moveTo>
                <a:cubicBezTo>
                  <a:pt x="135143" y="175521"/>
                  <a:pt x="87843" y="231216"/>
                  <a:pt x="87843" y="295349"/>
                </a:cubicBezTo>
                <a:cubicBezTo>
                  <a:pt x="87843" y="357794"/>
                  <a:pt x="133454" y="394924"/>
                  <a:pt x="185822" y="394924"/>
                </a:cubicBezTo>
                <a:cubicBezTo>
                  <a:pt x="209472" y="394924"/>
                  <a:pt x="224676" y="391548"/>
                  <a:pt x="244947" y="383110"/>
                </a:cubicBezTo>
                <a:cubicBezTo>
                  <a:pt x="244947" y="383110"/>
                  <a:pt x="244947" y="383110"/>
                  <a:pt x="238190" y="364545"/>
                </a:cubicBezTo>
                <a:cubicBezTo>
                  <a:pt x="226365" y="371296"/>
                  <a:pt x="209472" y="374671"/>
                  <a:pt x="192579" y="374671"/>
                </a:cubicBezTo>
                <a:cubicBezTo>
                  <a:pt x="145279" y="374671"/>
                  <a:pt x="111493" y="344292"/>
                  <a:pt x="111493" y="291974"/>
                </a:cubicBezTo>
                <a:cubicBezTo>
                  <a:pt x="111493" y="231216"/>
                  <a:pt x="153726" y="194086"/>
                  <a:pt x="202715" y="194086"/>
                </a:cubicBezTo>
                <a:cubicBezTo>
                  <a:pt x="251705" y="194086"/>
                  <a:pt x="278733" y="226153"/>
                  <a:pt x="278733" y="266658"/>
                </a:cubicBezTo>
                <a:cubicBezTo>
                  <a:pt x="278733" y="303788"/>
                  <a:pt x="260151" y="320665"/>
                  <a:pt x="246637" y="320665"/>
                </a:cubicBezTo>
                <a:cubicBezTo>
                  <a:pt x="238190" y="320665"/>
                  <a:pt x="236501" y="312226"/>
                  <a:pt x="239879" y="293661"/>
                </a:cubicBezTo>
                <a:cubicBezTo>
                  <a:pt x="239879" y="293661"/>
                  <a:pt x="239879" y="293661"/>
                  <a:pt x="248326" y="234591"/>
                </a:cubicBezTo>
                <a:cubicBezTo>
                  <a:pt x="241569" y="229528"/>
                  <a:pt x="224676" y="226153"/>
                  <a:pt x="211162" y="226153"/>
                </a:cubicBezTo>
                <a:cubicBezTo>
                  <a:pt x="165551" y="226153"/>
                  <a:pt x="136833" y="261595"/>
                  <a:pt x="136833" y="300412"/>
                </a:cubicBezTo>
                <a:cubicBezTo>
                  <a:pt x="136833" y="325728"/>
                  <a:pt x="152036" y="340917"/>
                  <a:pt x="172308" y="340917"/>
                </a:cubicBezTo>
                <a:cubicBezTo>
                  <a:pt x="189201" y="340917"/>
                  <a:pt x="204404" y="332479"/>
                  <a:pt x="212851" y="317289"/>
                </a:cubicBezTo>
                <a:cubicBezTo>
                  <a:pt x="212851" y="317289"/>
                  <a:pt x="212851" y="317289"/>
                  <a:pt x="214540" y="317289"/>
                </a:cubicBezTo>
                <a:cubicBezTo>
                  <a:pt x="216229" y="334166"/>
                  <a:pt x="226365" y="340917"/>
                  <a:pt x="241569" y="340917"/>
                </a:cubicBezTo>
                <a:cubicBezTo>
                  <a:pt x="275355" y="340917"/>
                  <a:pt x="300694" y="312226"/>
                  <a:pt x="300694" y="266658"/>
                </a:cubicBezTo>
                <a:cubicBezTo>
                  <a:pt x="300694" y="212651"/>
                  <a:pt x="261840" y="175521"/>
                  <a:pt x="206094" y="175521"/>
                </a:cubicBezTo>
                <a:close/>
                <a:moveTo>
                  <a:pt x="59125" y="21940"/>
                </a:moveTo>
                <a:cubicBezTo>
                  <a:pt x="40543" y="21940"/>
                  <a:pt x="27029" y="30379"/>
                  <a:pt x="25339" y="47256"/>
                </a:cubicBezTo>
                <a:cubicBezTo>
                  <a:pt x="25339" y="47256"/>
                  <a:pt x="25339" y="47256"/>
                  <a:pt x="363198" y="47256"/>
                </a:cubicBezTo>
                <a:cubicBezTo>
                  <a:pt x="363198" y="47256"/>
                  <a:pt x="363198" y="47256"/>
                  <a:pt x="363198" y="475934"/>
                </a:cubicBezTo>
                <a:lnTo>
                  <a:pt x="388537" y="455681"/>
                </a:lnTo>
                <a:cubicBezTo>
                  <a:pt x="388537" y="455681"/>
                  <a:pt x="388537" y="455681"/>
                  <a:pt x="388537" y="21940"/>
                </a:cubicBezTo>
                <a:cubicBezTo>
                  <a:pt x="388537" y="21940"/>
                  <a:pt x="388537" y="21940"/>
                  <a:pt x="59125" y="21940"/>
                </a:cubicBezTo>
                <a:close/>
                <a:moveTo>
                  <a:pt x="48989" y="0"/>
                </a:moveTo>
                <a:cubicBezTo>
                  <a:pt x="48989" y="0"/>
                  <a:pt x="48989" y="0"/>
                  <a:pt x="402052" y="0"/>
                </a:cubicBezTo>
                <a:cubicBezTo>
                  <a:pt x="407119" y="0"/>
                  <a:pt x="410498" y="3375"/>
                  <a:pt x="410498" y="8438"/>
                </a:cubicBezTo>
                <a:lnTo>
                  <a:pt x="410498" y="462432"/>
                </a:lnTo>
                <a:cubicBezTo>
                  <a:pt x="410498" y="462432"/>
                  <a:pt x="410498" y="472558"/>
                  <a:pt x="405430" y="477621"/>
                </a:cubicBezTo>
                <a:cubicBezTo>
                  <a:pt x="400362" y="482685"/>
                  <a:pt x="363198" y="508000"/>
                  <a:pt x="363198" y="508000"/>
                </a:cubicBezTo>
                <a:cubicBezTo>
                  <a:pt x="363198" y="508000"/>
                  <a:pt x="363198" y="508000"/>
                  <a:pt x="0" y="508000"/>
                </a:cubicBezTo>
                <a:cubicBezTo>
                  <a:pt x="0" y="508000"/>
                  <a:pt x="0" y="508000"/>
                  <a:pt x="0" y="55694"/>
                </a:cubicBezTo>
                <a:cubicBezTo>
                  <a:pt x="0" y="20252"/>
                  <a:pt x="21961" y="0"/>
                  <a:pt x="489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p>
            <a:pPr algn="ctr"/>
          </a:p>
        </p:txBody>
      </p:sp>
      <p:grpSp>
        <p:nvGrpSpPr>
          <p:cNvPr id="36" name="组合 23"/>
          <p:cNvGrpSpPr/>
          <p:nvPr/>
        </p:nvGrpSpPr>
        <p:grpSpPr>
          <a:xfrm>
            <a:off x="8424559" y="1916453"/>
            <a:ext cx="2548861" cy="1634673"/>
            <a:chOff x="3548613" y="4927890"/>
            <a:chExt cx="2548861" cy="950346"/>
          </a:xfrm>
        </p:grpSpPr>
        <p:sp>
          <p:nvSpPr>
            <p:cNvPr id="1048622" name="文本框 24"/>
            <p:cNvSpPr txBox="1"/>
            <p:nvPr/>
          </p:nvSpPr>
          <p:spPr>
            <a:xfrm>
              <a:off x="3548613" y="4927890"/>
              <a:ext cx="2033403" cy="345542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b="1" sz="2800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altLang="zh-CN" b="0" dirty="0" sz="28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r>
                <a:rPr altLang="zh-CN" b="0" dirty="0" sz="28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L</a:t>
              </a:r>
              <a:r>
                <a:rPr altLang="zh-CN" b="0" dirty="0" sz="28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r>
                <a:rPr altLang="zh-CN" b="0" dirty="0" sz="28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M</a:t>
              </a:r>
              <a:r>
                <a:rPr altLang="zh-CN" b="0" dirty="0" sz="28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r>
                <a:rPr altLang="zh-CN" b="0" dirty="0" sz="28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endParaRPr altLang="en-US" b="0" dirty="0" sz="1800" lang="zh-CN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48623" name="矩形 25"/>
            <p:cNvSpPr/>
            <p:nvPr/>
          </p:nvSpPr>
          <p:spPr>
            <a:xfrm>
              <a:off x="3548613" y="5220377"/>
              <a:ext cx="2548861" cy="657859"/>
            </a:xfrm>
            <a:prstGeom prst="rect"/>
          </p:spPr>
          <p:txBody>
            <a:bodyPr wrap="square">
              <a:spAutoFit/>
            </a:bodyPr>
            <a:p>
              <a:pPr>
                <a:lnSpc>
                  <a:spcPct val="130000"/>
                </a:lnSpc>
              </a:pP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P</a:t>
              </a: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N</a:t>
              </a: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G</a:t>
              </a: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G</a:t>
              </a: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U</a:t>
              </a: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N</a:t>
              </a: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G</a:t>
              </a: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R</a:t>
              </a: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J</a:t>
              </a: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O</a:t>
              </a: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,</a:t>
              </a: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,</a:t>
              </a: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K</a:t>
              </a: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U</a:t>
              </a: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M</a:t>
              </a: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N</a:t>
              </a:r>
              <a:endParaRPr altLang="en-US" dirty="0" sz="1600" kumimoji="1" lang="zh-CN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U</a:t>
              </a: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L</a:t>
              </a: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U</a:t>
              </a: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N</a:t>
              </a: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G</a:t>
              </a: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G</a:t>
              </a: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U</a:t>
              </a: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N</a:t>
              </a:r>
              <a:r>
                <a:rPr altLang="zh-CN" dirty="0" sz="18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G</a:t>
              </a:r>
              <a:endParaRPr altLang="en-US" dirty="0" sz="1200" kumimoji="1" lang="zh-CN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39" name="组合 35"/>
          <p:cNvGrpSpPr/>
          <p:nvPr/>
        </p:nvGrpSpPr>
        <p:grpSpPr>
          <a:xfrm>
            <a:off x="1543051" y="1916452"/>
            <a:ext cx="3347812" cy="1283258"/>
            <a:chOff x="2724396" y="4898358"/>
            <a:chExt cx="3413261" cy="1290635"/>
          </a:xfrm>
        </p:grpSpPr>
        <p:sp>
          <p:nvSpPr>
            <p:cNvPr id="1048628" name="文本框 36"/>
            <p:cNvSpPr txBox="1"/>
            <p:nvPr/>
          </p:nvSpPr>
          <p:spPr>
            <a:xfrm>
              <a:off x="3666408" y="4898358"/>
              <a:ext cx="2471249" cy="812363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b="1" sz="2800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r>
                <a:rPr altLang="zh-CN" b="0" dirty="0" sz="40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H</a:t>
              </a:r>
              <a:r>
                <a:rPr altLang="zh-CN" b="0" dirty="0" sz="40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O</a:t>
              </a:r>
              <a:r>
                <a:rPr altLang="zh-CN" b="0" dirty="0" sz="40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B</a:t>
              </a:r>
              <a:r>
                <a:rPr altLang="zh-CN" b="0" dirty="0" sz="40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B</a:t>
              </a:r>
              <a:r>
                <a:rPr altLang="zh-CN" b="0" dirty="0" sz="40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Y</a:t>
              </a:r>
              <a:endParaRPr altLang="en-US" b="0" dirty="0" sz="1800" lang="zh-CN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48629" name="矩形 37"/>
            <p:cNvSpPr/>
            <p:nvPr/>
          </p:nvSpPr>
          <p:spPr>
            <a:xfrm>
              <a:off x="2724396" y="5549066"/>
              <a:ext cx="3309107" cy="639927"/>
            </a:xfrm>
            <a:prstGeom prst="rect"/>
          </p:spPr>
          <p:txBody>
            <a:bodyPr wrap="square">
              <a:spAutoFit/>
            </a:bodyPr>
            <a:p>
              <a:pPr algn="r">
                <a:lnSpc>
                  <a:spcPct val="130000"/>
                </a:lnSpc>
              </a:pPr>
              <a:r>
                <a:rPr altLang="zh-CN" dirty="0" sz="2800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M</a:t>
              </a:r>
              <a:r>
                <a:rPr altLang="zh-CN" dirty="0" sz="2800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r>
                <a:rPr altLang="zh-CN" dirty="0" sz="2800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N</a:t>
              </a:r>
              <a:r>
                <a:rPr altLang="zh-CN" dirty="0" sz="2800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G</a:t>
              </a:r>
              <a:r>
                <a:rPr altLang="zh-CN" dirty="0" sz="2800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G</a:t>
              </a:r>
              <a:r>
                <a:rPr altLang="zh-CN" dirty="0" sz="2800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r>
                <a:rPr altLang="zh-CN" dirty="0" sz="2800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M</a:t>
              </a:r>
              <a:r>
                <a:rPr altLang="zh-CN" dirty="0" sz="2800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B</a:t>
              </a:r>
              <a:r>
                <a:rPr altLang="zh-CN" dirty="0" sz="2800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r>
                <a:rPr altLang="zh-CN" dirty="0" sz="2800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R</a:t>
              </a:r>
              <a:r>
                <a:rPr altLang="zh-CN" dirty="0" sz="2800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altLang="en-US" dirty="0" sz="1200" kumimoji="1" lang="zh-CN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14570" t="8082" r="23365" b="0"/>
          <a:stretch>
            <a:fillRect/>
          </a:stretch>
        </p:blipFill>
        <p:spPr>
          <a:xfrm rot="27421">
            <a:off x="5210980" y="1927181"/>
            <a:ext cx="2701533" cy="3003637"/>
          </a:xfrm>
          <a:prstGeom prst="roundRect"/>
        </p:spPr>
      </p:pic>
      <p:grpSp>
        <p:nvGrpSpPr>
          <p:cNvPr id="40" name="组合 38"/>
          <p:cNvGrpSpPr/>
          <p:nvPr/>
        </p:nvGrpSpPr>
        <p:grpSpPr>
          <a:xfrm>
            <a:off x="4366065" y="5259893"/>
            <a:ext cx="3831628" cy="1158903"/>
            <a:chOff x="3548613" y="4875714"/>
            <a:chExt cx="2589044" cy="907626"/>
          </a:xfrm>
        </p:grpSpPr>
        <p:sp>
          <p:nvSpPr>
            <p:cNvPr id="1048630" name="文本框 39"/>
            <p:cNvSpPr txBox="1"/>
            <p:nvPr/>
          </p:nvSpPr>
          <p:spPr>
            <a:xfrm>
              <a:off x="3952847" y="4875714"/>
              <a:ext cx="2184810" cy="692266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b="1" sz="2800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r>
                <a:rPr altLang="zh-CN" b="0" dirty="0" sz="44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S</a:t>
              </a:r>
              <a:r>
                <a:rPr altLang="zh-CN" b="0" dirty="0" sz="44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U</a:t>
              </a:r>
              <a:r>
                <a:rPr altLang="zh-CN" b="0" dirty="0" sz="44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K</a:t>
              </a:r>
              <a:r>
                <a:rPr altLang="zh-CN" b="0" dirty="0" sz="44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U</a:t>
              </a:r>
              <a:r>
                <a:rPr altLang="zh-CN" b="0" dirty="0" sz="44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/</a:t>
              </a:r>
              <a:r>
                <a:rPr altLang="zh-CN" b="0" dirty="0" sz="44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R</a:t>
              </a:r>
              <a:r>
                <a:rPr altLang="zh-CN" b="0" dirty="0" sz="44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r>
                <a:rPr altLang="zh-CN" b="0" dirty="0" sz="4400" lang="en-US" smtClean="0">
                  <a:solidFill>
                    <a:srgbClr val="F05E57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S</a:t>
              </a:r>
              <a:endParaRPr altLang="en-US" b="0" dirty="0" sz="1800" lang="zh-CN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48631" name="矩形 40"/>
            <p:cNvSpPr/>
            <p:nvPr/>
          </p:nvSpPr>
          <p:spPr>
            <a:xfrm>
              <a:off x="3548613" y="5220377"/>
              <a:ext cx="2548861" cy="562963"/>
            </a:xfrm>
            <a:prstGeom prst="rect"/>
          </p:spPr>
          <p:txBody>
            <a:bodyPr wrap="square">
              <a:spAutoFit/>
            </a:bodyPr>
            <a:p>
              <a:pPr algn="r">
                <a:lnSpc>
                  <a:spcPct val="130000"/>
                </a:lnSpc>
              </a:pPr>
              <a:r>
                <a:rPr altLang="zh-CN" dirty="0" sz="32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J</a:t>
              </a:r>
              <a:r>
                <a:rPr altLang="zh-CN" dirty="0" sz="32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r>
                <a:rPr altLang="zh-CN" dirty="0" sz="32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W</a:t>
              </a:r>
              <a:r>
                <a:rPr altLang="zh-CN" dirty="0" sz="3200" kumimoji="1"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endParaRPr altLang="en-US" dirty="0" sz="1200" kumimoji="1" lang="zh-CN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图文框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860"/>
            </a:avLst>
          </a:prstGeom>
          <a:solidFill>
            <a:srgbClr val="FBE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sp>
        <p:nvSpPr>
          <p:cNvPr id="1048633" name="图文框 5"/>
          <p:cNvSpPr/>
          <p:nvPr/>
        </p:nvSpPr>
        <p:spPr>
          <a:xfrm>
            <a:off x="398979" y="400692"/>
            <a:ext cx="11406028" cy="6056509"/>
          </a:xfrm>
          <a:prstGeom prst="frame">
            <a:avLst>
              <a:gd name="adj1" fmla="val 1115"/>
            </a:avLst>
          </a:prstGeom>
          <a:solidFill>
            <a:srgbClr val="FBE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sp>
        <p:nvSpPr>
          <p:cNvPr id="1048634" name="文本框 3"/>
          <p:cNvSpPr txBox="1"/>
          <p:nvPr/>
        </p:nvSpPr>
        <p:spPr>
          <a:xfrm>
            <a:off x="4541520" y="2189276"/>
            <a:ext cx="3349852" cy="8915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r>
              <a:rPr altLang="zh-CN" dirty="0" sz="54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altLang="zh-CN" dirty="0" sz="54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altLang="zh-CN" dirty="0" sz="54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</a:t>
            </a:r>
            <a:r>
              <a:rPr altLang="zh-CN" dirty="0" sz="54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altLang="zh-CN" dirty="0" sz="54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altLang="zh-CN" dirty="0" sz="54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altLang="zh-CN" dirty="0" sz="54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endParaRPr altLang="en-US" dirty="0" sz="2800" lang="zh-CN">
              <a:solidFill>
                <a:srgbClr val="F05E57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35" name="文本框 7"/>
          <p:cNvSpPr txBox="1"/>
          <p:nvPr/>
        </p:nvSpPr>
        <p:spPr>
          <a:xfrm>
            <a:off x="5741474" y="1239889"/>
            <a:ext cx="1319001" cy="10693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>
              <a:defRPr sz="4800">
                <a:ln w="12700">
                  <a:solidFill>
                    <a:srgbClr val="9C7D50"/>
                  </a:solidFill>
                </a:ln>
                <a:solidFill>
                  <a:srgbClr val="F5C587"/>
                </a:solidFill>
                <a:latin typeface="汉仪铁线黑-85简" panose="00020600040101010101" pitchFamily="18" charset="-122"/>
                <a:ea typeface="汉仪铁线黑-85简" panose="00020600040101010101" pitchFamily="18" charset="-122"/>
              </a:defRPr>
            </a:lvl1pPr>
          </a:lstStyle>
          <a:p>
            <a:r>
              <a:rPr altLang="zh-CN" sz="6600" lang="en-US">
                <a:ln w="12700">
                  <a:noFill/>
                </a:ln>
                <a:solidFill>
                  <a:srgbClr val="F05E57">
                    <a:alpha val="50000"/>
                  </a:srgb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03</a:t>
            </a:r>
            <a:endParaRPr altLang="en-US" dirty="0" sz="6600" lang="zh-CN">
              <a:ln w="12700">
                <a:noFill/>
              </a:ln>
              <a:solidFill>
                <a:srgbClr val="F05E57">
                  <a:alpha val="50000"/>
                </a:srgb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97159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26159" y="3479706"/>
            <a:ext cx="2539682" cy="253968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wist_l_1500"/>
          </p:ext>
        </p:extLst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600200"/>
          </a:xfrm>
        </p:spPr>
        <p:txBody>
          <a:bodyPr/>
          <a:p>
            <a:r>
              <a:rPr lang="en-US"/>
              <a:t>I</a:t>
            </a:r>
            <a:r>
              <a:rPr lang="en-US"/>
              <a:t>N</a:t>
            </a:r>
            <a:r>
              <a:rPr lang="en-US"/>
              <a:t>F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X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1</a:t>
            </a:r>
            <a:r>
              <a:rPr lang="en-US"/>
              <a:t>1</a:t>
            </a:r>
            <a:endParaRPr lang="in-ID"/>
          </a:p>
        </p:txBody>
      </p:sp>
      <p:pic>
        <p:nvPicPr>
          <p:cNvPr id="2097162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-13322" r="-13322"/>
          <a:stretch>
            <a:fillRect/>
          </a:stretch>
        </p:blipFill>
        <p:spPr/>
      </p:pic>
      <p:sp>
        <p:nvSpPr>
          <p:cNvPr id="1048644" name="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600199"/>
            <a:ext cx="3932237" cy="5369245"/>
          </a:xfrm>
        </p:spPr>
        <p:txBody>
          <a:bodyPr>
            <a:noAutofit/>
          </a:bodyPr>
          <a:p>
            <a:pPr indent="-285750" marL="285750">
              <a:buFont typeface="Arial"/>
              <a:buChar char="•"/>
            </a:pPr>
            <a:r>
              <a:rPr b="1" sz="2000" lang="in-ID"/>
              <a:t>PLATFORM</a:t>
            </a:r>
            <a:endParaRPr b="1" sz="2400" lang="in-ID"/>
          </a:p>
          <a:p>
            <a:r>
              <a:rPr sz="2000" lang="in-ID"/>
              <a:t>OS	Android 11, XOS 7.6</a:t>
            </a:r>
            <a:endParaRPr sz="2400" lang="in-ID"/>
          </a:p>
          <a:p>
            <a:r>
              <a:rPr sz="2000" lang="in-ID"/>
              <a:t>Chipset	Mediatek Helio G70 (12 nm)</a:t>
            </a:r>
            <a:endParaRPr sz="2400" lang="in-ID"/>
          </a:p>
          <a:p>
            <a:r>
              <a:rPr sz="2000" lang="in-ID"/>
              <a:t>CPU	Octa-core (2x2.0 GHz Cortex-A75 &amp; 6x1.7 GHz Cortex-A55)</a:t>
            </a:r>
            <a:endParaRPr sz="2400" lang="in-ID"/>
          </a:p>
          <a:p>
            <a:r>
              <a:rPr sz="2000" lang="in-ID"/>
              <a:t>GPU	Mali-G52 2EEMC2</a:t>
            </a:r>
            <a:endParaRPr sz="2400" lang="in-ID"/>
          </a:p>
          <a:p>
            <a:pPr algn="l" indent="-285750" marL="285750">
              <a:buFont typeface="Arial"/>
              <a:buChar char="•"/>
            </a:pPr>
            <a:r>
              <a:rPr b="1" sz="2000" lang="en-US"/>
              <a:t>DISPLAY</a:t>
            </a:r>
            <a:endParaRPr b="1" sz="2400" lang="in-ID"/>
          </a:p>
          <a:p>
            <a:pPr algn="l" indent="0" marL="0">
              <a:buNone/>
            </a:pPr>
            <a:r>
              <a:rPr sz="2000" lang="en-US"/>
              <a:t>Type</a:t>
            </a:r>
            <a:r>
              <a:rPr sz="2000" lang="en-US"/>
              <a:t> </a:t>
            </a:r>
            <a:r>
              <a:rPr sz="2000" lang="en-US"/>
              <a:t>IPS LCD, 500 nits (peak)</a:t>
            </a:r>
            <a:endParaRPr sz="2400" lang="in-ID"/>
          </a:p>
          <a:p>
            <a:pPr algn="l" indent="0" marL="0">
              <a:buNone/>
            </a:pPr>
            <a:r>
              <a:rPr sz="2000" lang="en-US"/>
              <a:t>Size	6.6 inches, 104.9 cm2 (~83.6% screen-to-body ratio)</a:t>
            </a:r>
            <a:endParaRPr sz="2400" lang="in-ID"/>
          </a:p>
          <a:p>
            <a:pPr algn="l" indent="0" marL="0">
              <a:buNone/>
            </a:pPr>
            <a:r>
              <a:rPr sz="2000" lang="en-US"/>
              <a:t>Resolution	1080 x 2408 pixels, 20:9 ratio (~400 ppi density)</a:t>
            </a:r>
            <a:endParaRPr sz="2400" lang="in-ID"/>
          </a:p>
          <a:p>
            <a:pPr algn="l" indent="-285750" marL="285750">
              <a:buFont typeface="Arial"/>
              <a:buChar char="•"/>
            </a:pPr>
            <a:r>
              <a:rPr b="1" sz="2000" lang="en-US"/>
              <a:t>MEMORY</a:t>
            </a:r>
            <a:endParaRPr b="1" sz="2400" lang="in-ID"/>
          </a:p>
          <a:p>
            <a:pPr algn="l" indent="0" marL="0">
              <a:buNone/>
            </a:pPr>
            <a:r>
              <a:rPr sz="2000" lang="en-US"/>
              <a:t>Card slot	microSDXC (dedicated slot)</a:t>
            </a:r>
            <a:endParaRPr sz="2400" lang="in-ID"/>
          </a:p>
          <a:p>
            <a:pPr algn="l" indent="0" marL="0">
              <a:buNone/>
            </a:pPr>
            <a:r>
              <a:rPr sz="2000" lang="en-US"/>
              <a:t>Internal	64GB 4GB RAM, 128GB 4GB RAM</a:t>
            </a:r>
            <a:endParaRPr sz="2400" lang="in-ID"/>
          </a:p>
          <a:p>
            <a:pPr algn="l" indent="0" marL="0">
              <a:buNone/>
            </a:pPr>
            <a:r>
              <a:rPr sz="2000" lang="en-US"/>
              <a:t> 	eMMC 5.1</a:t>
            </a:r>
            <a:endParaRPr lang="i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图文框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860"/>
            </a:avLst>
          </a:prstGeom>
          <a:solidFill>
            <a:srgbClr val="FBE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sp>
        <p:nvSpPr>
          <p:cNvPr id="1048646" name="图文框 5"/>
          <p:cNvSpPr/>
          <p:nvPr/>
        </p:nvSpPr>
        <p:spPr>
          <a:xfrm>
            <a:off x="398979" y="400692"/>
            <a:ext cx="11406028" cy="6056509"/>
          </a:xfrm>
          <a:prstGeom prst="frame">
            <a:avLst>
              <a:gd name="adj1" fmla="val 1115"/>
            </a:avLst>
          </a:prstGeom>
          <a:solidFill>
            <a:srgbClr val="FBE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pic>
        <p:nvPicPr>
          <p:cNvPr id="2097160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518460" y="2368214"/>
            <a:ext cx="1965166" cy="1965166"/>
          </a:xfrm>
          <a:prstGeom prst="rect"/>
        </p:spPr>
      </p:pic>
      <p:pic>
        <p:nvPicPr>
          <p:cNvPr id="2097161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58562" y="2324967"/>
            <a:ext cx="2008413" cy="2008413"/>
          </a:xfrm>
          <a:prstGeom prst="rect"/>
        </p:spPr>
      </p:pic>
      <p:sp>
        <p:nvSpPr>
          <p:cNvPr id="1048647" name="文本框 8"/>
          <p:cNvSpPr txBox="1"/>
          <p:nvPr/>
        </p:nvSpPr>
        <p:spPr>
          <a:xfrm>
            <a:off x="3274189" y="2996853"/>
            <a:ext cx="5468948" cy="1170939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b="1" dirty="0" sz="7200" lang="en-US" smtClean="0">
                <a:solidFill>
                  <a:srgbClr val="F05E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YOU</a:t>
            </a:r>
            <a:endParaRPr altLang="en-US" b="1" dirty="0" sz="4000" lang="zh-CN">
              <a:solidFill>
                <a:srgbClr val="F05E57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800">
        <p:extLst>
          <p:ext uri="http://mobile.wps.com/transition/2016/1">
            <p:transition val="wps_explode_r_800"/>
          </p:ext>
        </p:extLst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Administrator</dc:creator>
  <cp:lastModifiedBy>wps</cp:lastModifiedBy>
  <dcterms:created xsi:type="dcterms:W3CDTF">2019-04-21T21:32:00Z</dcterms:created>
  <dcterms:modified xsi:type="dcterms:W3CDTF">2023-10-31T09:55:26Z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1033-11.2.0.10351</vt:lpwstr>
  </property>
  <property fmtid="{D5CDD505-2E9C-101B-9397-08002B2CF9AE}" pid="3" name="ICV">
    <vt:lpwstr>d3b07bb6233b454f9b611e886b73fbe2</vt:lpwstr>
  </property>
</Properties>
</file>