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FCAA-A4B1-D57A-4CA5-20A67B968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8B7B2-C42F-8AC9-2A0E-3FBA95696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FC2EA-6FEE-EACB-E233-91A726FB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BC5-4A3F-40D1-8BC5-59BDF1B3AD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D5BE-0B1C-E631-345A-55759B23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B902-AED3-0838-ACAB-EB129A5F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610C-16B0-4E26-95E3-A3A93DE43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19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CBC7-8E4B-341E-7A55-DE622817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4792A-6F71-9B18-0CC5-AF4971935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CAC2-B0D7-40AB-F7B9-18587F97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BC5-4A3F-40D1-8BC5-59BDF1B3AD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11C46-36D5-2646-A4F3-28BC3E63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D112-EC24-E2DD-8C95-8DF90BCA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610C-16B0-4E26-95E3-A3A93DE43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32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094C3-2891-797F-AF70-D339A52C6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D4B91-B5FD-4AE6-0B9A-03936933E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4D914-B712-9EA8-BAF9-F50FADFC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BC5-4A3F-40D1-8BC5-59BDF1B3AD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155CE-30B0-B587-DD93-562CDD4B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66249-A036-68A7-6B03-7F464B87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610C-16B0-4E26-95E3-A3A93DE43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550C-A7E7-139A-6F6A-C575AB85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F08E-4EFB-8A72-67CB-0AAB0E361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E672-7E91-8009-51F7-091B899F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BC5-4A3F-40D1-8BC5-59BDF1B3AD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754BB-2D38-2944-8839-CBEB9389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C5943-1384-B08D-5E52-D0A09724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610C-16B0-4E26-95E3-A3A93DE43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12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4AE7-A13A-9C1C-5DB5-20E59E76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C3BC8-F83F-0F13-9502-F84E2898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6EDD-77AF-3481-DD2C-1E27C80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BC5-4A3F-40D1-8BC5-59BDF1B3AD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A7DF-23AC-9C3D-6D6A-3B7E9689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2C58-638B-1067-5C0F-932E294A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610C-16B0-4E26-95E3-A3A93DE43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2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BD2A-5CB0-0518-538F-80AFD946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7B38-7AED-288D-36D1-B0EFC611A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7CF77-E93D-F90C-4EAA-CF826F5C3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CD2D-8660-9049-FC3D-F5E6D39F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BC5-4A3F-40D1-8BC5-59BDF1B3AD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AE980-4800-A6BF-4323-F69A905C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5E7F6-20A7-968B-7785-7FE51884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610C-16B0-4E26-95E3-A3A93DE43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2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7702-F0A0-FC79-FA2D-4AC61F07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2FC65-3C0C-4C0B-B08B-591956FE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41711-B6E5-3B01-2DB8-6BF3D8F2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596C8-8939-4741-1DB8-DA4088816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A0131-78B0-F8A4-318E-A65973D3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CD301-C61E-586C-E589-DF08EABE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BC5-4A3F-40D1-8BC5-59BDF1B3AD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ECD27-B986-91C4-2054-9985DB61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302E4-791B-07A7-5D25-882076D3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610C-16B0-4E26-95E3-A3A93DE43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89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75F4-35EA-CD82-4165-2273EDDD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E8C53-ADAC-701E-95D3-C8822297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BC5-4A3F-40D1-8BC5-59BDF1B3AD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9AFD4-3C4E-B109-AEB8-F68AB8DE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F94E-9C56-9F7B-D915-FC225EFA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610C-16B0-4E26-95E3-A3A93DE43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13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E7B3B-9C28-7C2C-7B90-F2D5A86A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BC5-4A3F-40D1-8BC5-59BDF1B3AD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05F0C-97BF-9214-44EE-55917350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D1821-85AE-F8EF-0BF1-2D03F84C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610C-16B0-4E26-95E3-A3A93DE43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3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E861-20C0-61C1-4517-C6367B46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733A-AED6-130B-147E-1B12F226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70489-7DD0-928E-1DBC-201241BCC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3F9D8-9522-0293-60A3-EAEF2566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BC5-4A3F-40D1-8BC5-59BDF1B3AD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79AE9-5B3E-D328-31CE-0A5E1F83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75CBC-75AD-3B03-C2E6-B6FE8B9C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610C-16B0-4E26-95E3-A3A93DE43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50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446B-1186-B8B9-A4DB-B611925C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56EAA-2933-B40B-50AF-4B8592FBB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0787C-8743-1B4A-FD31-02C0FF13B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B76F8-58FC-532C-D754-09AC2F8E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BC5-4A3F-40D1-8BC5-59BDF1B3AD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8904-98BE-C844-6C83-47482FE8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D0AC1-4B1B-0BF3-97B5-26E01DEF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610C-16B0-4E26-95E3-A3A93DE43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3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B51CD-0E85-C6E2-0F7E-EBA1A7D6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3C434-5495-EFA6-4C0D-044643E11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3B97-914C-4ECF-AB72-E9EDEE75F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9BC5-4A3F-40D1-8BC5-59BDF1B3AD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1E27-81BE-6D58-965B-9964304FF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70040-A0E3-A173-BB04-35FA9C8DA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610C-16B0-4E26-95E3-A3A93DE43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65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B55173-F62F-22E4-BD68-5082EA867B91}"/>
              </a:ext>
            </a:extLst>
          </p:cNvPr>
          <p:cNvSpPr txBox="1"/>
          <p:nvPr/>
        </p:nvSpPr>
        <p:spPr>
          <a:xfrm>
            <a:off x="0" y="2836530"/>
            <a:ext cx="121920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dirty="0"/>
              <a:t>ATTS Vibration Manual</a:t>
            </a:r>
          </a:p>
          <a:p>
            <a:pPr algn="ctr"/>
            <a:r>
              <a:rPr lang="en-GB" dirty="0"/>
              <a:t>by </a:t>
            </a:r>
            <a:r>
              <a:rPr lang="en-GB" dirty="0" err="1"/>
              <a:t>Diar</a:t>
            </a:r>
            <a:r>
              <a:rPr lang="en-GB" dirty="0"/>
              <a:t> </a:t>
            </a:r>
            <a:r>
              <a:rPr lang="en-GB" dirty="0" err="1"/>
              <a:t>Abdlkarim</a:t>
            </a:r>
            <a:endParaRPr lang="en-GB" dirty="0"/>
          </a:p>
          <a:p>
            <a:pPr algn="ctr"/>
            <a:r>
              <a:rPr lang="en-GB" dirty="0"/>
              <a:t>diarkarim@gmail.com</a:t>
            </a:r>
          </a:p>
        </p:txBody>
      </p:sp>
    </p:spTree>
    <p:extLst>
      <p:ext uri="{BB962C8B-B14F-4D97-AF65-F5344CB8AC3E}">
        <p14:creationId xmlns:p14="http://schemas.microsoft.com/office/powerpoint/2010/main" val="368861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C5F485-983E-23AD-FF3F-B7386709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E87197-C172-2183-411E-AD6C144D2EC4}"/>
              </a:ext>
            </a:extLst>
          </p:cNvPr>
          <p:cNvSpPr/>
          <p:nvPr/>
        </p:nvSpPr>
        <p:spPr>
          <a:xfrm>
            <a:off x="0" y="2257063"/>
            <a:ext cx="5590572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F94DF-5554-C09D-7D38-B3E6AD15CD46}"/>
              </a:ext>
            </a:extLst>
          </p:cNvPr>
          <p:cNvSpPr txBox="1"/>
          <p:nvPr/>
        </p:nvSpPr>
        <p:spPr>
          <a:xfrm>
            <a:off x="2795286" y="1626772"/>
            <a:ext cx="25869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Open this 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9F71C0-FA82-2CD1-6E11-FF8781E5AC58}"/>
              </a:ext>
            </a:extLst>
          </p:cNvPr>
          <p:cNvCxnSpPr>
            <a:stCxn id="4" idx="2"/>
          </p:cNvCxnSpPr>
          <p:nvPr/>
        </p:nvCxnSpPr>
        <p:spPr>
          <a:xfrm flipH="1">
            <a:off x="694481" y="2057659"/>
            <a:ext cx="3394276" cy="3961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EBD5E6-B2DE-D1E8-FFF1-8761B5875A6E}"/>
              </a:ext>
            </a:extLst>
          </p:cNvPr>
          <p:cNvSpPr txBox="1"/>
          <p:nvPr/>
        </p:nvSpPr>
        <p:spPr>
          <a:xfrm>
            <a:off x="5266480" y="128909"/>
            <a:ext cx="1169044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500" b="1" u="sng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232686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D0D9C-6957-341D-44B8-F772F21E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47" r="23828"/>
          <a:stretch/>
        </p:blipFill>
        <p:spPr>
          <a:xfrm>
            <a:off x="7239000" y="0"/>
            <a:ext cx="4953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4CC34-3E19-6035-B93F-DDFF48015EBA}"/>
              </a:ext>
            </a:extLst>
          </p:cNvPr>
          <p:cNvSpPr txBox="1"/>
          <p:nvPr/>
        </p:nvSpPr>
        <p:spPr>
          <a:xfrm>
            <a:off x="520861" y="787078"/>
            <a:ext cx="6161110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/>
              <a:t>The app will then open </a:t>
            </a:r>
          </a:p>
          <a:p>
            <a:endParaRPr lang="en-GB" sz="2500" b="1" dirty="0"/>
          </a:p>
          <a:p>
            <a:r>
              <a:rPr lang="en-GB" sz="2500" b="1" dirty="0"/>
              <a:t>Run the experiment until the end</a:t>
            </a:r>
          </a:p>
          <a:p>
            <a:endParaRPr lang="en-GB" sz="2500" b="1" dirty="0"/>
          </a:p>
          <a:p>
            <a:r>
              <a:rPr lang="en-GB" sz="2500" b="1" dirty="0"/>
              <a:t>The file should be saved in a particular folder</a:t>
            </a:r>
          </a:p>
          <a:p>
            <a:r>
              <a:rPr lang="en-GB" sz="2500" b="1" dirty="0"/>
              <a:t>As shown in the next slide</a:t>
            </a:r>
          </a:p>
          <a:p>
            <a:endParaRPr lang="en-GB" sz="2500" b="1" dirty="0"/>
          </a:p>
          <a:p>
            <a:r>
              <a:rPr lang="en-GB" sz="2500" b="1" dirty="0"/>
              <a:t>When you are done with the data collection </a:t>
            </a:r>
          </a:p>
          <a:p>
            <a:r>
              <a:rPr lang="en-GB" sz="2500" b="1" dirty="0"/>
              <a:t>You can close the app window on the right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4A8FD-69A1-146E-0FB1-67A614F72317}"/>
              </a:ext>
            </a:extLst>
          </p:cNvPr>
          <p:cNvSpPr txBox="1"/>
          <p:nvPr/>
        </p:nvSpPr>
        <p:spPr>
          <a:xfrm>
            <a:off x="5208607" y="128909"/>
            <a:ext cx="128479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500" b="1" u="sng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71017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23F04A-5115-F90E-55BC-A06C43034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791"/>
          <a:stretch/>
        </p:blipFill>
        <p:spPr>
          <a:xfrm>
            <a:off x="0" y="0"/>
            <a:ext cx="843794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02EAFA-C56E-6F05-3969-74D5E20C87A3}"/>
              </a:ext>
            </a:extLst>
          </p:cNvPr>
          <p:cNvSpPr/>
          <p:nvPr/>
        </p:nvSpPr>
        <p:spPr>
          <a:xfrm>
            <a:off x="0" y="3032567"/>
            <a:ext cx="1620456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A3C5F5-B5C7-3812-C3D8-E279D7A916E6}"/>
              </a:ext>
            </a:extLst>
          </p:cNvPr>
          <p:cNvCxnSpPr>
            <a:cxnSpLocks/>
          </p:cNvCxnSpPr>
          <p:nvPr/>
        </p:nvCxnSpPr>
        <p:spPr>
          <a:xfrm flipH="1">
            <a:off x="555585" y="1075165"/>
            <a:ext cx="7882359" cy="2246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BD9C20-A043-228E-A955-1DCF760A91C2}"/>
              </a:ext>
            </a:extLst>
          </p:cNvPr>
          <p:cNvSpPr txBox="1"/>
          <p:nvPr/>
        </p:nvSpPr>
        <p:spPr>
          <a:xfrm>
            <a:off x="8437944" y="787078"/>
            <a:ext cx="375405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Open this folder</a:t>
            </a:r>
          </a:p>
          <a:p>
            <a:endParaRPr lang="en-GB" sz="2800" b="1" dirty="0"/>
          </a:p>
          <a:p>
            <a:r>
              <a:rPr lang="en-GB" sz="2800" b="1" dirty="0"/>
              <a:t>Sort the file names by “Date modified”</a:t>
            </a:r>
          </a:p>
          <a:p>
            <a:endParaRPr lang="en-GB" sz="2800" b="1" dirty="0"/>
          </a:p>
          <a:p>
            <a:r>
              <a:rPr lang="en-GB" sz="2800" b="1" dirty="0"/>
              <a:t>Copy the full name of the latest file i.e. the file that was just produced at the end of your experiment, including the </a:t>
            </a:r>
          </a:p>
          <a:p>
            <a:r>
              <a:rPr lang="en-GB" sz="2800" b="1" dirty="0">
                <a:solidFill>
                  <a:srgbClr val="FF0000"/>
                </a:solidFill>
              </a:rPr>
              <a:t>“.</a:t>
            </a:r>
            <a:r>
              <a:rPr lang="en-GB" sz="2800" b="1" dirty="0" err="1">
                <a:solidFill>
                  <a:srgbClr val="FF0000"/>
                </a:solidFill>
              </a:rPr>
              <a:t>json</a:t>
            </a:r>
            <a:r>
              <a:rPr lang="en-GB" sz="2800" b="1" dirty="0"/>
              <a:t>” ending </a:t>
            </a:r>
          </a:p>
          <a:p>
            <a:endParaRPr lang="en-GB" sz="2800" b="1" dirty="0"/>
          </a:p>
          <a:p>
            <a:endParaRPr lang="en-GB" sz="2800" b="1" dirty="0"/>
          </a:p>
          <a:p>
            <a:endParaRPr lang="en-GB" sz="28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61708C-AEC2-9887-981D-DB909C96160F}"/>
              </a:ext>
            </a:extLst>
          </p:cNvPr>
          <p:cNvCxnSpPr>
            <a:cxnSpLocks/>
          </p:cNvCxnSpPr>
          <p:nvPr/>
        </p:nvCxnSpPr>
        <p:spPr>
          <a:xfrm flipH="1">
            <a:off x="7731889" y="2338086"/>
            <a:ext cx="85845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87E1E2-6FA2-E1D7-E50C-E89A876C8787}"/>
              </a:ext>
            </a:extLst>
          </p:cNvPr>
          <p:cNvCxnSpPr>
            <a:cxnSpLocks/>
          </p:cNvCxnSpPr>
          <p:nvPr/>
        </p:nvCxnSpPr>
        <p:spPr>
          <a:xfrm flipH="1" flipV="1">
            <a:off x="7986532" y="3217762"/>
            <a:ext cx="603812" cy="7292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A4840F-6A85-C1ED-9A5A-B76B455193EA}"/>
              </a:ext>
            </a:extLst>
          </p:cNvPr>
          <p:cNvSpPr txBox="1"/>
          <p:nvPr/>
        </p:nvSpPr>
        <p:spPr>
          <a:xfrm>
            <a:off x="5116009" y="128909"/>
            <a:ext cx="1469986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500" b="1" u="sng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236239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2162F1-9242-8403-0B4F-05EB0BE1F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411"/>
          <a:stretch/>
        </p:blipFill>
        <p:spPr>
          <a:xfrm>
            <a:off x="0" y="0"/>
            <a:ext cx="665544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6C2B4D-3EB8-0675-3512-60F7DD4713F7}"/>
              </a:ext>
            </a:extLst>
          </p:cNvPr>
          <p:cNvSpPr txBox="1"/>
          <p:nvPr/>
        </p:nvSpPr>
        <p:spPr>
          <a:xfrm>
            <a:off x="6759615" y="57871"/>
            <a:ext cx="530120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Open the “Anaconda Prompt”</a:t>
            </a:r>
          </a:p>
          <a:p>
            <a:endParaRPr lang="en-GB" sz="2400" b="1" dirty="0"/>
          </a:p>
          <a:p>
            <a:r>
              <a:rPr lang="en-GB" sz="2400" b="1" dirty="0"/>
              <a:t>This should open with the correct path as shown </a:t>
            </a:r>
            <a:r>
              <a:rPr lang="en-GB" sz="2400" b="1" dirty="0">
                <a:solidFill>
                  <a:srgbClr val="FF0000"/>
                </a:solidFill>
              </a:rPr>
              <a:t>here</a:t>
            </a:r>
          </a:p>
          <a:p>
            <a:endParaRPr lang="en-GB" sz="2400" b="1" dirty="0"/>
          </a:p>
          <a:p>
            <a:r>
              <a:rPr lang="en-GB" sz="2400" b="1" dirty="0"/>
              <a:t>If not, then copy and paste the following command into the prompt:</a:t>
            </a:r>
          </a:p>
          <a:p>
            <a:endParaRPr lang="en-GB" sz="2400" b="1" dirty="0"/>
          </a:p>
          <a:p>
            <a:r>
              <a:rPr lang="en-GB" b="1" dirty="0">
                <a:solidFill>
                  <a:srgbClr val="FF0000"/>
                </a:solidFill>
              </a:rPr>
              <a:t>cd C:\Users\ObiPC\Documents\Projects\Adaptive-Touch-Testing-System\Python_Codes&gt;jupyter-lab</a:t>
            </a:r>
          </a:p>
          <a:p>
            <a:endParaRPr lang="en-GB" sz="2400" b="1" dirty="0"/>
          </a:p>
          <a:p>
            <a:r>
              <a:rPr lang="en-GB" sz="2400" b="1" dirty="0"/>
              <a:t>Then type into the command prompt: </a:t>
            </a:r>
          </a:p>
          <a:p>
            <a:r>
              <a:rPr lang="en-GB" sz="2400" b="1" dirty="0"/>
              <a:t>	</a:t>
            </a:r>
            <a:r>
              <a:rPr lang="en-GB" sz="2400" b="1" dirty="0" err="1">
                <a:solidFill>
                  <a:srgbClr val="FF0000"/>
                </a:solidFill>
              </a:rPr>
              <a:t>jupyter</a:t>
            </a:r>
            <a:r>
              <a:rPr lang="en-GB" sz="2400" b="1" dirty="0">
                <a:solidFill>
                  <a:srgbClr val="FF0000"/>
                </a:solidFill>
              </a:rPr>
              <a:t>-lab</a:t>
            </a:r>
          </a:p>
          <a:p>
            <a:r>
              <a:rPr lang="en-GB" sz="2400" b="1" dirty="0"/>
              <a:t>And hit the enter key, which will open the </a:t>
            </a:r>
            <a:r>
              <a:rPr lang="en-GB" sz="2400" b="1" dirty="0" err="1"/>
              <a:t>browswer</a:t>
            </a:r>
            <a:r>
              <a:rPr lang="en-GB" sz="2400" b="1" dirty="0"/>
              <a:t> with the notebook, see next slide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79521B1-3AA5-0923-D7FE-09A89C8C1213}"/>
              </a:ext>
            </a:extLst>
          </p:cNvPr>
          <p:cNvCxnSpPr>
            <a:cxnSpLocks/>
          </p:cNvCxnSpPr>
          <p:nvPr/>
        </p:nvCxnSpPr>
        <p:spPr>
          <a:xfrm rot="10800000">
            <a:off x="5949389" y="671334"/>
            <a:ext cx="2395958" cy="949122"/>
          </a:xfrm>
          <a:prstGeom prst="bentConnector3">
            <a:avLst>
              <a:gd name="adj1" fmla="val 7753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C29165B-E3E8-8815-DE3A-F993B893A3A1}"/>
              </a:ext>
            </a:extLst>
          </p:cNvPr>
          <p:cNvCxnSpPr>
            <a:cxnSpLocks/>
          </p:cNvCxnSpPr>
          <p:nvPr/>
        </p:nvCxnSpPr>
        <p:spPr>
          <a:xfrm rot="10800000">
            <a:off x="3183044" y="891249"/>
            <a:ext cx="4444672" cy="3553432"/>
          </a:xfrm>
          <a:prstGeom prst="bentConnector3">
            <a:avLst>
              <a:gd name="adj1" fmla="val 1002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F27230-F836-301C-D722-EBEC1A8837F2}"/>
              </a:ext>
            </a:extLst>
          </p:cNvPr>
          <p:cNvSpPr txBox="1"/>
          <p:nvPr/>
        </p:nvSpPr>
        <p:spPr>
          <a:xfrm>
            <a:off x="5116010" y="128909"/>
            <a:ext cx="1469984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500" b="1" u="sng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407823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7262C5-E2D9-AAE3-20A2-8E6D51A53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99"/>
          <a:stretch/>
        </p:blipFill>
        <p:spPr>
          <a:xfrm>
            <a:off x="0" y="0"/>
            <a:ext cx="708370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014D1-2281-4A4D-4B59-8C1DFD618BFE}"/>
              </a:ext>
            </a:extLst>
          </p:cNvPr>
          <p:cNvSpPr txBox="1"/>
          <p:nvPr/>
        </p:nvSpPr>
        <p:spPr>
          <a:xfrm>
            <a:off x="7176304" y="150469"/>
            <a:ext cx="490766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This will open a browser with the </a:t>
            </a:r>
            <a:r>
              <a:rPr lang="en-GB" sz="2000" b="1" dirty="0" err="1"/>
              <a:t>jupyter</a:t>
            </a:r>
            <a:r>
              <a:rPr lang="en-GB" sz="2000" b="1" dirty="0"/>
              <a:t>-lab interface. </a:t>
            </a:r>
          </a:p>
          <a:p>
            <a:endParaRPr lang="en-GB" sz="2000" b="1" dirty="0"/>
          </a:p>
          <a:p>
            <a:r>
              <a:rPr lang="en-GB" sz="2000" b="1" dirty="0"/>
              <a:t>To get to the same view as on the left: </a:t>
            </a:r>
          </a:p>
          <a:p>
            <a:endParaRPr lang="en-GB" sz="2000" b="1" dirty="0"/>
          </a:p>
          <a:p>
            <a:r>
              <a:rPr lang="en-GB" sz="2000" b="1" dirty="0"/>
              <a:t>1: Click the </a:t>
            </a:r>
            <a:r>
              <a:rPr lang="en-GB" sz="2000" b="1" dirty="0">
                <a:solidFill>
                  <a:srgbClr val="92D050"/>
                </a:solidFill>
              </a:rPr>
              <a:t>folder icon </a:t>
            </a:r>
            <a:r>
              <a:rPr lang="en-GB" sz="2000" b="1" dirty="0"/>
              <a:t>to bring up the list of files in that folder</a:t>
            </a:r>
          </a:p>
          <a:p>
            <a:endParaRPr lang="en-GB" sz="2000" b="1" dirty="0"/>
          </a:p>
          <a:p>
            <a:r>
              <a:rPr lang="en-GB" sz="2000" b="1" dirty="0"/>
              <a:t>2. Scroll down and double click the file:</a:t>
            </a:r>
          </a:p>
          <a:p>
            <a:r>
              <a:rPr lang="en-GB" sz="2000" b="1" dirty="0"/>
              <a:t>	</a:t>
            </a:r>
            <a:r>
              <a:rPr lang="en-GB" sz="2000" b="1" dirty="0" err="1">
                <a:solidFill>
                  <a:srgbClr val="FF0000"/>
                </a:solidFill>
              </a:rPr>
              <a:t>StairCase_Analysis.ipynb</a:t>
            </a:r>
            <a:endParaRPr lang="en-GB" sz="2000" b="1" dirty="0">
              <a:solidFill>
                <a:srgbClr val="FF0000"/>
              </a:solidFill>
            </a:endParaRPr>
          </a:p>
          <a:p>
            <a:endParaRPr lang="en-GB" sz="2000" b="1" dirty="0">
              <a:solidFill>
                <a:srgbClr val="FF0000"/>
              </a:solidFill>
            </a:endParaRPr>
          </a:p>
          <a:p>
            <a:r>
              <a:rPr lang="en-GB" sz="2000" b="1" dirty="0"/>
              <a:t>3. This is the </a:t>
            </a:r>
            <a:r>
              <a:rPr lang="en-GB" sz="2000" b="1" dirty="0" err="1"/>
              <a:t>jupyter</a:t>
            </a:r>
            <a:r>
              <a:rPr lang="en-GB" sz="2000" b="1" dirty="0"/>
              <a:t>-lab notebook with the analysis code, which allows you to visualise the staircase. </a:t>
            </a:r>
          </a:p>
          <a:p>
            <a:endParaRPr lang="en-GB" sz="2000" b="1" dirty="0"/>
          </a:p>
          <a:p>
            <a:r>
              <a:rPr lang="en-GB" sz="2000" b="1" dirty="0"/>
              <a:t>4. Make sure you replace the file name variable “</a:t>
            </a:r>
            <a:r>
              <a:rPr lang="en-GB" sz="2000" b="1" dirty="0" err="1"/>
              <a:t>fileName</a:t>
            </a:r>
            <a:r>
              <a:rPr lang="en-GB" sz="2000" b="1" dirty="0"/>
              <a:t>” with the text (file name) that you just copied in </a:t>
            </a:r>
            <a:r>
              <a:rPr lang="en-GB" sz="2000" b="1" u="sng" dirty="0">
                <a:hlinkClick r:id="rId3" action="ppaction://hlinksldjump"/>
              </a:rPr>
              <a:t>Step 3</a:t>
            </a:r>
            <a:endParaRPr lang="en-GB" sz="2000" b="1" u="sng" dirty="0"/>
          </a:p>
          <a:p>
            <a:endParaRPr lang="en-GB" sz="2000" b="1" dirty="0"/>
          </a:p>
          <a:p>
            <a:r>
              <a:rPr lang="en-GB" sz="2000" b="1" dirty="0"/>
              <a:t>5. Run each cell with the </a:t>
            </a:r>
            <a:r>
              <a:rPr lang="en-GB" sz="2000" b="1" dirty="0" err="1"/>
              <a:t>Ctrl+Enter</a:t>
            </a:r>
            <a:r>
              <a:rPr lang="en-GB" sz="2000" b="1" dirty="0"/>
              <a:t> button or the </a:t>
            </a:r>
            <a:r>
              <a:rPr lang="en-GB" sz="2000" b="1" dirty="0" err="1"/>
              <a:t>Shit+Enter</a:t>
            </a:r>
            <a:r>
              <a:rPr lang="en-GB" sz="2000" b="1" dirty="0"/>
              <a:t> button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72CAB-EF02-8A37-4CCA-1C499F942713}"/>
              </a:ext>
            </a:extLst>
          </p:cNvPr>
          <p:cNvSpPr/>
          <p:nvPr/>
        </p:nvSpPr>
        <p:spPr>
          <a:xfrm>
            <a:off x="0" y="983848"/>
            <a:ext cx="462987" cy="27779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C5E148-3E95-645D-C69D-7E2B87520DCC}"/>
              </a:ext>
            </a:extLst>
          </p:cNvPr>
          <p:cNvCxnSpPr>
            <a:cxnSpLocks/>
          </p:cNvCxnSpPr>
          <p:nvPr/>
        </p:nvCxnSpPr>
        <p:spPr>
          <a:xfrm flipH="1" flipV="1">
            <a:off x="509286" y="1111170"/>
            <a:ext cx="8333772" cy="6134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F33623-CE59-1D59-2B17-507D33DB3C9B}"/>
              </a:ext>
            </a:extLst>
          </p:cNvPr>
          <p:cNvCxnSpPr>
            <a:cxnSpLocks/>
          </p:cNvCxnSpPr>
          <p:nvPr/>
        </p:nvCxnSpPr>
        <p:spPr>
          <a:xfrm flipH="1">
            <a:off x="972273" y="3148314"/>
            <a:ext cx="7106856" cy="24461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0E704C-E815-7576-0336-928706F680FC}"/>
              </a:ext>
            </a:extLst>
          </p:cNvPr>
          <p:cNvSpPr txBox="1"/>
          <p:nvPr/>
        </p:nvSpPr>
        <p:spPr>
          <a:xfrm>
            <a:off x="5116010" y="128909"/>
            <a:ext cx="1469984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500" b="1" u="sng" dirty="0"/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302966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302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Diar Abdlkarim (Psychology)</dc:creator>
  <cp:lastModifiedBy>Diar Abdlkarim (Psychology)</cp:lastModifiedBy>
  <cp:revision>18</cp:revision>
  <dcterms:created xsi:type="dcterms:W3CDTF">2023-11-29T14:22:03Z</dcterms:created>
  <dcterms:modified xsi:type="dcterms:W3CDTF">2023-11-29T14:49:05Z</dcterms:modified>
</cp:coreProperties>
</file>