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300ED-A76F-6C30-0F19-491566DB07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5700C4-CAEB-13C9-BA53-AE2213702A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12B70-0A7E-344C-A13C-425FF31DA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F1464-4DA0-4571-A8F4-37A8F3A165F7}" type="datetimeFigureOut">
              <a:rPr lang="en-GB" smtClean="0"/>
              <a:t>12/10/2023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A56C0-45D3-EEF8-5B3A-55B9BC83A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EF579-32D3-007E-9890-0EE1F883F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22BC8-0196-4316-B89D-2986AA5014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748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E4953-893C-311D-2F6C-8973594EA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F8A512-1552-3613-7F50-073964DF3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A3A10-C13F-E561-9C24-4D4297FD2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F1464-4DA0-4571-A8F4-37A8F3A165F7}" type="datetimeFigureOut">
              <a:rPr lang="en-GB" smtClean="0"/>
              <a:t>12/10/2023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DF693-C599-3AC4-6DDC-9EB800F37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1E344-9EC2-346C-0683-452B9D1F7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22BC8-0196-4316-B89D-2986AA5014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8482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E061EF-B9FF-0C60-0FC3-24C5F9BB66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E22607-7A1F-F75E-78DC-7221F293A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447DB-E342-38EA-5F5F-C45C88990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F1464-4DA0-4571-A8F4-37A8F3A165F7}" type="datetimeFigureOut">
              <a:rPr lang="en-GB" smtClean="0"/>
              <a:t>12/10/2023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1C64A-1ED3-463E-E332-9279F8946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9CBE5-56BE-0925-DDF4-465B59C39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22BC8-0196-4316-B89D-2986AA5014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2755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6DCB7-4A30-DE21-70CC-AE6F1C5A6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3F1F1-4D8C-5BFB-2401-04B258E2F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8C60A-BA17-DB9E-8972-C02E2879F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F1464-4DA0-4571-A8F4-37A8F3A165F7}" type="datetimeFigureOut">
              <a:rPr lang="en-GB" smtClean="0"/>
              <a:t>12/10/2023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6E1E1-E719-B8EB-DA34-3C5CBF7C1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12A95-6FF1-2A93-34F8-E30696E9E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22BC8-0196-4316-B89D-2986AA5014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659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36B1A-B218-D9B5-80D0-11C21A2C5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8AF20-6D0A-6EB8-6441-B5E734046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3A768-A73A-AE7E-72E9-213DEDBFE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F1464-4DA0-4571-A8F4-37A8F3A165F7}" type="datetimeFigureOut">
              <a:rPr lang="en-GB" smtClean="0"/>
              <a:t>12/10/2023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7902C-17A7-45EB-CB5E-6C19A9F0A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5A1B3-4D1C-D866-5471-E259A2922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22BC8-0196-4316-B89D-2986AA5014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124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85C32-2538-7797-EDEA-4D760A9C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5B807-A677-7441-C8B4-DA0B2F28AE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ECE9BE-1BBF-11F4-2777-F2019E9448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4BEEE-1A47-6BFD-B4C7-D66A8CB97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F1464-4DA0-4571-A8F4-37A8F3A165F7}" type="datetimeFigureOut">
              <a:rPr lang="en-GB" smtClean="0"/>
              <a:t>12/10/2023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65C85D-399B-91DE-7203-986ADF2AD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FB5D66-5160-AE0E-66DE-C687DB681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22BC8-0196-4316-B89D-2986AA5014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954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9C790-DB3A-6294-D6B8-08F8A578D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539BF-C420-C185-2E5A-CDDADF8CD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9ED714-3814-5A4A-8D3E-A63E582B81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3D1264-D7DB-2592-B69C-C676FF860C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133B72-EAEB-5483-77FE-616200CD01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D5F6B2-460B-BEBD-7A1F-38764E798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F1464-4DA0-4571-A8F4-37A8F3A165F7}" type="datetimeFigureOut">
              <a:rPr lang="en-GB" smtClean="0"/>
              <a:t>12/10/2023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EF3E7-D5BF-4E71-949A-ACE02874D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F26D4F-F636-57AC-10E8-CB1288151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22BC8-0196-4316-B89D-2986AA5014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7252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25076-5074-C4BF-83A8-AFEBBE29B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BA652C-F6ED-0F27-76B0-8444240F7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F1464-4DA0-4571-A8F4-37A8F3A165F7}" type="datetimeFigureOut">
              <a:rPr lang="en-GB" smtClean="0"/>
              <a:t>12/10/2023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665EA4-A548-FCAB-5728-2E9A5F757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9665F8-CA8F-FF3E-03D6-CD3C3B91B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22BC8-0196-4316-B89D-2986AA5014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8362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C0FA63-B828-D3D1-2D94-79464DE7C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F1464-4DA0-4571-A8F4-37A8F3A165F7}" type="datetimeFigureOut">
              <a:rPr lang="en-GB" smtClean="0"/>
              <a:t>12/10/2023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8F2BA8-9381-1D5D-E576-AD1A6FC2E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EC5CD-DE39-96BB-802E-40696A82F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22BC8-0196-4316-B89D-2986AA5014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602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6093C-293E-68E5-08A5-56AD653FA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C760E-2DF0-DACA-E0A0-670E1AFA5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C16A1-ECF5-B566-1068-30A5D2F0F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06C31C-6CE6-F965-B394-2336CEC71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F1464-4DA0-4571-A8F4-37A8F3A165F7}" type="datetimeFigureOut">
              <a:rPr lang="en-GB" smtClean="0"/>
              <a:t>12/10/2023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A0385-C498-A9C3-927A-5EB7A77BE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741939-26DE-4D15-8C90-DCC89AD3B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22BC8-0196-4316-B89D-2986AA5014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2485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61A0D-52AE-7AC4-787C-998AF057D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4C3769-AE50-0C02-C5A3-9D068BA7BE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49CFB-4015-5408-0BC0-E98377B20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F3853-0510-4FF9-0763-FF57CFBB7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F1464-4DA0-4571-A8F4-37A8F3A165F7}" type="datetimeFigureOut">
              <a:rPr lang="en-GB" smtClean="0"/>
              <a:t>12/10/2023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0C078-56FE-B51D-E156-74427B8F0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CEC35-E3E1-A31D-3247-89A0E1DF7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22BC8-0196-4316-B89D-2986AA5014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3009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E38556-6838-21C0-6355-2B0E143C8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48DDD-77F9-528D-E845-A4CD39DB2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DFC49-686A-5E0F-785D-AA8658FD00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F1464-4DA0-4571-A8F4-37A8F3A165F7}" type="datetimeFigureOut">
              <a:rPr lang="en-GB" smtClean="0"/>
              <a:t>12/10/2023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ADD22-8216-3866-176A-C83298E7DB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D8CD3-62CF-6167-D82A-65ED8CEA3A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22BC8-0196-4316-B89D-2986AA5014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287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A570EC6B-1F0A-DD82-3BA0-206BAEA0FE0A}"/>
              </a:ext>
            </a:extLst>
          </p:cNvPr>
          <p:cNvGrpSpPr/>
          <p:nvPr/>
        </p:nvGrpSpPr>
        <p:grpSpPr>
          <a:xfrm>
            <a:off x="2027340" y="695785"/>
            <a:ext cx="8450509" cy="5033896"/>
            <a:chOff x="2027340" y="695785"/>
            <a:chExt cx="8450509" cy="5033896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B34F198-5CD8-2077-2B63-A93E7D4EECB7}"/>
                </a:ext>
              </a:extLst>
            </p:cNvPr>
            <p:cNvCxnSpPr>
              <a:cxnSpLocks/>
            </p:cNvCxnSpPr>
            <p:nvPr/>
          </p:nvCxnSpPr>
          <p:spPr>
            <a:xfrm>
              <a:off x="2052507" y="695785"/>
              <a:ext cx="0" cy="503389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2864E83-B7A2-DC1B-433C-B3602F0048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7340" y="5704514"/>
              <a:ext cx="845050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C8D20787-DA5C-1775-9991-C2F5D4DA27B7}"/>
              </a:ext>
            </a:extLst>
          </p:cNvPr>
          <p:cNvSpPr txBox="1"/>
          <p:nvPr/>
        </p:nvSpPr>
        <p:spPr>
          <a:xfrm>
            <a:off x="3715624" y="1153485"/>
            <a:ext cx="924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Physical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28E83B-F1D2-76F6-1B66-EA8C73250B67}"/>
              </a:ext>
            </a:extLst>
          </p:cNvPr>
          <p:cNvSpPr txBox="1"/>
          <p:nvPr/>
        </p:nvSpPr>
        <p:spPr>
          <a:xfrm>
            <a:off x="7924334" y="1153485"/>
            <a:ext cx="1257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Hands-Free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E4C672-277B-7D18-047F-D3566F413981}"/>
              </a:ext>
            </a:extLst>
          </p:cNvPr>
          <p:cNvSpPr txBox="1"/>
          <p:nvPr/>
        </p:nvSpPr>
        <p:spPr>
          <a:xfrm rot="16200000">
            <a:off x="1364102" y="290621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Y-Axis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2A03F8-C290-0402-276B-64EC71FA9974}"/>
              </a:ext>
            </a:extLst>
          </p:cNvPr>
          <p:cNvSpPr txBox="1"/>
          <p:nvPr/>
        </p:nvSpPr>
        <p:spPr>
          <a:xfrm>
            <a:off x="5623960" y="5856913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X-Axis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3BF777-6500-4533-9922-63FC6F34E60A}"/>
              </a:ext>
            </a:extLst>
          </p:cNvPr>
          <p:cNvSpPr txBox="1"/>
          <p:nvPr/>
        </p:nvSpPr>
        <p:spPr>
          <a:xfrm>
            <a:off x="6077906" y="1153485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Hybrid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7C9BEC-3386-B34C-9B6E-6FF1AA07F349}"/>
              </a:ext>
            </a:extLst>
          </p:cNvPr>
          <p:cNvSpPr txBox="1"/>
          <p:nvPr/>
        </p:nvSpPr>
        <p:spPr>
          <a:xfrm>
            <a:off x="4458050" y="2652515"/>
            <a:ext cx="1003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QWERTY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C856AD-D8F0-F141-ECB7-85287EF93823}"/>
              </a:ext>
            </a:extLst>
          </p:cNvPr>
          <p:cNvSpPr txBox="1"/>
          <p:nvPr/>
        </p:nvSpPr>
        <p:spPr>
          <a:xfrm>
            <a:off x="5747257" y="2652515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Radial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22D822-8090-F20C-4059-63A4E99599F8}"/>
              </a:ext>
            </a:extLst>
          </p:cNvPr>
          <p:cNvSpPr txBox="1"/>
          <p:nvPr/>
        </p:nvSpPr>
        <p:spPr>
          <a:xfrm>
            <a:off x="6791589" y="2656350"/>
            <a:ext cx="19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Multi-Dimensional</a:t>
            </a:r>
          </a:p>
        </p:txBody>
      </p:sp>
    </p:spTree>
    <p:extLst>
      <p:ext uri="{BB962C8B-B14F-4D97-AF65-F5344CB8AC3E}">
        <p14:creationId xmlns:p14="http://schemas.microsoft.com/office/powerpoint/2010/main" val="2193834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Diar Karim</dc:creator>
  <cp:lastModifiedBy>Diar Karim</cp:lastModifiedBy>
  <cp:revision>2</cp:revision>
  <dcterms:created xsi:type="dcterms:W3CDTF">2023-10-12T17:48:35Z</dcterms:created>
  <dcterms:modified xsi:type="dcterms:W3CDTF">2023-10-12T17:59:55Z</dcterms:modified>
</cp:coreProperties>
</file>