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4"/>
  </p:notesMasterIdLst>
  <p:sldIdLst>
    <p:sldId id="256" r:id="rId2"/>
    <p:sldId id="257" r:id="rId3"/>
    <p:sldId id="324" r:id="rId4"/>
    <p:sldId id="325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</p:sldIdLst>
  <p:sldSz cx="9144000" cy="5143500" type="screen16x9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  <p:embeddedFont>
      <p:font typeface="Montserrat ExtraBold" charset="0"/>
      <p:bold r:id="rId29"/>
      <p:boldItalic r:id="rId30"/>
    </p:embeddedFont>
    <p:embeddedFont>
      <p:font typeface="Montserrat ExtraLight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060767-D81F-4F94-A9D5-2A3433C634F0}">
  <a:tblStyle styleId="{D5060767-D81F-4F94-A9D5-2A3433C634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02" autoAdjust="0"/>
  </p:normalViewPr>
  <p:slideViewPr>
    <p:cSldViewPr>
      <p:cViewPr>
        <p:scale>
          <a:sx n="96" d="100"/>
          <a:sy n="96" d="100"/>
        </p:scale>
        <p:origin x="-436" y="-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9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47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5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aronis.com/blog/arp-poisoning/" TargetMode="External"/><Relationship Id="rId13" Type="http://schemas.openxmlformats.org/officeDocument/2006/relationships/hyperlink" Target="https://blog.securityinnovation.com/blog/2011/06/how-to-test-for-man-in-the-middle-vulnerabilities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mankier.com/1/sslsplit" TargetMode="External"/><Relationship Id="rId12" Type="http://schemas.openxmlformats.org/officeDocument/2006/relationships/hyperlink" Target="https://learning.oreilly.com/library/view/penetration-testing-%20bootcamp/9781787288744/92ed3bfa-bdd1-4f65-b920-1c5bc360b9c0.x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dos.csail.mit.edu/papers/ssl-splitting-usenixsecurity03/" TargetMode="External"/><Relationship Id="rId11" Type="http://schemas.openxmlformats.org/officeDocument/2006/relationships/hyperlink" Target="https://github.com/tyndyll/docker-sslsplit" TargetMode="External"/><Relationship Id="rId5" Type="http://schemas.openxmlformats.org/officeDocument/2006/relationships/hyperlink" Target="https://www.roe.ch/SSLsplit" TargetMode="External"/><Relationship Id="rId10" Type="http://schemas.openxmlformats.org/officeDocument/2006/relationships/hyperlink" Target="https://www.kali.org/tools/sslsplit/" TargetMode="External"/><Relationship Id="rId4" Type="http://schemas.openxmlformats.org/officeDocument/2006/relationships/hyperlink" Target="https://blog.heckel.io/2013/08/04/use-sslsplit-to-transparently-sniff-tls-ssl-connections/" TargetMode="External"/><Relationship Id="rId9" Type="http://schemas.openxmlformats.org/officeDocument/2006/relationships/hyperlink" Target="https://su2.info/doc/arpspoof.ph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079822" y="150495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SSLsplit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7315200" y="4095750"/>
            <a:ext cx="170882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Diana Zymberi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Diare </a:t>
            </a:r>
            <a:r>
              <a:rPr lang="sq-AL" dirty="0" smtClean="0"/>
              <a:t>Daqi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 smtClean="0"/>
              <a:t>Elona Paçarizi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 smtClean="0"/>
              <a:t>Veronë Krasniqi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21772" y="3257550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 smtClean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MITM Attack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8765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Google Shape;162;p38"/>
          <p:cNvSpPr txBox="1">
            <a:spLocks/>
          </p:cNvSpPr>
          <p:nvPr/>
        </p:nvSpPr>
        <p:spPr>
          <a:xfrm>
            <a:off x="1393628" y="354944"/>
            <a:ext cx="6293244" cy="644700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 smtClean="0"/>
              <a:t>FAKULTETI I INXHINIERIS</a:t>
            </a:r>
            <a:r>
              <a:rPr lang="sq-AL" sz="1400" dirty="0" smtClean="0"/>
              <a:t>Ë ELEKTRIKE DHE KOMPJUTERIKE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079822" y="33353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q-AL" b="1" dirty="0" smtClean="0">
                <a:solidFill>
                  <a:schemeClr val="bg1"/>
                </a:solidFill>
              </a:rPr>
              <a:t>UNIVERISITETI I PRISHTINËS </a:t>
            </a:r>
            <a:r>
              <a:rPr lang="en-US" b="1" dirty="0" smtClean="0">
                <a:solidFill>
                  <a:schemeClr val="bg1"/>
                </a:solidFill>
              </a:rPr>
              <a:t>“HASAN PRISHTINA”</a:t>
            </a:r>
            <a:r>
              <a:rPr lang="sq-AL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07" y="148235"/>
            <a:ext cx="977620" cy="97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0" y="2266950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552950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 sz="1600" b="1" dirty="0">
                <a:solidFill>
                  <a:schemeClr val="bg1"/>
                </a:solidFill>
              </a:rPr>
              <a:t>PhD.c </a:t>
            </a:r>
            <a:r>
              <a:rPr lang="sq-AL" sz="1600" b="1" dirty="0" smtClean="0">
                <a:solidFill>
                  <a:schemeClr val="bg1"/>
                </a:solidFill>
              </a:rPr>
              <a:t>Mërgim H. Hoti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ARP Spoofing përmes Ettercap</a:t>
            </a:r>
            <a:endParaRPr lang="sq-AL" sz="1800"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577850" y="12971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200" dirty="0" err="1"/>
              <a:t>Ettercap</a:t>
            </a:r>
            <a:r>
              <a:rPr lang="en-US" sz="1200" dirty="0"/>
              <a:t> </a:t>
            </a:r>
            <a:r>
              <a:rPr lang="en-US" sz="1200" dirty="0" err="1"/>
              <a:t>është</a:t>
            </a:r>
            <a:r>
              <a:rPr lang="en-US" sz="1200" dirty="0"/>
              <a:t> </a:t>
            </a:r>
            <a:r>
              <a:rPr lang="en-US" sz="1200" dirty="0" err="1"/>
              <a:t>një</a:t>
            </a:r>
            <a:r>
              <a:rPr lang="en-US" sz="1200" dirty="0"/>
              <a:t> </a:t>
            </a:r>
            <a:r>
              <a:rPr lang="en-US" sz="1200" dirty="0" err="1"/>
              <a:t>mjet</a:t>
            </a:r>
            <a:r>
              <a:rPr lang="en-US" sz="1200" dirty="0"/>
              <a:t> </a:t>
            </a:r>
            <a:r>
              <a:rPr lang="en-US" sz="1200" dirty="0" err="1"/>
              <a:t>shumë</a:t>
            </a:r>
            <a:r>
              <a:rPr lang="en-US" sz="1200" dirty="0"/>
              <a:t> i </a:t>
            </a:r>
            <a:r>
              <a:rPr lang="en-US" sz="1200" dirty="0" err="1"/>
              <a:t>fuqishëm</a:t>
            </a:r>
            <a:r>
              <a:rPr lang="en-US" sz="1200" dirty="0"/>
              <a:t> sniffer i </a:t>
            </a:r>
            <a:r>
              <a:rPr lang="en-US" sz="1200" dirty="0" err="1"/>
              <a:t>paketave</a:t>
            </a:r>
            <a:r>
              <a:rPr lang="en-US" sz="1200" dirty="0"/>
              <a:t> </a:t>
            </a:r>
            <a:r>
              <a:rPr lang="en-US" sz="1200" dirty="0" err="1"/>
              <a:t>dhe</a:t>
            </a:r>
            <a:r>
              <a:rPr lang="en-US" sz="1200" dirty="0"/>
              <a:t> </a:t>
            </a:r>
            <a:r>
              <a:rPr lang="en-US" sz="1200" dirty="0" err="1"/>
              <a:t>helmimit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cache ARP. </a:t>
            </a:r>
            <a:r>
              <a:rPr lang="en-US" sz="1200" dirty="0" err="1"/>
              <a:t>Mund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kryejë</a:t>
            </a:r>
            <a:r>
              <a:rPr lang="en-US" sz="1200" dirty="0"/>
              <a:t> sniffing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bazuar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MAC </a:t>
            </a:r>
            <a:r>
              <a:rPr lang="en-US" sz="1200" dirty="0" err="1"/>
              <a:t>dhe</a:t>
            </a:r>
            <a:r>
              <a:rPr lang="en-US" sz="1200" dirty="0"/>
              <a:t> IP,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përgjojë</a:t>
            </a:r>
            <a:r>
              <a:rPr lang="en-US" sz="1200" dirty="0"/>
              <a:t> </a:t>
            </a:r>
            <a:r>
              <a:rPr lang="en-US" sz="1200" dirty="0" err="1"/>
              <a:t>dhe</a:t>
            </a:r>
            <a:r>
              <a:rPr lang="en-US" sz="1200" dirty="0"/>
              <a:t> </a:t>
            </a:r>
            <a:r>
              <a:rPr lang="en-US" sz="1200" dirty="0" err="1"/>
              <a:t>modifikojë</a:t>
            </a:r>
            <a:r>
              <a:rPr lang="en-US" sz="1200" dirty="0"/>
              <a:t> </a:t>
            </a:r>
            <a:r>
              <a:rPr lang="en-US" sz="1200" dirty="0" err="1" smtClean="0"/>
              <a:t>paketa</a:t>
            </a:r>
            <a:r>
              <a:rPr lang="sq-AL" sz="1200" dirty="0" smtClean="0"/>
              <a:t>.</a:t>
            </a:r>
            <a:endParaRPr sz="12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39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350"/>
            <a:ext cx="3644900" cy="16129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65" y="1809750"/>
            <a:ext cx="4629785" cy="2701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4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Konfirmimi i komunikimit ndërmjet viktimave</a:t>
            </a:r>
            <a:endParaRPr lang="sq-AL" sz="1800"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just">
              <a:buNone/>
            </a:pPr>
            <a:r>
              <a:rPr lang="en-US" sz="1200" dirty="0" err="1"/>
              <a:t>Wireshark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ndihmon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kapim</a:t>
            </a:r>
            <a:r>
              <a:rPr lang="en-US" sz="1200" dirty="0"/>
              <a:t> </a:t>
            </a:r>
            <a:r>
              <a:rPr lang="en-US" sz="1200" dirty="0" err="1"/>
              <a:t>paketat</a:t>
            </a:r>
            <a:r>
              <a:rPr lang="en-US" sz="1200" dirty="0"/>
              <a:t> e </a:t>
            </a:r>
            <a:r>
              <a:rPr lang="en-US" sz="1200" dirty="0" err="1"/>
              <a:t>rrjetit</a:t>
            </a:r>
            <a:r>
              <a:rPr lang="en-US" sz="1200" dirty="0"/>
              <a:t> </a:t>
            </a:r>
            <a:r>
              <a:rPr lang="en-US" sz="1200" dirty="0" err="1"/>
              <a:t>dhe</a:t>
            </a:r>
            <a:r>
              <a:rPr lang="en-US" sz="1200" dirty="0"/>
              <a:t> </a:t>
            </a:r>
            <a:r>
              <a:rPr lang="en-US" sz="1200" dirty="0" err="1"/>
              <a:t>t'i</a:t>
            </a:r>
            <a:r>
              <a:rPr lang="en-US" sz="1200" dirty="0"/>
              <a:t> </a:t>
            </a:r>
            <a:r>
              <a:rPr lang="en-US" sz="1200" dirty="0" err="1"/>
              <a:t>shfaqim</a:t>
            </a:r>
            <a:r>
              <a:rPr lang="en-US" sz="1200" dirty="0"/>
              <a:t> </a:t>
            </a:r>
            <a:r>
              <a:rPr lang="en-US" sz="1200" dirty="0" err="1" smtClean="0"/>
              <a:t>ato</a:t>
            </a:r>
            <a:r>
              <a:rPr lang="sq-AL" sz="1200" dirty="0"/>
              <a:t>.</a:t>
            </a:r>
            <a:endParaRPr lang="en-US" sz="1200" dirty="0"/>
          </a:p>
          <a:p>
            <a:pPr marL="155575" indent="0" algn="just">
              <a:buNone/>
            </a:pPr>
            <a:r>
              <a:rPr lang="sq-AL" sz="1200" dirty="0"/>
              <a:t>Ë</a:t>
            </a:r>
            <a:r>
              <a:rPr lang="en-US" sz="1200" dirty="0" err="1" smtClean="0"/>
              <a:t>sht</a:t>
            </a:r>
            <a:r>
              <a:rPr lang="sq-AL" sz="1200" dirty="0"/>
              <a:t>ë</a:t>
            </a:r>
            <a:r>
              <a:rPr lang="en-US" sz="1200" dirty="0" smtClean="0"/>
              <a:t> p</a:t>
            </a:r>
            <a:r>
              <a:rPr lang="sq-AL" sz="1200" dirty="0" smtClean="0"/>
              <a:t>ë</a:t>
            </a:r>
            <a:r>
              <a:rPr lang="en-US" sz="1200" dirty="0" err="1" smtClean="0"/>
              <a:t>rdorur</a:t>
            </a:r>
            <a:r>
              <a:rPr lang="en-US" sz="1200" dirty="0" smtClean="0"/>
              <a:t> </a:t>
            </a:r>
            <a:r>
              <a:rPr lang="en-US" sz="1200" dirty="0"/>
              <a:t>me </a:t>
            </a:r>
            <a:r>
              <a:rPr lang="en-US" sz="1200" dirty="0" smtClean="0"/>
              <a:t>q</a:t>
            </a:r>
            <a:r>
              <a:rPr lang="sq-AL" sz="1200" dirty="0" smtClean="0"/>
              <a:t>ë</a:t>
            </a:r>
            <a:r>
              <a:rPr lang="en-US" sz="1200" dirty="0" err="1" smtClean="0"/>
              <a:t>llim</a:t>
            </a:r>
            <a:r>
              <a:rPr lang="en-US" sz="1200" dirty="0" smtClean="0"/>
              <a:t> q</a:t>
            </a:r>
            <a:r>
              <a:rPr lang="sq-AL" sz="1200" dirty="0" smtClean="0"/>
              <a:t>ë</a:t>
            </a:r>
            <a:r>
              <a:rPr lang="en-US" sz="1200" dirty="0" smtClean="0"/>
              <a:t> t</a:t>
            </a:r>
            <a:r>
              <a:rPr lang="sq-AL" sz="1200" dirty="0" smtClean="0"/>
              <a:t>ë</a:t>
            </a:r>
            <a:r>
              <a:rPr lang="en-US" sz="1200" dirty="0" smtClean="0"/>
              <a:t> </a:t>
            </a:r>
            <a:r>
              <a:rPr lang="en-US" sz="1200" dirty="0" err="1"/>
              <a:t>konfirmohet</a:t>
            </a:r>
            <a:r>
              <a:rPr lang="en-US" sz="1200" dirty="0"/>
              <a:t> se </a:t>
            </a:r>
            <a:r>
              <a:rPr lang="en-US" sz="1200" dirty="0" err="1"/>
              <a:t>viktimat</a:t>
            </a:r>
            <a:r>
              <a:rPr lang="en-US" sz="1200" dirty="0"/>
              <a:t> e </a:t>
            </a:r>
            <a:r>
              <a:rPr lang="en-US" sz="1200" dirty="0" smtClean="0"/>
              <a:t>p</a:t>
            </a:r>
            <a:r>
              <a:rPr lang="sq-AL" sz="1200" dirty="0" smtClean="0"/>
              <a:t>ë</a:t>
            </a:r>
            <a:r>
              <a:rPr lang="en-US" sz="1200" dirty="0" err="1" smtClean="0"/>
              <a:t>rzgjedhura</a:t>
            </a:r>
            <a:r>
              <a:rPr lang="en-US" sz="1200" dirty="0" smtClean="0"/>
              <a:t> m</a:t>
            </a:r>
            <a:r>
              <a:rPr lang="sq-AL" sz="1200" dirty="0" smtClean="0"/>
              <a:t>ë</a:t>
            </a:r>
            <a:r>
              <a:rPr lang="en-US" sz="1200" dirty="0" smtClean="0"/>
              <a:t> her</a:t>
            </a:r>
            <a:r>
              <a:rPr lang="sq-AL" sz="1200" dirty="0" smtClean="0"/>
              <a:t>ë</a:t>
            </a:r>
            <a:r>
              <a:rPr lang="en-US" sz="1200" dirty="0" smtClean="0"/>
              <a:t>t </a:t>
            </a:r>
            <a:r>
              <a:rPr lang="en-US" sz="1200" dirty="0" err="1"/>
              <a:t>po</a:t>
            </a:r>
            <a:r>
              <a:rPr lang="en-US" sz="1200" dirty="0"/>
              <a:t> </a:t>
            </a:r>
            <a:r>
              <a:rPr lang="en-US" sz="1200" dirty="0" err="1" smtClean="0"/>
              <a:t>komunikojn</a:t>
            </a:r>
            <a:r>
              <a:rPr lang="sq-AL" sz="1200" dirty="0" smtClean="0"/>
              <a:t>ë.</a:t>
            </a:r>
            <a:endParaRPr lang="en-US" sz="1200" dirty="0"/>
          </a:p>
          <a:p>
            <a:pPr marL="0" lvl="0" indent="0" algn="just">
              <a:spcAft>
                <a:spcPts val="1600"/>
              </a:spcAft>
              <a:buNone/>
            </a:pPr>
            <a:endParaRPr sz="12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5638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8350"/>
            <a:ext cx="4466273" cy="2606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9337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Sulmi final - SSLsplit</a:t>
            </a:r>
            <a:endParaRPr lang="sq-AL" sz="1800"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533400" y="12001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 err="1"/>
              <a:t>SSLsplit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mjet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sulmet</a:t>
            </a:r>
            <a:r>
              <a:rPr lang="en-US" dirty="0"/>
              <a:t> main-in-the-middle </a:t>
            </a:r>
            <a:r>
              <a:rPr lang="en-US" dirty="0" err="1"/>
              <a:t>kundër</a:t>
            </a:r>
            <a:r>
              <a:rPr lang="en-US" dirty="0"/>
              <a:t> </a:t>
            </a:r>
            <a:r>
              <a:rPr lang="en-US" dirty="0" err="1"/>
              <a:t>lidhjeve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rrjetit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enkriptuar</a:t>
            </a:r>
            <a:r>
              <a:rPr lang="en-US" dirty="0"/>
              <a:t> SSL/TLS. Ai </a:t>
            </a:r>
            <a:r>
              <a:rPr lang="en-US" dirty="0" err="1"/>
              <a:t>synohet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i </a:t>
            </a:r>
            <a:r>
              <a:rPr lang="en-US" dirty="0" err="1"/>
              <a:t>dobishëm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mjekësinë</a:t>
            </a:r>
            <a:r>
              <a:rPr lang="en-US" dirty="0"/>
              <a:t> </a:t>
            </a:r>
            <a:r>
              <a:rPr lang="en-US" dirty="0" err="1"/>
              <a:t>ligjore</a:t>
            </a:r>
            <a:r>
              <a:rPr lang="en-US" dirty="0"/>
              <a:t>, </a:t>
            </a:r>
            <a:r>
              <a:rPr lang="en-US" dirty="0" err="1"/>
              <a:t>analizën</a:t>
            </a:r>
            <a:r>
              <a:rPr lang="en-US" dirty="0"/>
              <a:t> e </a:t>
            </a:r>
            <a:r>
              <a:rPr lang="en-US" dirty="0" err="1"/>
              <a:t>sigurisë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aplikacioneve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testimin</a:t>
            </a:r>
            <a:r>
              <a:rPr lang="en-US" dirty="0"/>
              <a:t> e </a:t>
            </a:r>
            <a:r>
              <a:rPr lang="en-US" dirty="0" err="1" smtClean="0"/>
              <a:t>siguris</a:t>
            </a:r>
            <a:r>
              <a:rPr lang="sq-AL" dirty="0" smtClean="0"/>
              <a:t>ë</a:t>
            </a:r>
            <a:r>
              <a:rPr lang="en-US" dirty="0" smtClean="0"/>
              <a:t>.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12950"/>
            <a:ext cx="5371305" cy="30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Sulmi final - SSLsplit</a:t>
            </a:r>
            <a:endParaRPr lang="sq-AL" sz="1800"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72229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just">
              <a:buNone/>
            </a:pPr>
            <a:r>
              <a:rPr lang="en-US" dirty="0" err="1"/>
              <a:t>Sulmet</a:t>
            </a:r>
            <a:r>
              <a:rPr lang="en-US" dirty="0"/>
              <a:t> e “</a:t>
            </a:r>
            <a:r>
              <a:rPr lang="en-US" dirty="0" err="1"/>
              <a:t>helmimit</a:t>
            </a:r>
            <a:r>
              <a:rPr lang="en-US" dirty="0"/>
              <a:t>” ARP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dyanshme</a:t>
            </a:r>
            <a:r>
              <a:rPr lang="en-US" dirty="0"/>
              <a:t>: </a:t>
            </a:r>
            <a:r>
              <a:rPr lang="en-US" dirty="0" err="1"/>
              <a:t>sulmuesi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futet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serverit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Internetit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hostit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viktimës</a:t>
            </a:r>
            <a:r>
              <a:rPr lang="en-US" dirty="0"/>
              <a:t>. </a:t>
            </a: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sulmi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zhvillim</a:t>
            </a:r>
            <a:r>
              <a:rPr lang="en-US" dirty="0"/>
              <a:t> e </a:t>
            </a:r>
            <a:r>
              <a:rPr lang="en-US" dirty="0" err="1"/>
              <a:t>sipër</a:t>
            </a:r>
            <a:r>
              <a:rPr lang="en-US" dirty="0"/>
              <a:t>, </a:t>
            </a:r>
            <a:r>
              <a:rPr lang="en-US" dirty="0" err="1"/>
              <a:t>hosti</a:t>
            </a:r>
            <a:r>
              <a:rPr lang="en-US" dirty="0"/>
              <a:t> i </a:t>
            </a:r>
            <a:r>
              <a:rPr lang="en-US" dirty="0" err="1"/>
              <a:t>viktimës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LAN </a:t>
            </a:r>
            <a:r>
              <a:rPr lang="en-US" dirty="0" err="1"/>
              <a:t>mendon</a:t>
            </a:r>
            <a:r>
              <a:rPr lang="en-US" dirty="0"/>
              <a:t> se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flet</a:t>
            </a:r>
            <a:r>
              <a:rPr lang="en-US" dirty="0"/>
              <a:t> </a:t>
            </a:r>
            <a:r>
              <a:rPr lang="en-US" dirty="0" err="1"/>
              <a:t>drejtpërdrejt</a:t>
            </a:r>
            <a:r>
              <a:rPr lang="en-US" dirty="0"/>
              <a:t> me </a:t>
            </a:r>
            <a:r>
              <a:rPr lang="en-US" dirty="0" err="1"/>
              <a:t>serverin</a:t>
            </a:r>
            <a:r>
              <a:rPr lang="en-US" dirty="0"/>
              <a:t> e </a:t>
            </a:r>
            <a:r>
              <a:rPr lang="en-US" dirty="0" err="1"/>
              <a:t>Internetit</a:t>
            </a:r>
            <a:r>
              <a:rPr lang="en-US" dirty="0"/>
              <a:t>, </a:t>
            </a: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 i </a:t>
            </a:r>
            <a:r>
              <a:rPr lang="en-US" dirty="0" err="1"/>
              <a:t>Internetit</a:t>
            </a:r>
            <a:r>
              <a:rPr lang="en-US" dirty="0"/>
              <a:t> </a:t>
            </a:r>
            <a:r>
              <a:rPr lang="en-US" dirty="0" err="1"/>
              <a:t>mendon</a:t>
            </a:r>
            <a:r>
              <a:rPr lang="en-US" dirty="0"/>
              <a:t> se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flet</a:t>
            </a:r>
            <a:r>
              <a:rPr lang="en-US" dirty="0"/>
              <a:t> </a:t>
            </a:r>
            <a:r>
              <a:rPr lang="en-US" dirty="0" err="1"/>
              <a:t>drejtpërdrejt</a:t>
            </a:r>
            <a:r>
              <a:rPr lang="en-US" dirty="0"/>
              <a:t> me </a:t>
            </a:r>
            <a:r>
              <a:rPr lang="en-US" dirty="0" err="1"/>
              <a:t>hostin</a:t>
            </a:r>
            <a:r>
              <a:rPr lang="en-US" dirty="0"/>
              <a:t> LAN,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realitet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sulmues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duke </a:t>
            </a:r>
            <a:r>
              <a:rPr lang="en-US" dirty="0" err="1"/>
              <a:t>përgjuar</a:t>
            </a:r>
            <a:r>
              <a:rPr lang="en-US" dirty="0"/>
              <a:t> </a:t>
            </a:r>
            <a:r>
              <a:rPr lang="en-US" dirty="0" err="1"/>
              <a:t>trafikun</a:t>
            </a:r>
            <a:r>
              <a:rPr lang="en-US" dirty="0"/>
              <a:t> e </a:t>
            </a:r>
            <a:r>
              <a:rPr lang="en-US" dirty="0" err="1"/>
              <a:t>rrjetit</a:t>
            </a:r>
            <a:r>
              <a:rPr lang="en-US" dirty="0"/>
              <a:t>.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38350"/>
            <a:ext cx="480060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Sulmi final - SSLsplit</a:t>
            </a:r>
            <a:endParaRPr lang="sq-AL" sz="1800"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533400" y="11239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 err="1"/>
              <a:t>SSLsplit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mjet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sulmet</a:t>
            </a:r>
            <a:r>
              <a:rPr lang="en-US" dirty="0"/>
              <a:t> main-in-the-middle </a:t>
            </a:r>
            <a:r>
              <a:rPr lang="en-US" dirty="0" err="1"/>
              <a:t>kundër</a:t>
            </a:r>
            <a:r>
              <a:rPr lang="en-US" dirty="0"/>
              <a:t> </a:t>
            </a:r>
            <a:r>
              <a:rPr lang="en-US" dirty="0" err="1"/>
              <a:t>lidhjeve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rrjetit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enkriptuar</a:t>
            </a:r>
            <a:r>
              <a:rPr lang="en-US" dirty="0"/>
              <a:t> SSL/TLS. Ai </a:t>
            </a:r>
            <a:r>
              <a:rPr lang="en-US" dirty="0" err="1"/>
              <a:t>synohet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i </a:t>
            </a:r>
            <a:r>
              <a:rPr lang="en-US" dirty="0" err="1"/>
              <a:t>dobishëm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mjekësinë</a:t>
            </a:r>
            <a:r>
              <a:rPr lang="en-US" dirty="0"/>
              <a:t> </a:t>
            </a:r>
            <a:r>
              <a:rPr lang="en-US" dirty="0" err="1"/>
              <a:t>ligjore</a:t>
            </a:r>
            <a:r>
              <a:rPr lang="en-US" dirty="0"/>
              <a:t>, </a:t>
            </a:r>
            <a:r>
              <a:rPr lang="en-US" dirty="0" err="1"/>
              <a:t>analizën</a:t>
            </a:r>
            <a:r>
              <a:rPr lang="en-US" dirty="0"/>
              <a:t> e </a:t>
            </a:r>
            <a:r>
              <a:rPr lang="en-US" dirty="0" err="1"/>
              <a:t>sigurisë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aplikacioneve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testimin</a:t>
            </a:r>
            <a:r>
              <a:rPr lang="en-US" dirty="0"/>
              <a:t> e </a:t>
            </a:r>
            <a:r>
              <a:rPr lang="en-US" dirty="0" err="1"/>
              <a:t>sigurise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60550"/>
            <a:ext cx="5410200" cy="2987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395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Sulmi final - SSLsplit</a:t>
            </a:r>
            <a:endParaRPr lang="sq-AL" sz="1800"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sq-AL" sz="1200" dirty="0" err="1"/>
              <a:t>A</a:t>
            </a:r>
            <a:r>
              <a:rPr lang="en-US" sz="1200" dirty="0" err="1" smtClean="0"/>
              <a:t>ktivizuam</a:t>
            </a:r>
            <a:r>
              <a:rPr lang="en-US" sz="1200" dirty="0" smtClean="0"/>
              <a:t> </a:t>
            </a:r>
            <a:r>
              <a:rPr lang="en-US" sz="1200" dirty="0" err="1"/>
              <a:t>opsionin</a:t>
            </a:r>
            <a:r>
              <a:rPr lang="en-US" sz="1200" dirty="0"/>
              <a:t> e forwarding </a:t>
            </a:r>
            <a:r>
              <a:rPr lang="en-US" sz="1200" dirty="0" err="1"/>
              <a:t>dhe</a:t>
            </a:r>
            <a:r>
              <a:rPr lang="en-US" sz="1200" dirty="0"/>
              <a:t> pas </a:t>
            </a:r>
            <a:r>
              <a:rPr lang="en-US" sz="1200" dirty="0" err="1"/>
              <a:t>kësaj</a:t>
            </a:r>
            <a:r>
              <a:rPr lang="en-US" sz="1200" dirty="0"/>
              <a:t>, </a:t>
            </a:r>
            <a:r>
              <a:rPr lang="en-US" sz="1200" dirty="0" err="1"/>
              <a:t>krijuam</a:t>
            </a:r>
            <a:r>
              <a:rPr lang="en-US" sz="1200" dirty="0"/>
              <a:t> </a:t>
            </a:r>
            <a:r>
              <a:rPr lang="en-US" sz="1200" dirty="0" err="1"/>
              <a:t>rregulla</a:t>
            </a:r>
            <a:r>
              <a:rPr lang="en-US" sz="1200" dirty="0"/>
              <a:t> </a:t>
            </a:r>
            <a:r>
              <a:rPr lang="en-US" sz="1200" dirty="0" err="1"/>
              <a:t>iptables</a:t>
            </a:r>
            <a:r>
              <a:rPr lang="en-US" sz="1200" dirty="0"/>
              <a:t> </a:t>
            </a:r>
            <a:r>
              <a:rPr lang="en-US" sz="1200" dirty="0" err="1"/>
              <a:t>për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përcjellë</a:t>
            </a:r>
            <a:r>
              <a:rPr lang="en-US" sz="1200" dirty="0"/>
              <a:t> </a:t>
            </a:r>
            <a:r>
              <a:rPr lang="en-US" sz="1200" dirty="0" err="1"/>
              <a:t>kërkesat</a:t>
            </a:r>
            <a:r>
              <a:rPr lang="en-US" sz="1200" dirty="0"/>
              <a:t> </a:t>
            </a:r>
            <a:r>
              <a:rPr lang="en-US" sz="1200" dirty="0" err="1"/>
              <a:t>nga</a:t>
            </a:r>
            <a:r>
              <a:rPr lang="en-US" sz="1200" dirty="0"/>
              <a:t> </a:t>
            </a:r>
            <a:r>
              <a:rPr lang="en-US" sz="1200" dirty="0" err="1"/>
              <a:t>portet</a:t>
            </a:r>
            <a:r>
              <a:rPr lang="en-US" sz="1200" dirty="0"/>
              <a:t> 80 </a:t>
            </a:r>
            <a:r>
              <a:rPr lang="en-US" sz="1200" dirty="0" err="1"/>
              <a:t>dhe</a:t>
            </a:r>
            <a:r>
              <a:rPr lang="en-US" sz="1200" dirty="0"/>
              <a:t> 443 (HTTP </a:t>
            </a:r>
            <a:r>
              <a:rPr lang="en-US" sz="1200" dirty="0" err="1"/>
              <a:t>dhe</a:t>
            </a:r>
            <a:r>
              <a:rPr lang="en-US" sz="1200" dirty="0"/>
              <a:t> HTTPS). </a:t>
            </a:r>
            <a:r>
              <a:rPr lang="en-US" sz="1200" dirty="0" err="1"/>
              <a:t>Kjo</a:t>
            </a:r>
            <a:r>
              <a:rPr lang="en-US" sz="1200" dirty="0"/>
              <a:t> u </a:t>
            </a:r>
            <a:r>
              <a:rPr lang="en-US" sz="1200" dirty="0" err="1"/>
              <a:t>bë</a:t>
            </a:r>
            <a:r>
              <a:rPr lang="en-US" sz="1200" dirty="0"/>
              <a:t> </a:t>
            </a:r>
            <a:r>
              <a:rPr lang="en-US" sz="1200" dirty="0" err="1"/>
              <a:t>për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ridrejtuar</a:t>
            </a:r>
            <a:r>
              <a:rPr lang="en-US" sz="1200" dirty="0"/>
              <a:t> </a:t>
            </a:r>
            <a:r>
              <a:rPr lang="en-US" sz="1200" dirty="0" err="1"/>
              <a:t>kërkesat</a:t>
            </a:r>
            <a:r>
              <a:rPr lang="en-US" sz="1200" dirty="0"/>
              <a:t> </a:t>
            </a:r>
            <a:r>
              <a:rPr lang="en-US" sz="1200" dirty="0" err="1"/>
              <a:t>që</a:t>
            </a:r>
            <a:r>
              <a:rPr lang="en-US" sz="1200" dirty="0"/>
              <a:t> </a:t>
            </a:r>
            <a:r>
              <a:rPr lang="en-US" sz="1200" dirty="0" err="1"/>
              <a:t>sulmi</a:t>
            </a:r>
            <a:r>
              <a:rPr lang="en-US" sz="1200" dirty="0"/>
              <a:t> </a:t>
            </a:r>
            <a:r>
              <a:rPr lang="en-US" sz="1200" dirty="0" err="1"/>
              <a:t>ynë</a:t>
            </a:r>
            <a:r>
              <a:rPr lang="en-US" sz="1200" dirty="0"/>
              <a:t> MITM </a:t>
            </a:r>
            <a:r>
              <a:rPr lang="en-US" sz="1200" dirty="0" err="1"/>
              <a:t>po</a:t>
            </a:r>
            <a:r>
              <a:rPr lang="en-US" sz="1200" dirty="0"/>
              <a:t> </a:t>
            </a:r>
            <a:r>
              <a:rPr lang="en-US" sz="1200" dirty="0" err="1"/>
              <a:t>përgjonte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</a:t>
            </a:r>
            <a:r>
              <a:rPr lang="en-US" sz="1200" dirty="0" err="1"/>
              <a:t>SSLsplit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</a:t>
            </a:r>
            <a:r>
              <a:rPr lang="en-US" sz="1200" dirty="0" err="1"/>
              <a:t>mënyrë</a:t>
            </a:r>
            <a:r>
              <a:rPr lang="en-US" sz="1200" dirty="0"/>
              <a:t> </a:t>
            </a:r>
            <a:r>
              <a:rPr lang="en-US" sz="1200" dirty="0" err="1"/>
              <a:t>që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mund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dekriptojë</a:t>
            </a:r>
            <a:r>
              <a:rPr lang="en-US" sz="1200" dirty="0"/>
              <a:t> </a:t>
            </a:r>
            <a:r>
              <a:rPr lang="en-US" sz="1200" dirty="0" err="1"/>
              <a:t>mesazhin</a:t>
            </a:r>
            <a:r>
              <a:rPr lang="en-US" sz="1200" dirty="0"/>
              <a:t> e </a:t>
            </a:r>
            <a:r>
              <a:rPr lang="en-US" sz="1200" dirty="0" err="1"/>
              <a:t>marrë</a:t>
            </a:r>
            <a:r>
              <a:rPr lang="en-US" sz="1200" dirty="0"/>
              <a:t> me </a:t>
            </a:r>
            <a:r>
              <a:rPr lang="en-US" sz="1200" dirty="0" err="1"/>
              <a:t>një</a:t>
            </a:r>
            <a:r>
              <a:rPr lang="en-US" sz="1200" dirty="0"/>
              <a:t> </a:t>
            </a:r>
            <a:r>
              <a:rPr lang="en-US" sz="1200" dirty="0" err="1"/>
              <a:t>çertifikatë</a:t>
            </a:r>
            <a:r>
              <a:rPr lang="en-US" sz="1200" dirty="0"/>
              <a:t>, ta </a:t>
            </a:r>
            <a:r>
              <a:rPr lang="en-US" sz="1200" dirty="0" err="1"/>
              <a:t>përpunojë</a:t>
            </a:r>
            <a:r>
              <a:rPr lang="en-US" sz="1200" dirty="0"/>
              <a:t> </a:t>
            </a:r>
            <a:r>
              <a:rPr lang="en-US" sz="1200" dirty="0" err="1"/>
              <a:t>atë</a:t>
            </a:r>
            <a:r>
              <a:rPr lang="en-US" sz="1200" dirty="0"/>
              <a:t> </a:t>
            </a:r>
            <a:r>
              <a:rPr lang="en-US" sz="1200" dirty="0" err="1"/>
              <a:t>dhe</a:t>
            </a:r>
            <a:r>
              <a:rPr lang="en-US" sz="1200" dirty="0"/>
              <a:t> ta </a:t>
            </a:r>
            <a:r>
              <a:rPr lang="en-US" sz="1200" dirty="0" err="1"/>
              <a:t>enkriptojë</a:t>
            </a:r>
            <a:r>
              <a:rPr lang="en-US" sz="1200" dirty="0"/>
              <a:t> </a:t>
            </a:r>
            <a:r>
              <a:rPr lang="en-US" sz="1200" dirty="0" err="1"/>
              <a:t>dhe</a:t>
            </a:r>
            <a:r>
              <a:rPr lang="en-US" sz="1200" dirty="0"/>
              <a:t> </a:t>
            </a:r>
            <a:r>
              <a:rPr lang="en-US" sz="1200" dirty="0" err="1"/>
              <a:t>pastaj</a:t>
            </a:r>
            <a:r>
              <a:rPr lang="en-US" sz="1200" dirty="0"/>
              <a:t> ta </a:t>
            </a:r>
            <a:r>
              <a:rPr lang="en-US" sz="1200" dirty="0" err="1"/>
              <a:t>dërgojë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</a:t>
            </a:r>
            <a:r>
              <a:rPr lang="en-US" sz="1200" dirty="0" err="1"/>
              <a:t>destinacion</a:t>
            </a:r>
            <a:r>
              <a:rPr lang="en-US" sz="1200" dirty="0"/>
              <a:t>.</a:t>
            </a:r>
            <a:endParaRPr sz="12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3959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90749"/>
            <a:ext cx="4694873" cy="25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Sulmi final - SSLsplit</a:t>
            </a:r>
            <a:endParaRPr lang="sq-AL" sz="18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39590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2850"/>
            <a:ext cx="6142673" cy="303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9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Sulmi final - SSLsplit</a:t>
            </a:r>
            <a:endParaRPr lang="sq-AL" sz="18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39590"/>
            <a:ext cx="609600" cy="609600"/>
          </a:xfrm>
          <a:prstGeom prst="rect">
            <a:avLst/>
          </a:prstGeom>
        </p:spPr>
      </p:pic>
      <p:sp>
        <p:nvSpPr>
          <p:cNvPr id="8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just">
              <a:buNone/>
            </a:pPr>
            <a:r>
              <a:rPr lang="en-US" dirty="0" err="1"/>
              <a:t>Tani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SSLsplit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funksionon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MITM midis </a:t>
            </a:r>
            <a:r>
              <a:rPr lang="en-US" dirty="0" err="1"/>
              <a:t>viktimës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serverit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ekzekutuar</a:t>
            </a:r>
            <a:r>
              <a:rPr lang="en-US" dirty="0"/>
              <a:t> me </a:t>
            </a:r>
            <a:r>
              <a:rPr lang="en-US" dirty="0" err="1"/>
              <a:t>sukses</a:t>
            </a:r>
            <a:r>
              <a:rPr lang="en-US" dirty="0"/>
              <a:t>,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informatat</a:t>
            </a:r>
            <a:r>
              <a:rPr lang="en-US" dirty="0"/>
              <a:t> e </a:t>
            </a:r>
            <a:r>
              <a:rPr lang="en-US" dirty="0" err="1"/>
              <a:t>ndjeshme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viktima</a:t>
            </a:r>
            <a:r>
              <a:rPr lang="en-US" dirty="0"/>
              <a:t> i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komunikim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shfaqen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. </a:t>
            </a:r>
            <a:r>
              <a:rPr lang="en-US" dirty="0" err="1"/>
              <a:t>Shfletuesi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kërkojë</a:t>
            </a:r>
            <a:r>
              <a:rPr lang="en-US" dirty="0"/>
              <a:t> </a:t>
            </a:r>
            <a:r>
              <a:rPr lang="en-US" dirty="0" err="1"/>
              <a:t>konfirmim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CA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çertifikata</a:t>
            </a:r>
            <a:r>
              <a:rPr lang="en-US" dirty="0"/>
              <a:t> </a:t>
            </a:r>
            <a:r>
              <a:rPr lang="en-US" dirty="0" err="1"/>
              <a:t>jonë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zyrtarisht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njohura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shfletues</a:t>
            </a:r>
            <a:r>
              <a:rPr lang="en-US" dirty="0"/>
              <a:t> </a:t>
            </a:r>
            <a:r>
              <a:rPr lang="en-US" dirty="0" err="1"/>
              <a:t>uebi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injorojmë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informatë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rrjedh</a:t>
            </a:r>
            <a:r>
              <a:rPr lang="en-US" dirty="0"/>
              <a:t> do </a:t>
            </a:r>
            <a:r>
              <a:rPr lang="en-US" dirty="0" err="1"/>
              <a:t>t’i</a:t>
            </a:r>
            <a:r>
              <a:rPr lang="en-US" dirty="0"/>
              <a:t> </a:t>
            </a:r>
            <a:r>
              <a:rPr lang="en-US" dirty="0" err="1"/>
              <a:t>shkojnë</a:t>
            </a:r>
            <a:r>
              <a:rPr lang="en-US" dirty="0"/>
              <a:t> </a:t>
            </a:r>
            <a:r>
              <a:rPr lang="en-US" dirty="0" err="1"/>
              <a:t>sulmuesit</a:t>
            </a:r>
            <a:r>
              <a:rPr lang="en-US" dirty="0"/>
              <a:t> i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viktimës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serverit</a:t>
            </a:r>
            <a:r>
              <a:rPr lang="en-US" dirty="0"/>
              <a:t>. </a:t>
            </a:r>
          </a:p>
        </p:txBody>
      </p:sp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3150"/>
            <a:ext cx="563880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Sulmi final - SSLsplit</a:t>
            </a:r>
            <a:endParaRPr lang="sq-AL" sz="18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289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3959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" y="1200150"/>
            <a:ext cx="5536565" cy="36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Rritja e nivelit të sigurisë</a:t>
            </a:r>
            <a:endParaRPr lang="sq-AL" sz="18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3276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39590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1" t="30568" r="1395" b="24814"/>
          <a:stretch/>
        </p:blipFill>
        <p:spPr>
          <a:xfrm>
            <a:off x="609600" y="1657350"/>
            <a:ext cx="5791200" cy="22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94450" y="414022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 smtClean="0"/>
              <a:t>Përmbajtja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 smtClean="0"/>
              <a:t>Hyrje</a:t>
            </a: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 smtClean="0"/>
              <a:t>Instalimi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komandat</a:t>
            </a:r>
            <a:r>
              <a:rPr lang="en-US" dirty="0" smtClean="0"/>
              <a:t> e </a:t>
            </a:r>
            <a:r>
              <a:rPr lang="en-US" dirty="0" err="1" smtClean="0"/>
              <a:t>SSLsplit</a:t>
            </a:r>
            <a:endParaRPr lang="en-US" dirty="0" smtClean="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 err="1" smtClean="0"/>
              <a:t>Hapat</a:t>
            </a:r>
            <a:r>
              <a:rPr lang="en-US" dirty="0" smtClean="0"/>
              <a:t> p</a:t>
            </a:r>
            <a:r>
              <a:rPr lang="sq-AL" dirty="0" smtClean="0"/>
              <a:t>ër zhvillimin e sulmit SSLsplit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sq-AL" dirty="0" smtClean="0"/>
              <a:t>Konkluzioni 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sq-AL" dirty="0" smtClean="0"/>
              <a:t>Referencat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9715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Konkluzioni</a:t>
            </a:r>
            <a:endParaRPr lang="sq-AL" sz="18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1676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39590"/>
            <a:ext cx="609600" cy="609600"/>
          </a:xfrm>
          <a:prstGeom prst="rect">
            <a:avLst/>
          </a:prstGeom>
        </p:spPr>
      </p:pic>
      <p:sp>
        <p:nvSpPr>
          <p:cNvPr id="6" name="Google Shape;171;p39"/>
          <p:cNvSpPr txBox="1">
            <a:spLocks noGrp="1"/>
          </p:cNvSpPr>
          <p:nvPr>
            <p:ph type="body" idx="1"/>
          </p:nvPr>
        </p:nvSpPr>
        <p:spPr>
          <a:xfrm>
            <a:off x="457200" y="18097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 algn="just">
              <a:buNone/>
            </a:pPr>
            <a:r>
              <a:rPr lang="en-US" dirty="0"/>
              <a:t>N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e </a:t>
            </a:r>
            <a:r>
              <a:rPr lang="en-US" dirty="0" err="1"/>
              <a:t>treguam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demonstruam</a:t>
            </a:r>
            <a:r>
              <a:rPr lang="en-US" dirty="0"/>
              <a:t> </a:t>
            </a:r>
            <a:r>
              <a:rPr lang="en-US" dirty="0" err="1"/>
              <a:t>veglën</a:t>
            </a:r>
            <a:r>
              <a:rPr lang="en-US" dirty="0"/>
              <a:t> </a:t>
            </a:r>
            <a:r>
              <a:rPr lang="en-US" dirty="0" err="1"/>
              <a:t>SSLsplit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KaliLinux</a:t>
            </a:r>
            <a:r>
              <a:rPr lang="en-US" dirty="0"/>
              <a:t>.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i </a:t>
            </a:r>
            <a:r>
              <a:rPr lang="en-US" dirty="0" err="1"/>
              <a:t>dhamë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koncepte</a:t>
            </a:r>
            <a:r>
              <a:rPr lang="en-US" dirty="0"/>
              <a:t> </a:t>
            </a:r>
            <a:r>
              <a:rPr lang="en-US" dirty="0" err="1"/>
              <a:t>bazike</a:t>
            </a:r>
            <a:r>
              <a:rPr lang="en-US" dirty="0"/>
              <a:t> </a:t>
            </a:r>
            <a:r>
              <a:rPr lang="en-US" dirty="0" err="1"/>
              <a:t>rreth</a:t>
            </a:r>
            <a:r>
              <a:rPr lang="en-US" dirty="0"/>
              <a:t> </a:t>
            </a:r>
            <a:r>
              <a:rPr lang="en-US" dirty="0" err="1"/>
              <a:t>termeve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përdoren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vegël</a:t>
            </a:r>
            <a:r>
              <a:rPr lang="en-US" dirty="0"/>
              <a:t>, </a:t>
            </a:r>
            <a:r>
              <a:rPr lang="en-US" dirty="0" err="1"/>
              <a:t>poashtu</a:t>
            </a:r>
            <a:r>
              <a:rPr lang="en-US" dirty="0"/>
              <a:t> i </a:t>
            </a:r>
            <a:r>
              <a:rPr lang="en-US" dirty="0" err="1"/>
              <a:t>pamë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komandat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i </a:t>
            </a:r>
            <a:r>
              <a:rPr lang="en-US" dirty="0" err="1"/>
              <a:t>përdorim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SSLsplit</a:t>
            </a:r>
            <a:r>
              <a:rPr lang="en-US" dirty="0"/>
              <a:t>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pjesën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fotove</a:t>
            </a:r>
            <a:r>
              <a:rPr lang="en-US" dirty="0"/>
              <a:t> e </a:t>
            </a:r>
            <a:r>
              <a:rPr lang="en-US" dirty="0" err="1"/>
              <a:t>treguam</a:t>
            </a:r>
            <a:r>
              <a:rPr lang="en-US" dirty="0"/>
              <a:t> hap pas </a:t>
            </a:r>
            <a:r>
              <a:rPr lang="en-US" dirty="0" err="1"/>
              <a:t>hapi</a:t>
            </a:r>
            <a:r>
              <a:rPr lang="en-US" dirty="0"/>
              <a:t> </a:t>
            </a:r>
            <a:r>
              <a:rPr lang="en-US" dirty="0" err="1"/>
              <a:t>procesin</a:t>
            </a:r>
            <a:r>
              <a:rPr lang="en-US" dirty="0"/>
              <a:t> e </a:t>
            </a:r>
            <a:r>
              <a:rPr lang="en-US" dirty="0" err="1"/>
              <a:t>punës</a:t>
            </a:r>
            <a:r>
              <a:rPr lang="en-US" dirty="0"/>
              <a:t> me </a:t>
            </a:r>
            <a:r>
              <a:rPr lang="en-US" dirty="0" err="1"/>
              <a:t>SSLsplit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temë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qenë</a:t>
            </a:r>
            <a:r>
              <a:rPr lang="en-US" dirty="0"/>
              <a:t> </a:t>
            </a:r>
            <a:r>
              <a:rPr lang="en-US" dirty="0" err="1"/>
              <a:t>mjaft</a:t>
            </a:r>
            <a:r>
              <a:rPr lang="en-US" dirty="0"/>
              <a:t> </a:t>
            </a:r>
            <a:r>
              <a:rPr lang="en-US" dirty="0" err="1"/>
              <a:t>sfiduese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atraktive</a:t>
            </a:r>
            <a:r>
              <a:rPr lang="en-US" dirty="0"/>
              <a:t>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vend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studim</a:t>
            </a:r>
            <a:r>
              <a:rPr lang="en-US" dirty="0"/>
              <a:t>.</a:t>
            </a:r>
          </a:p>
          <a:p>
            <a:pPr marL="155575" indent="0" algn="just">
              <a:buNone/>
            </a:pP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shkak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rritjes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sigurisë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shfletues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router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ditët</a:t>
            </a:r>
            <a:r>
              <a:rPr lang="en-US" dirty="0"/>
              <a:t> e </a:t>
            </a:r>
            <a:r>
              <a:rPr lang="en-US" dirty="0" err="1"/>
              <a:t>sotme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aq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sulm</a:t>
            </a:r>
            <a:r>
              <a:rPr lang="en-US" dirty="0"/>
              <a:t>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SSLsplit</a:t>
            </a:r>
            <a:r>
              <a:rPr lang="en-US" dirty="0"/>
              <a:t>.</a:t>
            </a:r>
          </a:p>
          <a:p>
            <a:pPr marL="155575" indent="0" algn="just">
              <a:buNone/>
            </a:pPr>
            <a:r>
              <a:rPr lang="en-US" dirty="0" err="1"/>
              <a:t>Literatura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dispozicion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qenë</a:t>
            </a:r>
            <a:r>
              <a:rPr lang="en-US" dirty="0"/>
              <a:t> e </a:t>
            </a:r>
            <a:r>
              <a:rPr lang="en-US" dirty="0" err="1"/>
              <a:t>mjaftueshme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sulm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sukseshëm</a:t>
            </a:r>
            <a:r>
              <a:rPr lang="en-US" dirty="0"/>
              <a:t> me </a:t>
            </a:r>
            <a:r>
              <a:rPr lang="en-US" dirty="0" err="1"/>
              <a:t>SSLsplit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shfletuesit</a:t>
            </a:r>
            <a:r>
              <a:rPr lang="en-US" dirty="0"/>
              <a:t> me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lartë</a:t>
            </a:r>
            <a:r>
              <a:rPr lang="en-US" dirty="0"/>
              <a:t> </a:t>
            </a:r>
            <a:r>
              <a:rPr lang="en-US" dirty="0" err="1"/>
              <a:t>sigurie</a:t>
            </a:r>
            <a:r>
              <a:rPr lang="en-US" dirty="0"/>
              <a:t>.</a:t>
            </a:r>
          </a:p>
          <a:p>
            <a:pPr marL="155575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 smtClean="0"/>
              <a:t>Referencat</a:t>
            </a:r>
            <a:endParaRPr lang="sq-AL" sz="18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152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39590"/>
            <a:ext cx="609600" cy="609600"/>
          </a:xfrm>
          <a:prstGeom prst="rect">
            <a:avLst/>
          </a:prstGeom>
        </p:spPr>
      </p:pic>
      <p:sp>
        <p:nvSpPr>
          <p:cNvPr id="6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00150" y="12001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1]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://blog.heckel.io/2013/08/04/use-sslsplit-to-transparently-sniff-tls-ssl-connections/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2]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5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5"/>
              </a:rPr>
              <a:t>://www.roe.ch/SSLsplit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3]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6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6"/>
              </a:rPr>
              <a:t>://pdos.csail.mit.edu/papers/ssl-splitting-usenixsecurity03/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4]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7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7"/>
              </a:rPr>
              <a:t>://www.mankier.com/1/sslsplit#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5]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8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8"/>
              </a:rPr>
              <a:t>://www.varonis.com/blog/arp-poisoning/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6]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9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9"/>
              </a:rPr>
              <a:t>://su2.info/doc/arpspoof.php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7]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10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10"/>
              </a:rPr>
              <a:t>://www.kali.org/tools/sslsplit/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8]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11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11"/>
              </a:rPr>
              <a:t>://github.com/tyndyll/docker-sslsplit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9]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12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12"/>
              </a:rPr>
              <a:t>://learning.oreilly.com/library/view/penetration-testing- </a:t>
            </a:r>
            <a:r>
              <a:rPr lang="en-US" sz="1200" u="sng" dirty="0" err="1">
                <a:solidFill>
                  <a:schemeClr val="accent5">
                    <a:lumMod val="75000"/>
                  </a:schemeClr>
                </a:solidFill>
                <a:hlinkClick r:id="rId12"/>
              </a:rPr>
              <a:t>bootcamp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12"/>
              </a:rPr>
              <a:t>/9781787288744/92ed3bfa-bdd1-4f65-b920-1c5bc360b9c0.xhtml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10]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u="sng" dirty="0" smtClean="0">
                <a:solidFill>
                  <a:schemeClr val="accent5">
                    <a:lumMod val="75000"/>
                  </a:schemeClr>
                </a:solidFill>
                <a:hlinkClick r:id="rId13"/>
              </a:rPr>
              <a:t>https</a:t>
            </a:r>
            <a:r>
              <a:rPr lang="en-US" sz="1200" u="sng" dirty="0">
                <a:solidFill>
                  <a:schemeClr val="accent5">
                    <a:lumMod val="75000"/>
                  </a:schemeClr>
                </a:solidFill>
                <a:hlinkClick r:id="rId13"/>
              </a:rPr>
              <a:t>://blog.securityinnovation.com/blog/2011/06/how-to-test-for-man-in-the-middle-vulnerabilities.html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155575" indent="0">
              <a:buNone/>
            </a:pP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Linku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librave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11]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Gilberto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Nájera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-Gutiérrez - Kali Linux Web Penetration Testing Cookbook</a:t>
            </a:r>
          </a:p>
          <a:p>
            <a:pPr marL="155575" indent="0"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12]</a:t>
            </a:r>
            <a:r>
              <a:rPr lang="sq-AL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SSL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and TLS: Theory and Practice, Second Edition 2nd Edition, Kindle Edition</a:t>
            </a:r>
          </a:p>
          <a:p>
            <a:pPr marL="155575" indent="0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736600"/>
            <a:ext cx="3816350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94450" y="414022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 smtClean="0"/>
              <a:t>Abstrakti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355421"/>
            <a:ext cx="7172100" cy="2930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sq-AL" dirty="0"/>
              <a:t> </a:t>
            </a:r>
            <a:r>
              <a:rPr lang="sq-AL" dirty="0"/>
              <a:t>Ç</a:t>
            </a:r>
            <a:r>
              <a:rPr lang="sq-AL" dirty="0" smtClean="0"/>
              <a:t>ka jan</a:t>
            </a:r>
            <a:r>
              <a:rPr lang="sq-AL" dirty="0"/>
              <a:t>ë</a:t>
            </a:r>
            <a:r>
              <a:rPr lang="sq-AL" dirty="0" smtClean="0"/>
              <a:t> </a:t>
            </a:r>
            <a:r>
              <a:rPr lang="sq-AL" dirty="0" smtClean="0"/>
              <a:t>sulmet Man-in-the-Middle</a:t>
            </a:r>
            <a:r>
              <a:rPr lang="en-US" dirty="0" smtClean="0"/>
              <a:t> (MITM</a:t>
            </a:r>
            <a:r>
              <a:rPr lang="en-US" dirty="0" smtClean="0"/>
              <a:t>)</a:t>
            </a:r>
            <a:r>
              <a:rPr lang="sq-AL" dirty="0" smtClean="0"/>
              <a:t> ?</a:t>
            </a:r>
            <a:endParaRPr lang="sq-AL" dirty="0" smtClean="0"/>
          </a:p>
          <a:p>
            <a:pPr marL="171450" indent="-171450">
              <a:spcAft>
                <a:spcPts val="1600"/>
              </a:spcAft>
            </a:pPr>
            <a:r>
              <a:rPr lang="sq-AL" dirty="0"/>
              <a:t> </a:t>
            </a:r>
            <a:r>
              <a:rPr lang="sq-AL" dirty="0" smtClean="0"/>
              <a:t> Ku </a:t>
            </a:r>
            <a:r>
              <a:rPr lang="sq-AL" dirty="0" smtClean="0"/>
              <a:t>qëndron rëndësia </a:t>
            </a:r>
            <a:r>
              <a:rPr lang="sq-AL" dirty="0" smtClean="0"/>
              <a:t>e </a:t>
            </a:r>
            <a:r>
              <a:rPr lang="sq-AL" dirty="0" smtClean="0"/>
              <a:t>këtyre sulmeve ?</a:t>
            </a:r>
            <a:endParaRPr lang="sq-AL" dirty="0" smtClean="0"/>
          </a:p>
          <a:p>
            <a:pPr marL="171450" indent="-171450">
              <a:spcAft>
                <a:spcPts val="1600"/>
              </a:spcAft>
            </a:pPr>
            <a:r>
              <a:rPr lang="sq-AL" dirty="0"/>
              <a:t> </a:t>
            </a:r>
            <a:r>
              <a:rPr lang="sq-AL" dirty="0" smtClean="0"/>
              <a:t>Cilat </a:t>
            </a:r>
            <a:r>
              <a:rPr lang="sq-AL" dirty="0" smtClean="0"/>
              <a:t>tools mundësojnë një </a:t>
            </a:r>
            <a:r>
              <a:rPr lang="sq-AL" dirty="0" smtClean="0"/>
              <a:t>sulm </a:t>
            </a:r>
            <a:r>
              <a:rPr lang="sq-AL" dirty="0" smtClean="0"/>
              <a:t>MITM ?</a:t>
            </a:r>
            <a:endParaRPr lang="sq-AL" dirty="0" smtClean="0"/>
          </a:p>
          <a:p>
            <a:pPr marL="171450" indent="-171450">
              <a:spcAft>
                <a:spcPts val="1600"/>
              </a:spcAft>
            </a:pPr>
            <a:r>
              <a:rPr lang="en-US" dirty="0" smtClean="0"/>
              <a:t> </a:t>
            </a:r>
            <a:r>
              <a:rPr lang="sq-AL" dirty="0" smtClean="0"/>
              <a:t>Pse </a:t>
            </a:r>
            <a:r>
              <a:rPr lang="sq-AL" dirty="0" smtClean="0"/>
              <a:t>përdorim SSLsplit ?</a:t>
            </a:r>
            <a:endParaRPr lang="sq-AL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9715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00" y="3733800"/>
            <a:ext cx="1409700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893749"/>
            <a:ext cx="2155880" cy="101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80" y="3825036"/>
            <a:ext cx="1045823" cy="10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21434"/>
            <a:ext cx="7172100" cy="3039900"/>
          </a:xfrm>
        </p:spPr>
        <p:txBody>
          <a:bodyPr/>
          <a:lstStyle/>
          <a:p>
            <a:r>
              <a:rPr lang="en-US" sz="1200" dirty="0" err="1" smtClean="0"/>
              <a:t>Cili</a:t>
            </a:r>
            <a:r>
              <a:rPr lang="en-US" sz="1200" dirty="0" smtClean="0"/>
              <a:t> </a:t>
            </a:r>
            <a:r>
              <a:rPr lang="sq-AL" sz="1200" dirty="0"/>
              <a:t>ë</a:t>
            </a:r>
            <a:r>
              <a:rPr lang="en-US" sz="1200" dirty="0" err="1" smtClean="0"/>
              <a:t>sht</a:t>
            </a:r>
            <a:r>
              <a:rPr lang="sq-AL" sz="1200" dirty="0" smtClean="0"/>
              <a:t>ë</a:t>
            </a:r>
            <a:r>
              <a:rPr lang="en-US" sz="1200" dirty="0" smtClean="0"/>
              <a:t> q</a:t>
            </a:r>
            <a:r>
              <a:rPr lang="sq-AL" sz="1200" dirty="0" smtClean="0"/>
              <a:t>ë</a:t>
            </a:r>
            <a:r>
              <a:rPr lang="en-US" sz="1200" dirty="0" err="1" smtClean="0"/>
              <a:t>llimi</a:t>
            </a:r>
            <a:r>
              <a:rPr lang="en-US" sz="1200" dirty="0" smtClean="0"/>
              <a:t> </a:t>
            </a:r>
            <a:r>
              <a:rPr lang="en-US" sz="1200" dirty="0" smtClean="0"/>
              <a:t>i </a:t>
            </a:r>
            <a:r>
              <a:rPr lang="en-US" sz="1200" dirty="0" err="1" smtClean="0"/>
              <a:t>projektit</a:t>
            </a:r>
            <a:r>
              <a:rPr lang="en-US" sz="1200" dirty="0" smtClean="0"/>
              <a:t>?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Cilat</a:t>
            </a:r>
            <a:r>
              <a:rPr lang="en-US" sz="1200" dirty="0" smtClean="0"/>
              <a:t> </a:t>
            </a:r>
            <a:r>
              <a:rPr lang="en-US" sz="1200" dirty="0" err="1" smtClean="0"/>
              <a:t>jan</a:t>
            </a:r>
            <a:r>
              <a:rPr lang="sq-AL" sz="1200" dirty="0" smtClean="0"/>
              <a:t>ë</a:t>
            </a:r>
            <a:r>
              <a:rPr lang="en-US" sz="1200" dirty="0" smtClean="0"/>
              <a:t> p</a:t>
            </a:r>
            <a:r>
              <a:rPr lang="sq-AL" sz="1200" dirty="0" smtClean="0"/>
              <a:t>ë</a:t>
            </a:r>
            <a:r>
              <a:rPr lang="en-US" sz="1200" dirty="0" err="1" smtClean="0"/>
              <a:t>rpar</a:t>
            </a:r>
            <a:r>
              <a:rPr lang="sq-AL" sz="1200" dirty="0" smtClean="0"/>
              <a:t>ë</a:t>
            </a:r>
            <a:r>
              <a:rPr lang="en-US" sz="1200" dirty="0" smtClean="0"/>
              <a:t>sit</a:t>
            </a:r>
            <a:r>
              <a:rPr lang="sq-AL" sz="1200" dirty="0" smtClean="0"/>
              <a:t>ë</a:t>
            </a:r>
            <a:r>
              <a:rPr lang="en-US" sz="1200" dirty="0" smtClean="0"/>
              <a:t> </a:t>
            </a:r>
            <a:r>
              <a:rPr lang="en-US" sz="1200" dirty="0" smtClean="0"/>
              <a:t>e </a:t>
            </a:r>
            <a:r>
              <a:rPr lang="en-US" sz="1200" dirty="0" err="1" smtClean="0"/>
              <a:t>SSLsplit</a:t>
            </a:r>
            <a:r>
              <a:rPr lang="en-US" sz="1200" dirty="0" smtClean="0"/>
              <a:t>?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Cilat</a:t>
            </a:r>
            <a:r>
              <a:rPr lang="en-US" sz="1200" dirty="0" smtClean="0"/>
              <a:t> </a:t>
            </a:r>
            <a:r>
              <a:rPr lang="en-US" sz="1200" dirty="0" err="1" smtClean="0"/>
              <a:t>jan</a:t>
            </a:r>
            <a:r>
              <a:rPr lang="sq-AL" sz="1200" dirty="0" smtClean="0"/>
              <a:t>ë</a:t>
            </a:r>
            <a:r>
              <a:rPr lang="en-US" sz="1200" dirty="0" smtClean="0"/>
              <a:t> t</a:t>
            </a:r>
            <a:r>
              <a:rPr lang="sq-AL" sz="1200" dirty="0" smtClean="0"/>
              <a:t>ë</a:t>
            </a:r>
            <a:r>
              <a:rPr lang="en-US" sz="1200" dirty="0" smtClean="0"/>
              <a:t> </a:t>
            </a:r>
            <a:r>
              <a:rPr lang="en-US" sz="1200" dirty="0" err="1" smtClean="0"/>
              <a:t>metat</a:t>
            </a:r>
            <a:r>
              <a:rPr lang="en-US" sz="1200" dirty="0" smtClean="0"/>
              <a:t> e </a:t>
            </a:r>
            <a:r>
              <a:rPr lang="en-US" sz="1200" dirty="0" err="1" smtClean="0"/>
              <a:t>SSLsplit</a:t>
            </a:r>
            <a:r>
              <a:rPr lang="en-US" sz="1200" dirty="0" smtClean="0"/>
              <a:t>?</a:t>
            </a:r>
          </a:p>
          <a:p>
            <a:endParaRPr lang="en-US" dirty="0"/>
          </a:p>
        </p:txBody>
      </p:sp>
      <p:pic>
        <p:nvPicPr>
          <p:cNvPr id="7" name="Picture 6" descr="d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647950"/>
            <a:ext cx="3657600" cy="205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94450" y="414022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 smtClean="0"/>
              <a:t>Hyrje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6071900" cy="1401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sq-AL" dirty="0"/>
              <a:t>Duke përdorur SSLsplit, mund të përgjojmë dhe të ruajmë trafikun e bazuar në SSL dhe në këtë mënyrë të dëgjojmë çdo lidhje të sigurt. SSLsplit është një mjet për sulmet man-in-the-middle  kundër lidhjeve të rrjetit të koduar SSL/TLS. 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9715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6" y="2389088"/>
            <a:ext cx="4724400" cy="228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0" y="2571749"/>
            <a:ext cx="1905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700" b="1" dirty="0" smtClean="0">
                <a:solidFill>
                  <a:schemeClr val="bg1"/>
                </a:solidFill>
              </a:rPr>
              <a:t>Original HTTP Connection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519" y="3269253"/>
            <a:ext cx="1028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700" b="1" dirty="0" smtClean="0">
                <a:solidFill>
                  <a:schemeClr val="bg1"/>
                </a:solidFill>
              </a:rPr>
              <a:t>New Connection</a:t>
            </a:r>
          </a:p>
          <a:p>
            <a:r>
              <a:rPr lang="sq-AL" sz="700" b="1" dirty="0" smtClean="0">
                <a:solidFill>
                  <a:schemeClr val="bg1"/>
                </a:solidFill>
              </a:rPr>
              <a:t>Man in the middle</a:t>
            </a:r>
            <a:endParaRPr 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94450" y="414022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 smtClean="0"/>
              <a:t>Instalimi 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</a:rPr>
              <a:t>sudo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 apt-get</a:t>
            </a:r>
            <a:r>
              <a:rPr lang="en-US" sz="1400" b="1" dirty="0"/>
              <a:t> install </a:t>
            </a:r>
            <a:r>
              <a:rPr lang="en-US" sz="1400" b="1" dirty="0" err="1"/>
              <a:t>sslsplit</a:t>
            </a:r>
            <a:endParaRPr sz="1400"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9715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26200" y="1657350"/>
            <a:ext cx="5270500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94450" y="414022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 smtClean="0"/>
              <a:t>Komandat e SSLsplit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sq-AL" sz="1400" b="1" dirty="0" smtClean="0">
                <a:solidFill>
                  <a:schemeClr val="accent2">
                    <a:lumMod val="50000"/>
                  </a:schemeClr>
                </a:solidFill>
              </a:rPr>
              <a:t>sslsplit </a:t>
            </a:r>
            <a:r>
              <a:rPr lang="sq-AL" sz="1400" b="1" dirty="0" smtClean="0">
                <a:solidFill>
                  <a:srgbClr val="7030A0"/>
                </a:solidFill>
              </a:rPr>
              <a:t>-h</a:t>
            </a:r>
            <a:endParaRPr sz="1400" b="1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9715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04974"/>
            <a:ext cx="79438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00" y="2800350"/>
            <a:ext cx="61531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8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94450" y="414022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 smtClean="0"/>
              <a:t>Hapat për zhvillimin e sulmit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sq-AL" dirty="0" smtClean="0"/>
              <a:t>Përzgjedhja e viktimave përmes ARP Spoofing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sq-AL" dirty="0" smtClean="0"/>
              <a:t>Konfirmimi që viktimat janë në komunikim 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sq-AL" dirty="0" smtClean="0"/>
              <a:t>Ekzekutimi final i sulmit SSLsplit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sq-AL" dirty="0" smtClean="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sq-AL" dirty="0" smtClean="0"/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971550"/>
            <a:ext cx="5069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028950"/>
            <a:ext cx="2921000" cy="16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391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sq-AL" sz="1800" dirty="0"/>
              <a:t>Përzgjedhja e viktimave përmes ARP Spoofing</a:t>
            </a:r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596900" y="1276350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200" dirty="0"/>
              <a:t>ARP spoofing </a:t>
            </a:r>
            <a:r>
              <a:rPr lang="en-US" sz="1200" dirty="0" err="1"/>
              <a:t>është</a:t>
            </a:r>
            <a:r>
              <a:rPr lang="en-US" sz="1200" dirty="0"/>
              <a:t> </a:t>
            </a:r>
            <a:r>
              <a:rPr lang="en-US" sz="1200" dirty="0" err="1"/>
              <a:t>një</a:t>
            </a:r>
            <a:r>
              <a:rPr lang="en-US" sz="1200" dirty="0"/>
              <a:t> </a:t>
            </a:r>
            <a:r>
              <a:rPr lang="en-US" sz="1200" dirty="0" err="1"/>
              <a:t>lloj</a:t>
            </a:r>
            <a:r>
              <a:rPr lang="en-US" sz="1200" dirty="0"/>
              <a:t> </a:t>
            </a:r>
            <a:r>
              <a:rPr lang="en-US" sz="1200" dirty="0" err="1"/>
              <a:t>sulmi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cilin</a:t>
            </a:r>
            <a:r>
              <a:rPr lang="en-US" sz="1200" dirty="0"/>
              <a:t> </a:t>
            </a:r>
            <a:r>
              <a:rPr lang="en-US" sz="1200" dirty="0" err="1"/>
              <a:t>një</a:t>
            </a:r>
            <a:r>
              <a:rPr lang="en-US" sz="1200" dirty="0"/>
              <a:t> </a:t>
            </a:r>
            <a:r>
              <a:rPr lang="en-US" sz="1200" dirty="0" err="1"/>
              <a:t>sulmues</a:t>
            </a:r>
            <a:r>
              <a:rPr lang="en-US" sz="1200" dirty="0"/>
              <a:t> me </a:t>
            </a:r>
            <a:r>
              <a:rPr lang="en-US" sz="1200" dirty="0" err="1"/>
              <a:t>qëllim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keq</a:t>
            </a:r>
            <a:r>
              <a:rPr lang="en-US" sz="1200" dirty="0"/>
              <a:t> </a:t>
            </a:r>
            <a:r>
              <a:rPr lang="en-US" sz="1200" dirty="0" err="1"/>
              <a:t>dërgon</a:t>
            </a:r>
            <a:r>
              <a:rPr lang="en-US" sz="1200" dirty="0"/>
              <a:t> </a:t>
            </a:r>
            <a:r>
              <a:rPr lang="en-US" sz="1200" dirty="0" err="1"/>
              <a:t>paketa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falsifikuara</a:t>
            </a:r>
            <a:r>
              <a:rPr lang="en-US" sz="1200" dirty="0"/>
              <a:t> ARP (Address Resolution Protocol) </a:t>
            </a:r>
            <a:r>
              <a:rPr lang="en-US" sz="1200" dirty="0" err="1"/>
              <a:t>përmes</a:t>
            </a:r>
            <a:r>
              <a:rPr lang="en-US" sz="1200" dirty="0"/>
              <a:t> </a:t>
            </a:r>
            <a:r>
              <a:rPr lang="en-US" sz="1200" dirty="0" err="1"/>
              <a:t>një</a:t>
            </a:r>
            <a:r>
              <a:rPr lang="en-US" sz="1200" dirty="0"/>
              <a:t> </a:t>
            </a:r>
            <a:r>
              <a:rPr lang="en-US" sz="1200" dirty="0" err="1"/>
              <a:t>rrjeti</a:t>
            </a:r>
            <a:r>
              <a:rPr lang="en-US" sz="1200" dirty="0"/>
              <a:t> </a:t>
            </a:r>
            <a:r>
              <a:rPr lang="en-US" sz="1200" dirty="0" err="1"/>
              <a:t>lokal</a:t>
            </a:r>
            <a:r>
              <a:rPr lang="en-US" sz="1200" dirty="0"/>
              <a:t>. </a:t>
            </a:r>
            <a:r>
              <a:rPr lang="en-US" sz="1200" dirty="0" err="1"/>
              <a:t>Kjo</a:t>
            </a:r>
            <a:r>
              <a:rPr lang="en-US" sz="1200" dirty="0"/>
              <a:t> </a:t>
            </a:r>
            <a:r>
              <a:rPr lang="en-US" sz="1200" dirty="0" err="1"/>
              <a:t>rezulton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</a:t>
            </a:r>
            <a:r>
              <a:rPr lang="en-US" sz="1200" dirty="0" err="1"/>
              <a:t>lidhjen</a:t>
            </a:r>
            <a:r>
              <a:rPr lang="en-US" sz="1200" dirty="0"/>
              <a:t> e </a:t>
            </a:r>
            <a:r>
              <a:rPr lang="en-US" sz="1200" dirty="0" err="1"/>
              <a:t>adresës</a:t>
            </a:r>
            <a:r>
              <a:rPr lang="en-US" sz="1200" dirty="0"/>
              <a:t> MAC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një</a:t>
            </a:r>
            <a:r>
              <a:rPr lang="en-US" sz="1200" dirty="0"/>
              <a:t> </a:t>
            </a:r>
            <a:r>
              <a:rPr lang="en-US" sz="1200" dirty="0" err="1"/>
              <a:t>sulmuesi</a:t>
            </a:r>
            <a:r>
              <a:rPr lang="en-US" sz="1200" dirty="0"/>
              <a:t> me </a:t>
            </a:r>
            <a:r>
              <a:rPr lang="en-US" sz="1200" dirty="0" err="1"/>
              <a:t>adresën</a:t>
            </a:r>
            <a:r>
              <a:rPr lang="en-US" sz="1200" dirty="0"/>
              <a:t> IP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një</a:t>
            </a:r>
            <a:r>
              <a:rPr lang="en-US" sz="1200" dirty="0"/>
              <a:t> </a:t>
            </a:r>
            <a:r>
              <a:rPr lang="en-US" sz="1200" dirty="0" err="1"/>
              <a:t>kompjuteri</a:t>
            </a:r>
            <a:r>
              <a:rPr lang="en-US" sz="1200" dirty="0"/>
              <a:t> </a:t>
            </a:r>
            <a:r>
              <a:rPr lang="en-US" sz="1200" dirty="0" err="1"/>
              <a:t>ose</a:t>
            </a:r>
            <a:r>
              <a:rPr lang="en-US" sz="1200" dirty="0"/>
              <a:t> </a:t>
            </a:r>
            <a:r>
              <a:rPr lang="en-US" sz="1200" dirty="0" err="1"/>
              <a:t>serveri</a:t>
            </a:r>
            <a:r>
              <a:rPr lang="en-US" sz="1200" dirty="0"/>
              <a:t> </a:t>
            </a:r>
            <a:r>
              <a:rPr lang="en-US" sz="1200" dirty="0" err="1"/>
              <a:t>të</a:t>
            </a:r>
            <a:r>
              <a:rPr lang="en-US" sz="1200" dirty="0"/>
              <a:t> </a:t>
            </a:r>
            <a:r>
              <a:rPr lang="en-US" sz="1200" dirty="0" err="1"/>
              <a:t>ligjshëm</a:t>
            </a:r>
            <a:r>
              <a:rPr lang="en-US" sz="1200" dirty="0"/>
              <a:t> </a:t>
            </a:r>
            <a:r>
              <a:rPr lang="en-US" sz="1200" dirty="0" err="1"/>
              <a:t>në</a:t>
            </a:r>
            <a:r>
              <a:rPr lang="en-US" sz="1200" dirty="0"/>
              <a:t> </a:t>
            </a:r>
            <a:r>
              <a:rPr lang="en-US" sz="1200" dirty="0" err="1"/>
              <a:t>rrjet</a:t>
            </a:r>
            <a:r>
              <a:rPr lang="en-US" sz="1200" dirty="0"/>
              <a:t>.</a:t>
            </a:r>
            <a:endParaRPr lang="sq-AL" sz="1200" dirty="0" smtClean="0"/>
          </a:p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sq-AL" sz="1200" dirty="0" smtClean="0"/>
          </a:p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sz="12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609600" y="971550"/>
            <a:ext cx="579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96820"/>
            <a:ext cx="3363318" cy="18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881</Words>
  <Application>Microsoft Office PowerPoint</Application>
  <PresentationFormat>On-screen Show (16:9)</PresentationFormat>
  <Paragraphs>83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Montserrat</vt:lpstr>
      <vt:lpstr>Montserrat ExtraBold</vt:lpstr>
      <vt:lpstr>Montserrat ExtraLight</vt:lpstr>
      <vt:lpstr>Futuristic Background by Slidesgo</vt:lpstr>
      <vt:lpstr>SSLsplit</vt:lpstr>
      <vt:lpstr>Përmbajtja</vt:lpstr>
      <vt:lpstr>Abstrakti</vt:lpstr>
      <vt:lpstr>PowerPoint Presentation</vt:lpstr>
      <vt:lpstr>Hyrje</vt:lpstr>
      <vt:lpstr>Instalimi </vt:lpstr>
      <vt:lpstr>Komandat e SSLsplit</vt:lpstr>
      <vt:lpstr>Hapat për zhvillimin e sulmit</vt:lpstr>
      <vt:lpstr>Përzgjedhja e viktimave përmes ARP Spoofing</vt:lpstr>
      <vt:lpstr>ARP Spoofing përmes Ettercap</vt:lpstr>
      <vt:lpstr>Konfirmimi i komunikimit ndërmjet viktimave</vt:lpstr>
      <vt:lpstr>Sulmi final - SSLsplit</vt:lpstr>
      <vt:lpstr>Sulmi final - SSLsplit</vt:lpstr>
      <vt:lpstr>Sulmi final - SSLsplit</vt:lpstr>
      <vt:lpstr>Sulmi final - SSLsplit</vt:lpstr>
      <vt:lpstr>Sulmi final - SSLsplit</vt:lpstr>
      <vt:lpstr>Sulmi final - SSLsplit</vt:lpstr>
      <vt:lpstr>Sulmi final - SSLsplit</vt:lpstr>
      <vt:lpstr>Rritja e nivelit të sigurisë</vt:lpstr>
      <vt:lpstr>Konkluzioni</vt:lpstr>
      <vt:lpstr>Referencat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SSLsplit</dc:title>
  <dc:creator>PC</dc:creator>
  <cp:lastModifiedBy>ismail - [2010]</cp:lastModifiedBy>
  <cp:revision>23</cp:revision>
  <dcterms:modified xsi:type="dcterms:W3CDTF">2021-11-16T23:13:35Z</dcterms:modified>
</cp:coreProperties>
</file>