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9" autoAdjust="0"/>
  </p:normalViewPr>
  <p:slideViewPr>
    <p:cSldViewPr>
      <p:cViewPr varScale="1">
        <p:scale>
          <a:sx n="111" d="100"/>
          <a:sy n="111" d="100"/>
        </p:scale>
        <p:origin x="-161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691B90-8CB8-4D08-93FB-305169A26D72}"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23230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91B90-8CB8-4D08-93FB-305169A26D72}"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280324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91B90-8CB8-4D08-93FB-305169A26D72}"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307592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91B90-8CB8-4D08-93FB-305169A26D72}"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29114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91B90-8CB8-4D08-93FB-305169A26D72}" type="datetimeFigureOut">
              <a:rPr lang="en-US" smtClean="0"/>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12145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691B90-8CB8-4D08-93FB-305169A26D72}"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1172651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691B90-8CB8-4D08-93FB-305169A26D72}" type="datetimeFigureOut">
              <a:rPr lang="en-US" smtClean="0"/>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189766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691B90-8CB8-4D08-93FB-305169A26D72}" type="datetimeFigureOut">
              <a:rPr lang="en-US" smtClean="0"/>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418423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91B90-8CB8-4D08-93FB-305169A26D72}" type="datetimeFigureOut">
              <a:rPr lang="en-US" smtClean="0"/>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3429575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91B90-8CB8-4D08-93FB-305169A26D72}"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153301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91B90-8CB8-4D08-93FB-305169A26D72}" type="datetimeFigureOut">
              <a:rPr lang="en-US" smtClean="0"/>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F3CB1-4C6A-4C0C-820C-9F2E04C5B452}" type="slidenum">
              <a:rPr lang="en-US" smtClean="0"/>
              <a:t>‹#›</a:t>
            </a:fld>
            <a:endParaRPr lang="en-US"/>
          </a:p>
        </p:txBody>
      </p:sp>
    </p:spTree>
    <p:extLst>
      <p:ext uri="{BB962C8B-B14F-4D97-AF65-F5344CB8AC3E}">
        <p14:creationId xmlns:p14="http://schemas.microsoft.com/office/powerpoint/2010/main" val="358306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91B90-8CB8-4D08-93FB-305169A26D72}" type="datetimeFigureOut">
              <a:rPr lang="en-US" smtClean="0"/>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EF3CB1-4C6A-4C0C-820C-9F2E04C5B452}" type="slidenum">
              <a:rPr lang="en-US" smtClean="0"/>
              <a:t>‹#›</a:t>
            </a:fld>
            <a:endParaRPr lang="en-US"/>
          </a:p>
        </p:txBody>
      </p:sp>
    </p:spTree>
    <p:extLst>
      <p:ext uri="{BB962C8B-B14F-4D97-AF65-F5344CB8AC3E}">
        <p14:creationId xmlns:p14="http://schemas.microsoft.com/office/powerpoint/2010/main" val="9446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try.github.io/levels/1/challenges/1" TargetMode="Externa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hyperlink" Target="https://help.github.com/articles/set-up-git"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iar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a:t>
            </a:r>
            <a:r>
              <a:rPr lang="en-US" dirty="0" err="1" smtClean="0"/>
              <a:t>Git</a:t>
            </a:r>
            <a:endParaRPr lang="en-US" dirty="0"/>
          </a:p>
        </p:txBody>
      </p:sp>
      <p:sp>
        <p:nvSpPr>
          <p:cNvPr id="3" name="Subtitle 2"/>
          <p:cNvSpPr>
            <a:spLocks noGrp="1"/>
          </p:cNvSpPr>
          <p:nvPr>
            <p:ph type="subTitle" idx="1"/>
          </p:nvPr>
        </p:nvSpPr>
        <p:spPr/>
        <p:txBody>
          <a:bodyPr/>
          <a:lstStyle/>
          <a:p>
            <a:r>
              <a:rPr lang="en-US" dirty="0" smtClean="0"/>
              <a:t>Diari Shareef</a:t>
            </a:r>
            <a:endParaRPr lang="en-US" dirty="0"/>
          </a:p>
        </p:txBody>
      </p:sp>
    </p:spTree>
    <p:extLst>
      <p:ext uri="{BB962C8B-B14F-4D97-AF65-F5344CB8AC3E}">
        <p14:creationId xmlns:p14="http://schemas.microsoft.com/office/powerpoint/2010/main" val="365702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 Requests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295635"/>
            <a:ext cx="5111750" cy="3807943"/>
          </a:xfrm>
        </p:spPr>
      </p:pic>
      <p:sp>
        <p:nvSpPr>
          <p:cNvPr id="4" name="Text Placeholder 3"/>
          <p:cNvSpPr>
            <a:spLocks noGrp="1"/>
          </p:cNvSpPr>
          <p:nvPr>
            <p:ph type="body" sz="half" idx="2"/>
          </p:nvPr>
        </p:nvSpPr>
        <p:spPr/>
        <p:txBody>
          <a:bodyPr/>
          <a:lstStyle/>
          <a:p>
            <a:r>
              <a:rPr lang="en-GB" dirty="0" smtClean="0"/>
              <a:t>If you make changes you’d like to share, you can send a notification called a “pull request” to the original owner. That user can then, with a click of a button, merge the changes found in your repo with the original repo.</a:t>
            </a:r>
            <a:endParaRPr lang="en-US" dirty="0"/>
          </a:p>
        </p:txBody>
      </p:sp>
    </p:spTree>
    <p:extLst>
      <p:ext uri="{BB962C8B-B14F-4D97-AF65-F5344CB8AC3E}">
        <p14:creationId xmlns:p14="http://schemas.microsoft.com/office/powerpoint/2010/main" val="197686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Social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0346" y="1294172"/>
            <a:ext cx="5081158" cy="3810868"/>
          </a:xfrm>
        </p:spPr>
      </p:pic>
      <p:sp>
        <p:nvSpPr>
          <p:cNvPr id="4" name="Text Placeholder 3"/>
          <p:cNvSpPr>
            <a:spLocks noGrp="1"/>
          </p:cNvSpPr>
          <p:nvPr>
            <p:ph type="body" sz="half" idx="2"/>
          </p:nvPr>
        </p:nvSpPr>
        <p:spPr/>
        <p:txBody>
          <a:bodyPr/>
          <a:lstStyle/>
          <a:p>
            <a:endParaRPr lang="en-GB" dirty="0" smtClean="0"/>
          </a:p>
          <a:p>
            <a:r>
              <a:rPr lang="en-GB" dirty="0" smtClean="0"/>
              <a:t>One of the features of </a:t>
            </a:r>
            <a:r>
              <a:rPr lang="en-GB" dirty="0" err="1" smtClean="0"/>
              <a:t>GitHub</a:t>
            </a:r>
            <a:r>
              <a:rPr lang="en-GB" dirty="0" smtClean="0"/>
              <a:t> is the ability to see what other people are working on. When you follow someone or watch a project, you will get notifications on your dashboard about their </a:t>
            </a:r>
            <a:r>
              <a:rPr lang="en-GB" dirty="0" err="1" smtClean="0"/>
              <a:t>GitHub</a:t>
            </a:r>
            <a:r>
              <a:rPr lang="en-GB" dirty="0" smtClean="0"/>
              <a:t> activity.</a:t>
            </a:r>
            <a:endParaRPr lang="en-US" dirty="0"/>
          </a:p>
        </p:txBody>
      </p:sp>
    </p:spTree>
    <p:extLst>
      <p:ext uri="{BB962C8B-B14F-4D97-AF65-F5344CB8AC3E}">
        <p14:creationId xmlns:p14="http://schemas.microsoft.com/office/powerpoint/2010/main" val="128228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pPr algn="ctr"/>
            <a:r>
              <a:rPr lang="en-GB" dirty="0" smtClean="0"/>
              <a:t>Pros</a:t>
            </a:r>
            <a:endParaRPr lang="en-US" dirty="0"/>
          </a:p>
        </p:txBody>
      </p:sp>
      <p:sp>
        <p:nvSpPr>
          <p:cNvPr id="3" name="Content Placeholder 2"/>
          <p:cNvSpPr>
            <a:spLocks noGrp="1"/>
          </p:cNvSpPr>
          <p:nvPr>
            <p:ph sz="half" idx="2"/>
          </p:nvPr>
        </p:nvSpPr>
        <p:spPr/>
        <p:txBody>
          <a:bodyPr/>
          <a:lstStyle/>
          <a:p>
            <a:endParaRPr lang="en-GB" dirty="0" smtClean="0"/>
          </a:p>
          <a:p>
            <a:r>
              <a:rPr lang="en-GB" dirty="0" smtClean="0"/>
              <a:t>Proven and widely used</a:t>
            </a:r>
          </a:p>
          <a:p>
            <a:r>
              <a:rPr lang="en-GB" dirty="0" smtClean="0"/>
              <a:t>Collaborative Environment</a:t>
            </a:r>
          </a:p>
          <a:p>
            <a:r>
              <a:rPr lang="en-GB" dirty="0" smtClean="0"/>
              <a:t>Sharing code makes you think about documenting code</a:t>
            </a:r>
          </a:p>
          <a:p>
            <a:endParaRPr lang="en-GB" dirty="0" smtClean="0"/>
          </a:p>
          <a:p>
            <a:endParaRPr lang="en-US" dirty="0"/>
          </a:p>
        </p:txBody>
      </p:sp>
      <p:sp>
        <p:nvSpPr>
          <p:cNvPr id="7" name="Text Placeholder 6"/>
          <p:cNvSpPr>
            <a:spLocks noGrp="1"/>
          </p:cNvSpPr>
          <p:nvPr>
            <p:ph type="body" sz="quarter" idx="3"/>
          </p:nvPr>
        </p:nvSpPr>
        <p:spPr/>
        <p:txBody>
          <a:bodyPr/>
          <a:lstStyle/>
          <a:p>
            <a:pPr algn="ctr"/>
            <a:r>
              <a:rPr lang="en-GB" dirty="0" smtClean="0"/>
              <a:t>Cons</a:t>
            </a:r>
            <a:endParaRPr lang="en-US" dirty="0"/>
          </a:p>
        </p:txBody>
      </p:sp>
      <p:sp>
        <p:nvSpPr>
          <p:cNvPr id="4" name="Content Placeholder 3"/>
          <p:cNvSpPr>
            <a:spLocks noGrp="1"/>
          </p:cNvSpPr>
          <p:nvPr>
            <p:ph sz="quarter" idx="4"/>
          </p:nvPr>
        </p:nvSpPr>
        <p:spPr/>
        <p:txBody>
          <a:bodyPr/>
          <a:lstStyle/>
          <a:p>
            <a:endParaRPr lang="en-GB" dirty="0" smtClean="0"/>
          </a:p>
          <a:p>
            <a:r>
              <a:rPr lang="en-GB" dirty="0" smtClean="0"/>
              <a:t>Learning Curve</a:t>
            </a:r>
          </a:p>
          <a:p>
            <a:r>
              <a:rPr lang="en-GB" dirty="0" smtClean="0"/>
              <a:t>Costs money if Enterprise licence not already available</a:t>
            </a:r>
            <a:endParaRPr lang="en-US" dirty="0"/>
          </a:p>
        </p:txBody>
      </p:sp>
    </p:spTree>
    <p:extLst>
      <p:ext uri="{BB962C8B-B14F-4D97-AF65-F5344CB8AC3E}">
        <p14:creationId xmlns:p14="http://schemas.microsoft.com/office/powerpoint/2010/main" val="98452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 Git</a:t>
            </a:r>
            <a:endParaRPr lang="en-US" dirty="0"/>
          </a:p>
        </p:txBody>
      </p:sp>
      <p:sp>
        <p:nvSpPr>
          <p:cNvPr id="6" name="Text Placeholder 5"/>
          <p:cNvSpPr>
            <a:spLocks noGrp="1"/>
          </p:cNvSpPr>
          <p:nvPr>
            <p:ph type="body" idx="1"/>
          </p:nvPr>
        </p:nvSpPr>
        <p:spPr>
          <a:xfrm>
            <a:off x="107504" y="5949280"/>
            <a:ext cx="4040188" cy="639762"/>
          </a:xfrm>
        </p:spPr>
        <p:txBody>
          <a:bodyPr>
            <a:normAutofit fontScale="70000" lnSpcReduction="20000"/>
          </a:bodyPr>
          <a:lstStyle/>
          <a:p>
            <a:endParaRPr lang="en-US" dirty="0" smtClean="0">
              <a:hlinkClick r:id="rId2"/>
            </a:endParaRPr>
          </a:p>
          <a:p>
            <a:r>
              <a:rPr lang="en-US" dirty="0" smtClean="0">
                <a:hlinkClick r:id="rId2"/>
              </a:rPr>
              <a:t>http://try.github.io/levels/1/challenges/1</a:t>
            </a:r>
            <a:endParaRPr lang="en-US" dirty="0" smtClean="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5536" y="2817185"/>
            <a:ext cx="3009524" cy="2666667"/>
          </a:xfrm>
        </p:spPr>
      </p:pic>
      <p:sp>
        <p:nvSpPr>
          <p:cNvPr id="7" name="Text Placeholder 6"/>
          <p:cNvSpPr>
            <a:spLocks noGrp="1"/>
          </p:cNvSpPr>
          <p:nvPr>
            <p:ph type="body" sz="quarter" idx="3"/>
          </p:nvPr>
        </p:nvSpPr>
        <p:spPr>
          <a:xfrm>
            <a:off x="4139952" y="6021288"/>
            <a:ext cx="4896544" cy="576064"/>
          </a:xfrm>
        </p:spPr>
        <p:txBody>
          <a:bodyPr>
            <a:normAutofit fontScale="85000" lnSpcReduction="10000"/>
          </a:bodyPr>
          <a:lstStyle/>
          <a:p>
            <a:r>
              <a:rPr lang="en-US" dirty="0" smtClean="0">
                <a:hlinkClick r:id="rId4"/>
              </a:rPr>
              <a:t>https://help.github.com/articles/set-up-git</a:t>
            </a:r>
            <a:endParaRPr lang="en-US" dirty="0"/>
          </a:p>
        </p:txBody>
      </p:sp>
      <p:sp>
        <p:nvSpPr>
          <p:cNvPr id="4" name="Text Placeholder 3"/>
          <p:cNvSpPr>
            <a:spLocks noGrp="1"/>
          </p:cNvSpPr>
          <p:nvPr>
            <p:ph sz="quarter" idx="4"/>
          </p:nvPr>
        </p:nvSpPr>
        <p:spPr/>
        <p:txBody>
          <a:bodyPr>
            <a:normAutofit/>
          </a:bodyPr>
          <a:lstStyle/>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42524" y="2780928"/>
            <a:ext cx="5064588" cy="2961431"/>
          </a:xfrm>
          <a:prstGeom prst="rect">
            <a:avLst/>
          </a:prstGeom>
        </p:spPr>
      </p:pic>
      <p:sp>
        <p:nvSpPr>
          <p:cNvPr id="9" name="TextBox 8"/>
          <p:cNvSpPr txBox="1"/>
          <p:nvPr/>
        </p:nvSpPr>
        <p:spPr>
          <a:xfrm>
            <a:off x="4170562" y="1844824"/>
            <a:ext cx="4608512" cy="646331"/>
          </a:xfrm>
          <a:prstGeom prst="rect">
            <a:avLst/>
          </a:prstGeom>
          <a:noFill/>
        </p:spPr>
        <p:txBody>
          <a:bodyPr wrap="square" rtlCol="0">
            <a:spAutoFit/>
          </a:bodyPr>
          <a:lstStyle/>
          <a:p>
            <a:pPr algn="ctr"/>
            <a:r>
              <a:rPr lang="en-US" dirty="0"/>
              <a:t>Set Up </a:t>
            </a:r>
            <a:r>
              <a:rPr lang="en-US" dirty="0" err="1" smtClean="0"/>
              <a:t>Git</a:t>
            </a:r>
            <a:r>
              <a:rPr lang="en-US" dirty="0" smtClean="0"/>
              <a:t>: </a:t>
            </a:r>
          </a:p>
          <a:p>
            <a:pPr algn="ctr"/>
            <a:r>
              <a:rPr lang="en-US" dirty="0" smtClean="0"/>
              <a:t>Mac Windows Linux</a:t>
            </a:r>
            <a:endParaRPr lang="en-US" dirty="0"/>
          </a:p>
        </p:txBody>
      </p:sp>
      <p:sp>
        <p:nvSpPr>
          <p:cNvPr id="10" name="TextBox 9"/>
          <p:cNvSpPr txBox="1"/>
          <p:nvPr/>
        </p:nvSpPr>
        <p:spPr>
          <a:xfrm>
            <a:off x="755576" y="1916832"/>
            <a:ext cx="2808312" cy="646331"/>
          </a:xfrm>
          <a:prstGeom prst="rect">
            <a:avLst/>
          </a:prstGeom>
          <a:noFill/>
        </p:spPr>
        <p:txBody>
          <a:bodyPr wrap="square" rtlCol="0">
            <a:spAutoFit/>
          </a:bodyPr>
          <a:lstStyle/>
          <a:p>
            <a:pPr algn="ctr"/>
            <a:r>
              <a:rPr lang="en-GB" dirty="0" smtClean="0"/>
              <a:t>Got 15 minutes and want to learn Git?</a:t>
            </a:r>
            <a:endParaRPr lang="en-US" dirty="0"/>
          </a:p>
        </p:txBody>
      </p:sp>
    </p:spTree>
    <p:extLst>
      <p:ext uri="{BB962C8B-B14F-4D97-AF65-F5344CB8AC3E}">
        <p14:creationId xmlns:p14="http://schemas.microsoft.com/office/powerpoint/2010/main" val="976178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Find These Slides</a:t>
            </a:r>
            <a:endParaRPr lang="en-US" dirty="0"/>
          </a:p>
        </p:txBody>
      </p:sp>
      <p:sp>
        <p:nvSpPr>
          <p:cNvPr id="3" name="Subtitle 2"/>
          <p:cNvSpPr>
            <a:spLocks noGrp="1"/>
          </p:cNvSpPr>
          <p:nvPr>
            <p:ph type="subTitle" idx="1"/>
          </p:nvPr>
        </p:nvSpPr>
        <p:spPr/>
        <p:txBody>
          <a:bodyPr/>
          <a:lstStyle/>
          <a:p>
            <a:r>
              <a:rPr lang="en-US" dirty="0" smtClean="0">
                <a:hlinkClick r:id="rId2"/>
              </a:rPr>
              <a:t>https://github.com/Diari</a:t>
            </a:r>
            <a:endParaRPr lang="en-US" dirty="0"/>
          </a:p>
        </p:txBody>
      </p:sp>
    </p:spTree>
    <p:extLst>
      <p:ext uri="{BB962C8B-B14F-4D97-AF65-F5344CB8AC3E}">
        <p14:creationId xmlns:p14="http://schemas.microsoft.com/office/powerpoint/2010/main" val="2211440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2175" y="1770856"/>
            <a:ext cx="2857500" cy="2857500"/>
          </a:xfrm>
        </p:spPr>
      </p:pic>
      <p:sp>
        <p:nvSpPr>
          <p:cNvPr id="4" name="Text Placeholder 3"/>
          <p:cNvSpPr>
            <a:spLocks noGrp="1"/>
          </p:cNvSpPr>
          <p:nvPr>
            <p:ph type="body" sz="half" idx="2"/>
          </p:nvPr>
        </p:nvSpPr>
        <p:spPr/>
        <p:txBody>
          <a:bodyPr/>
          <a:lstStyle/>
          <a:p>
            <a:pPr marL="285750" indent="-285750">
              <a:buFont typeface="Arial" pitchFamily="34" charset="0"/>
              <a:buChar char="•"/>
            </a:pPr>
            <a:r>
              <a:rPr lang="en-GB" dirty="0" smtClean="0"/>
              <a:t>Think of it as a filing system for every draft of a document.</a:t>
            </a:r>
          </a:p>
          <a:p>
            <a:pPr marL="285750" indent="-285750">
              <a:buFont typeface="Arial" pitchFamily="34" charset="0"/>
              <a:buChar char="•"/>
            </a:pPr>
            <a:r>
              <a:rPr lang="en-GB" dirty="0" smtClean="0"/>
              <a:t> Git, like other version control systems, manages and stores revisions of projects.</a:t>
            </a:r>
          </a:p>
          <a:p>
            <a:pPr marL="285750" indent="-285750">
              <a:buFont typeface="Arial" pitchFamily="34" charset="0"/>
              <a:buChar char="•"/>
            </a:pPr>
            <a:r>
              <a:rPr lang="en-GB" dirty="0" smtClean="0"/>
              <a:t> </a:t>
            </a:r>
            <a:r>
              <a:rPr lang="en-GB" dirty="0" err="1" smtClean="0"/>
              <a:t>Github</a:t>
            </a:r>
            <a:r>
              <a:rPr lang="en-GB" dirty="0" smtClean="0"/>
              <a:t> allows you to take part in collaboration by forking projects, sending and pulling requests, and monitoring development.</a:t>
            </a:r>
          </a:p>
          <a:p>
            <a:pPr marL="285750" indent="-285750">
              <a:buFont typeface="Arial" pitchFamily="34" charset="0"/>
              <a:buChar char="•"/>
            </a:pPr>
            <a:r>
              <a:rPr lang="en-GB" dirty="0" smtClean="0"/>
              <a:t>It also provides access control and several collaboration features, such as a wikis and basic task management tools for every project.</a:t>
            </a:r>
            <a:endParaRPr lang="en-US" dirty="0"/>
          </a:p>
        </p:txBody>
      </p:sp>
    </p:spTree>
    <p:extLst>
      <p:ext uri="{BB962C8B-B14F-4D97-AF65-F5344CB8AC3E}">
        <p14:creationId xmlns:p14="http://schemas.microsoft.com/office/powerpoint/2010/main" val="4216037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Git</a:t>
            </a:r>
            <a:r>
              <a:rPr lang="en-US" dirty="0" smtClean="0"/>
              <a:t> Workflow</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362" y="2708920"/>
            <a:ext cx="7580070" cy="1930549"/>
          </a:xfrm>
        </p:spPr>
      </p:pic>
    </p:spTree>
    <p:extLst>
      <p:ext uri="{BB962C8B-B14F-4D97-AF65-F5344CB8AC3E}">
        <p14:creationId xmlns:p14="http://schemas.microsoft.com/office/powerpoint/2010/main" val="402117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501" y="1600200"/>
            <a:ext cx="6092997" cy="4525963"/>
          </a:xfrm>
        </p:spPr>
      </p:pic>
    </p:spTree>
    <p:extLst>
      <p:ext uri="{BB962C8B-B14F-4D97-AF65-F5344CB8AC3E}">
        <p14:creationId xmlns:p14="http://schemas.microsoft.com/office/powerpoint/2010/main" val="331718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Forking a Repository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762" y="2594769"/>
            <a:ext cx="4124325" cy="1209675"/>
          </a:xfrm>
        </p:spPr>
      </p:pic>
      <p:sp>
        <p:nvSpPr>
          <p:cNvPr id="5" name="Text Placeholder 4"/>
          <p:cNvSpPr>
            <a:spLocks noGrp="1"/>
          </p:cNvSpPr>
          <p:nvPr>
            <p:ph type="body" sz="half" idx="2"/>
          </p:nvPr>
        </p:nvSpPr>
        <p:spPr/>
        <p:txBody>
          <a:bodyPr/>
          <a:lstStyle/>
          <a:p>
            <a:pPr marL="285750" indent="-285750">
              <a:buFont typeface="Arial" pitchFamily="34" charset="0"/>
              <a:buChar char="•"/>
            </a:pPr>
            <a:r>
              <a:rPr lang="en-GB" dirty="0" smtClean="0"/>
              <a:t>At some point you may find yourself wanting to contribute to someone else's project, or would like to use someone's project as the starting point for your own. This is known as "forking.</a:t>
            </a:r>
          </a:p>
          <a:p>
            <a:pPr marL="285750" indent="-285750">
              <a:buFont typeface="Arial" pitchFamily="34" charset="0"/>
              <a:buChar char="•"/>
            </a:pPr>
            <a:r>
              <a:rPr lang="en-GB" dirty="0" smtClean="0"/>
              <a:t>This enables you to take a project that you don’t have write access to and modify it under your own account.</a:t>
            </a:r>
            <a:endParaRPr lang="en-US" dirty="0"/>
          </a:p>
        </p:txBody>
      </p:sp>
    </p:spTree>
    <p:extLst>
      <p:ext uri="{BB962C8B-B14F-4D97-AF65-F5344CB8AC3E}">
        <p14:creationId xmlns:p14="http://schemas.microsoft.com/office/powerpoint/2010/main" val="277822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Clone a Repository</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2516481"/>
            <a:ext cx="5111750" cy="1366250"/>
          </a:xfrm>
        </p:spPr>
      </p:pic>
      <p:sp>
        <p:nvSpPr>
          <p:cNvPr id="9" name="Text Placeholder 8"/>
          <p:cNvSpPr>
            <a:spLocks noGrp="1"/>
          </p:cNvSpPr>
          <p:nvPr>
            <p:ph type="body" sz="half" idx="2"/>
          </p:nvPr>
        </p:nvSpPr>
        <p:spPr/>
        <p:txBody>
          <a:bodyPr/>
          <a:lstStyle/>
          <a:p>
            <a:r>
              <a:rPr lang="en-GB" dirty="0" smtClean="0"/>
              <a:t>You've successfully forked the repository, but so far it only exists on </a:t>
            </a:r>
            <a:r>
              <a:rPr lang="en-GB" dirty="0" err="1" smtClean="0"/>
              <a:t>GitHub</a:t>
            </a:r>
            <a:r>
              <a:rPr lang="en-GB" dirty="0" smtClean="0"/>
              <a:t>. To be able to work on the project, you will need to clone it to your local machine.</a:t>
            </a:r>
            <a:endParaRPr lang="en-US" dirty="0"/>
          </a:p>
        </p:txBody>
      </p:sp>
    </p:spTree>
    <p:extLst>
      <p:ext uri="{BB962C8B-B14F-4D97-AF65-F5344CB8AC3E}">
        <p14:creationId xmlns:p14="http://schemas.microsoft.com/office/powerpoint/2010/main" val="26835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Push Commits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9212" y="1856581"/>
            <a:ext cx="4543425" cy="2686050"/>
          </a:xfrm>
        </p:spPr>
      </p:pic>
      <p:sp>
        <p:nvSpPr>
          <p:cNvPr id="6" name="Text Placeholder 5"/>
          <p:cNvSpPr>
            <a:spLocks noGrp="1"/>
          </p:cNvSpPr>
          <p:nvPr>
            <p:ph type="body" sz="half" idx="2"/>
          </p:nvPr>
        </p:nvSpPr>
        <p:spPr/>
        <p:txBody>
          <a:bodyPr/>
          <a:lstStyle/>
          <a:p>
            <a:r>
              <a:rPr lang="en-GB" dirty="0" smtClean="0"/>
              <a:t>Once you've made some commits to a forked repository and want to push it to your forked project, you do it the same way you would with a regular repository.</a:t>
            </a:r>
            <a:endParaRPr lang="en-US" dirty="0"/>
          </a:p>
        </p:txBody>
      </p:sp>
    </p:spTree>
    <p:extLst>
      <p:ext uri="{BB962C8B-B14F-4D97-AF65-F5344CB8AC3E}">
        <p14:creationId xmlns:p14="http://schemas.microsoft.com/office/powerpoint/2010/main" val="159731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Fetch Upstream</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6933" y="965091"/>
            <a:ext cx="4287983" cy="4469031"/>
          </a:xfrm>
        </p:spPr>
      </p:pic>
      <p:sp>
        <p:nvSpPr>
          <p:cNvPr id="6" name="Text Placeholder 5"/>
          <p:cNvSpPr>
            <a:spLocks noGrp="1"/>
          </p:cNvSpPr>
          <p:nvPr>
            <p:ph type="body" sz="half" idx="2"/>
          </p:nvPr>
        </p:nvSpPr>
        <p:spPr/>
        <p:txBody>
          <a:bodyPr/>
          <a:lstStyle/>
          <a:p>
            <a:r>
              <a:rPr lang="en-GB" dirty="0" smtClean="0"/>
              <a:t>If the original repository you forked your project from gets updated, you can add those updates to your fork</a:t>
            </a:r>
            <a:endParaRPr lang="en-US" dirty="0"/>
          </a:p>
        </p:txBody>
      </p:sp>
    </p:spTree>
    <p:extLst>
      <p:ext uri="{BB962C8B-B14F-4D97-AF65-F5344CB8AC3E}">
        <p14:creationId xmlns:p14="http://schemas.microsoft.com/office/powerpoint/2010/main" val="245479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Branching</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2134659"/>
            <a:ext cx="5111750" cy="2129895"/>
          </a:xfrm>
        </p:spPr>
      </p:pic>
      <p:sp>
        <p:nvSpPr>
          <p:cNvPr id="6" name="Text Placeholder 5"/>
          <p:cNvSpPr>
            <a:spLocks noGrp="1"/>
          </p:cNvSpPr>
          <p:nvPr>
            <p:ph type="body" sz="half" idx="2"/>
          </p:nvPr>
        </p:nvSpPr>
        <p:spPr/>
        <p:txBody>
          <a:bodyPr/>
          <a:lstStyle/>
          <a:p>
            <a:r>
              <a:rPr lang="en-GB" dirty="0" smtClean="0"/>
              <a:t>Branching allows you to build new features or test out ideas without putting your main project at risk. In git, branch is a sort of bookmark that references the last commit made in the branch. This makes branches very small and easy to work with.</a:t>
            </a:r>
            <a:endParaRPr lang="en-US" dirty="0"/>
          </a:p>
        </p:txBody>
      </p:sp>
    </p:spTree>
    <p:extLst>
      <p:ext uri="{BB962C8B-B14F-4D97-AF65-F5344CB8AC3E}">
        <p14:creationId xmlns:p14="http://schemas.microsoft.com/office/powerpoint/2010/main" val="3978417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442</Words>
  <Application>Microsoft Office PowerPoint</Application>
  <PresentationFormat>On-screen Show (4:3)</PresentationFormat>
  <Paragraphs>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Using Git</vt:lpstr>
      <vt:lpstr>What is Git?</vt:lpstr>
      <vt:lpstr>Git Workflow</vt:lpstr>
      <vt:lpstr>Create A Repository</vt:lpstr>
      <vt:lpstr>Forking a Repository</vt:lpstr>
      <vt:lpstr>Clone a Repository</vt:lpstr>
      <vt:lpstr>Push Commits</vt:lpstr>
      <vt:lpstr>Fetch Upstream</vt:lpstr>
      <vt:lpstr>Branching</vt:lpstr>
      <vt:lpstr>Pull Requests</vt:lpstr>
      <vt:lpstr>Be Social</vt:lpstr>
      <vt:lpstr>PowerPoint Presentation</vt:lpstr>
      <vt:lpstr>Try Git</vt:lpstr>
      <vt:lpstr>Find These Slides</vt:lpstr>
    </vt:vector>
  </TitlesOfParts>
  <Company>Expedia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dc:title>
  <dc:creator>Expedia User</dc:creator>
  <cp:lastModifiedBy>Expedia User</cp:lastModifiedBy>
  <cp:revision>5</cp:revision>
  <dcterms:created xsi:type="dcterms:W3CDTF">2013-05-13T13:27:00Z</dcterms:created>
  <dcterms:modified xsi:type="dcterms:W3CDTF">2013-05-13T13:51:15Z</dcterms:modified>
</cp:coreProperties>
</file>