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058"/>
    <a:srgbClr val="163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D294-2A6E-FA3F-9726-89D4A460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FF35-64D1-B3EE-B8DC-224E6128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B568-C3F4-D2C5-B691-85B290F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757D-EC41-C53A-AE39-A3AE1D02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4566-BCB5-D9EF-5ED0-E8863A3C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07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437C-5817-6A91-06A5-0B8F975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452-D040-DA4A-5AE5-4E05B3E8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3019-3FAB-7590-5BF0-C3D4DF34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C144-A31E-9BF0-7107-4B0D0DF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AA2A-0D71-A9AF-08B2-7BA0401C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34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B42F-9960-343B-1184-C0B0902D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0BCF-82EF-6531-FAAF-BEB59A8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498-EA2D-8406-AF5D-6A0F7B26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7D6B-E80B-58F7-B2F6-D95C945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C323-047D-2CB9-A69D-236632ED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3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177-438D-70A2-55C5-85CC6E7E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6D4D-4044-2837-8671-CEB58EA9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DCEC-1617-619E-8595-36D4DFAD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D596-BCA0-F697-E1C5-187CB10C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297F-0E45-0C7A-8E3A-833480CA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00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068F-BFB3-5855-DF21-2C6E53AF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9B49E-6731-196D-0940-09F010A9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8C9-B0A4-3D98-DB19-E8193AD9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BC00-3D62-5A02-0586-9445C9E2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DCDB-8A13-9F82-BB60-94668F4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72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840B-E2E8-43C2-E83A-0E6ECB4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C4B1-72DA-63C4-4372-FE44FC2B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E816-752C-39E6-AEDC-7542B860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2FA2-A622-0DBE-D97D-C1F5F04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3DC6-C780-C4C1-66BA-5ACABA9D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2AA81-FC9F-1E73-1969-B7051830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146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FDE5-D668-D230-616A-BACD2D73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531B0-9591-F0E8-2957-1A57F1ED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E3FE4-5208-7BD3-7C0C-6CFE9748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E3997-F887-4703-24F3-C83BABB4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3A5D-AB8D-57DE-1987-20C5F6274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957F8-6E67-CBB1-98CC-B9793FBE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6A20F-5542-6B19-3594-39A57256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B459E-E067-1E7F-8B21-A080FF10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62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601C-6D3A-8F84-8EF5-CE3B519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2E66-FED9-FFA0-95AD-4EACE986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6B8F9-71C1-6144-DD09-F7E00E5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F009-1346-4FB5-6B33-56EBB7E4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51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3698B-5A98-D9AE-070F-B420B2D0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64873-F3EC-A7FA-CDAE-0C39A7C3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5644F-ED2C-0954-ACA8-9E011F9B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46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ED67-ABC3-96E6-C1D2-B65DFD56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5F51-C531-4769-066A-37E86183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A6B38-2942-981C-FA8F-F63FF9C6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3051-07B4-4989-81B6-04C0DA09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D2D0-C8D6-FC58-7AB6-BC448922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1919-9E32-7EF7-95A1-C80231F9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53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7B9A-AD0B-7C05-98F9-E16C83B9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2395B-D410-B115-61F8-F07BD2FD2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CBE9-726C-5382-CA17-C071C61A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18D4E-4CB9-8A8A-7BA2-AFE17BF0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CFB9-12A1-731A-1709-89F9993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FCDC-D4EC-3237-F792-FDBF3E0C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63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F905E-855D-FFE5-241A-52E25FEC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D7F6-49D9-1636-7AA6-34252CCA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0EDF-549F-F576-F2AF-7D4D4BA8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B8B4-947B-4435-8749-B776ADB1FD08}" type="datetimeFigureOut">
              <a:rPr lang="es-VE" smtClean="0"/>
              <a:t>8/5/2022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490E-9126-87F7-A354-D6696FB58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1B52-37CC-D9AC-CDEF-BF046817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3B7D-75E9-45ED-ACF6-2778FCA497C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87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0B46FDC5-9384-623F-CD50-E9FC0E42CCB6}"/>
              </a:ext>
            </a:extLst>
          </p:cNvPr>
          <p:cNvSpPr/>
          <p:nvPr/>
        </p:nvSpPr>
        <p:spPr>
          <a:xfrm rot="16200000">
            <a:off x="3273149" y="4073425"/>
            <a:ext cx="2306778" cy="2175001"/>
          </a:xfrm>
          <a:prstGeom prst="ellipse">
            <a:avLst/>
          </a:prstGeom>
          <a:solidFill>
            <a:srgbClr val="163564"/>
          </a:solidFill>
          <a:ln>
            <a:solidFill>
              <a:srgbClr val="163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E8E21-D2B5-64B9-8349-62958761C6B8}"/>
              </a:ext>
            </a:extLst>
          </p:cNvPr>
          <p:cNvSpPr/>
          <p:nvPr/>
        </p:nvSpPr>
        <p:spPr>
          <a:xfrm rot="16200000">
            <a:off x="3349424" y="1195038"/>
            <a:ext cx="2306778" cy="2175001"/>
          </a:xfrm>
          <a:prstGeom prst="ellipse">
            <a:avLst/>
          </a:prstGeom>
          <a:solidFill>
            <a:srgbClr val="163564"/>
          </a:solidFill>
          <a:ln>
            <a:solidFill>
              <a:srgbClr val="163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9760F-96AC-6683-3BD6-BB4E3819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36466" r="54665" b="31060"/>
          <a:stretch/>
        </p:blipFill>
        <p:spPr>
          <a:xfrm rot="16200000">
            <a:off x="3557234" y="1352468"/>
            <a:ext cx="1918856" cy="1868632"/>
          </a:xfrm>
          <a:prstGeom prst="flowChartConnector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81E1A-6BF3-5FE5-D03E-FC76D5A86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3480954" y="4265631"/>
            <a:ext cx="1918856" cy="1846010"/>
          </a:xfrm>
          <a:prstGeom prst="flowChartConnector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9708B1-C096-3B75-29CF-EB5F28FC52A1}"/>
              </a:ext>
            </a:extLst>
          </p:cNvPr>
          <p:cNvSpPr/>
          <p:nvPr/>
        </p:nvSpPr>
        <p:spPr>
          <a:xfrm rot="16357761">
            <a:off x="505693" y="2369288"/>
            <a:ext cx="2306778" cy="2175001"/>
          </a:xfrm>
          <a:prstGeom prst="ellipse">
            <a:avLst/>
          </a:prstGeom>
          <a:solidFill>
            <a:srgbClr val="163564"/>
          </a:solidFill>
          <a:ln>
            <a:solidFill>
              <a:srgbClr val="163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557534-273D-614B-1370-E8F0836B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99654" y="2516331"/>
            <a:ext cx="1918856" cy="186863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0078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451C2-324F-CCCD-F28A-5420B2CD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870"/>
            <a:ext cx="12192000" cy="6082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8CD55-576A-09CF-C3EF-C8050BEF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" r="81250" b="83372"/>
          <a:stretch/>
        </p:blipFill>
        <p:spPr>
          <a:xfrm>
            <a:off x="0" y="2514600"/>
            <a:ext cx="22860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7098CC-E5E3-F77C-FB3C-CBA3E90EEC36}"/>
              </a:ext>
            </a:extLst>
          </p:cNvPr>
          <p:cNvSpPr/>
          <p:nvPr/>
        </p:nvSpPr>
        <p:spPr>
          <a:xfrm>
            <a:off x="0" y="457200"/>
            <a:ext cx="2687782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1E50B-DB24-7E33-6BB5-37EA1D7F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2" y="2407960"/>
            <a:ext cx="2507673" cy="1021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1688A-36B8-3344-B362-3F2D5CBC1A3A}"/>
              </a:ext>
            </a:extLst>
          </p:cNvPr>
          <p:cNvSpPr txBox="1"/>
          <p:nvPr/>
        </p:nvSpPr>
        <p:spPr>
          <a:xfrm>
            <a:off x="2286000" y="2656870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s-VE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2673D-640D-7641-6DCC-CB84822D5D1B}"/>
              </a:ext>
            </a:extLst>
          </p:cNvPr>
          <p:cNvCxnSpPr/>
          <p:nvPr/>
        </p:nvCxnSpPr>
        <p:spPr>
          <a:xfrm>
            <a:off x="5403275" y="457200"/>
            <a:ext cx="0" cy="5943600"/>
          </a:xfrm>
          <a:prstGeom prst="line">
            <a:avLst/>
          </a:prstGeom>
          <a:ln w="76200">
            <a:solidFill>
              <a:srgbClr val="1330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4AA0B3-DEAC-387B-91FA-DAE237A8A910}"/>
              </a:ext>
            </a:extLst>
          </p:cNvPr>
          <p:cNvSpPr txBox="1"/>
          <p:nvPr/>
        </p:nvSpPr>
        <p:spPr>
          <a:xfrm>
            <a:off x="5611091" y="1763996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PARTIDAS</a:t>
            </a:r>
            <a:endParaRPr lang="es-V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3A037-3449-1CF5-7A02-4E598EBE760B}"/>
              </a:ext>
            </a:extLst>
          </p:cNvPr>
          <p:cNvSpPr txBox="1"/>
          <p:nvPr/>
        </p:nvSpPr>
        <p:spPr>
          <a:xfrm>
            <a:off x="5611091" y="669759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TABLERO</a:t>
            </a:r>
            <a:endParaRPr lang="es-V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718EF-3234-400B-B393-1729B150FC0C}"/>
              </a:ext>
            </a:extLst>
          </p:cNvPr>
          <p:cNvSpPr txBox="1"/>
          <p:nvPr/>
        </p:nvSpPr>
        <p:spPr>
          <a:xfrm>
            <a:off x="5611090" y="2717938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HISTORIAL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64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451C2-324F-CCCD-F28A-5420B2CD9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4"/>
          <a:stretch/>
        </p:blipFill>
        <p:spPr>
          <a:xfrm>
            <a:off x="0" y="549900"/>
            <a:ext cx="12192000" cy="5920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8CD55-576A-09CF-C3EF-C8050BEF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" r="81250" b="83372"/>
          <a:stretch/>
        </p:blipFill>
        <p:spPr>
          <a:xfrm>
            <a:off x="2341400" y="3013368"/>
            <a:ext cx="22860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7098CC-E5E3-F77C-FB3C-CBA3E90EEC36}"/>
              </a:ext>
            </a:extLst>
          </p:cNvPr>
          <p:cNvSpPr/>
          <p:nvPr/>
        </p:nvSpPr>
        <p:spPr>
          <a:xfrm>
            <a:off x="0" y="457200"/>
            <a:ext cx="2687782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1E50B-DB24-7E33-6BB5-37EA1D7F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2906728"/>
            <a:ext cx="2507673" cy="1021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1688A-36B8-3344-B362-3F2D5CBC1A3A}"/>
              </a:ext>
            </a:extLst>
          </p:cNvPr>
          <p:cNvSpPr txBox="1"/>
          <p:nvPr/>
        </p:nvSpPr>
        <p:spPr>
          <a:xfrm>
            <a:off x="5569516" y="3155638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s-VE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2673D-640D-7641-6DCC-CB84822D5D1B}"/>
              </a:ext>
            </a:extLst>
          </p:cNvPr>
          <p:cNvCxnSpPr>
            <a:cxnSpLocks/>
          </p:cNvCxnSpPr>
          <p:nvPr/>
        </p:nvCxnSpPr>
        <p:spPr>
          <a:xfrm>
            <a:off x="9753601" y="2604659"/>
            <a:ext cx="0" cy="1939636"/>
          </a:xfrm>
          <a:prstGeom prst="line">
            <a:avLst/>
          </a:prstGeom>
          <a:ln w="76200">
            <a:solidFill>
              <a:srgbClr val="1330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19AD7-BC20-0E56-F4D8-13E2A3BC49F4}"/>
              </a:ext>
            </a:extLst>
          </p:cNvPr>
          <p:cNvCxnSpPr>
            <a:cxnSpLocks/>
          </p:cNvCxnSpPr>
          <p:nvPr/>
        </p:nvCxnSpPr>
        <p:spPr>
          <a:xfrm>
            <a:off x="2341400" y="2514604"/>
            <a:ext cx="0" cy="1939636"/>
          </a:xfrm>
          <a:prstGeom prst="line">
            <a:avLst/>
          </a:prstGeom>
          <a:ln w="76200">
            <a:solidFill>
              <a:srgbClr val="1330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8B6637-0418-C4D9-CF01-48C458E5D985}"/>
              </a:ext>
            </a:extLst>
          </p:cNvPr>
          <p:cNvSpPr txBox="1"/>
          <p:nvPr/>
        </p:nvSpPr>
        <p:spPr>
          <a:xfrm>
            <a:off x="2535383" y="1883127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JUGADOR</a:t>
            </a:r>
            <a:endParaRPr lang="es-V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48A62-E84F-40FD-59D1-9B8A7201AD7F}"/>
              </a:ext>
            </a:extLst>
          </p:cNvPr>
          <p:cNvSpPr txBox="1"/>
          <p:nvPr/>
        </p:nvSpPr>
        <p:spPr>
          <a:xfrm>
            <a:off x="8188038" y="1883127"/>
            <a:ext cx="35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COMPUTADORA</a:t>
            </a:r>
            <a:endParaRPr lang="es-V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7F7E-8E22-2C72-F9C0-416196708FCA}"/>
              </a:ext>
            </a:extLst>
          </p:cNvPr>
          <p:cNvSpPr txBox="1"/>
          <p:nvPr/>
        </p:nvSpPr>
        <p:spPr>
          <a:xfrm>
            <a:off x="4070886" y="394677"/>
            <a:ext cx="3560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3-2</a:t>
            </a:r>
            <a:endParaRPr lang="es-VE" sz="6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EDE272-AE6D-CFD7-C688-ED20F1CEEACB}"/>
              </a:ext>
            </a:extLst>
          </p:cNvPr>
          <p:cNvSpPr txBox="1"/>
          <p:nvPr/>
        </p:nvSpPr>
        <p:spPr>
          <a:xfrm>
            <a:off x="9822874" y="5690819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 PARTIDAS</a:t>
            </a:r>
            <a:endParaRPr lang="es-V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3BAB3-C663-56BA-B4FC-42F875F4612D}"/>
              </a:ext>
            </a:extLst>
          </p:cNvPr>
          <p:cNvSpPr txBox="1"/>
          <p:nvPr/>
        </p:nvSpPr>
        <p:spPr>
          <a:xfrm>
            <a:off x="9206346" y="6002758"/>
            <a:ext cx="356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6</a:t>
            </a:r>
            <a:endParaRPr lang="es-VE" sz="4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91285-45B2-1F44-1F78-5E675CC4D132}"/>
              </a:ext>
            </a:extLst>
          </p:cNvPr>
          <p:cNvSpPr/>
          <p:nvPr/>
        </p:nvSpPr>
        <p:spPr>
          <a:xfrm>
            <a:off x="0" y="5320154"/>
            <a:ext cx="3754582" cy="1163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76C27-D516-B6ED-29AB-D67184B93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" y="2882763"/>
            <a:ext cx="1272566" cy="13503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4A2312-568B-36CF-E11E-66BF7517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" y="1312417"/>
            <a:ext cx="1272567" cy="13505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71BCE4-05C5-AFB8-DB79-53C09C412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8" y="4423735"/>
            <a:ext cx="1272566" cy="13505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EDD89D-47B8-4E25-5435-7929A77C1F5C}"/>
              </a:ext>
            </a:extLst>
          </p:cNvPr>
          <p:cNvSpPr txBox="1"/>
          <p:nvPr/>
        </p:nvSpPr>
        <p:spPr>
          <a:xfrm>
            <a:off x="5308561" y="4352804"/>
            <a:ext cx="127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HISTORIAL</a:t>
            </a:r>
            <a:endParaRPr lang="es-V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AC951-8CE0-A1C9-6ADC-9E8DEECBC58E}"/>
              </a:ext>
            </a:extLst>
          </p:cNvPr>
          <p:cNvSpPr txBox="1"/>
          <p:nvPr/>
        </p:nvSpPr>
        <p:spPr>
          <a:xfrm>
            <a:off x="5709697" y="477238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2301B8-292C-78B2-961C-B13930768F10}"/>
              </a:ext>
            </a:extLst>
          </p:cNvPr>
          <p:cNvSpPr txBox="1"/>
          <p:nvPr/>
        </p:nvSpPr>
        <p:spPr>
          <a:xfrm>
            <a:off x="5709697" y="5450662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2E6D9-85CA-5400-93A4-92B3F12F91CE}"/>
              </a:ext>
            </a:extLst>
          </p:cNvPr>
          <p:cNvSpPr txBox="1"/>
          <p:nvPr/>
        </p:nvSpPr>
        <p:spPr>
          <a:xfrm>
            <a:off x="5709697" y="612137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3E0E41-45EA-4472-BA06-62FD07E7E2B6}"/>
              </a:ext>
            </a:extLst>
          </p:cNvPr>
          <p:cNvSpPr txBox="1"/>
          <p:nvPr/>
        </p:nvSpPr>
        <p:spPr>
          <a:xfrm>
            <a:off x="5342829" y="18538"/>
            <a:ext cx="123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TABLERO</a:t>
            </a:r>
            <a:endParaRPr lang="es-VE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51CCE62-57EC-BC15-527B-B4E2119427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4963965" y="4724759"/>
            <a:ext cx="642876" cy="618470"/>
          </a:xfrm>
          <a:prstGeom prst="flowChartConnector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F85B51-FDE6-C553-E138-667EDF61D9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056830" y="4734846"/>
            <a:ext cx="638779" cy="622060"/>
          </a:xfrm>
          <a:prstGeom prst="flowChartConnector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6FAAEAA-FEB0-C827-9A20-FC08965457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4963965" y="5484515"/>
            <a:ext cx="642876" cy="618470"/>
          </a:xfrm>
          <a:prstGeom prst="flowChartConnector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33F68AD-8500-78CB-D4EC-F5B984B5F7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056830" y="5494602"/>
            <a:ext cx="638779" cy="622060"/>
          </a:xfrm>
          <a:prstGeom prst="flowChartConnector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DFCDA44-9F22-74ED-CDC9-D6F08E01A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4994093" y="6204769"/>
            <a:ext cx="642876" cy="618470"/>
          </a:xfrm>
          <a:prstGeom prst="flowChartConnector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17E7FB-976E-08D7-4605-114E101D5E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086958" y="6214856"/>
            <a:ext cx="638779" cy="62206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7274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E684C-56A4-DFD9-6554-18B01E1B284C}"/>
              </a:ext>
            </a:extLst>
          </p:cNvPr>
          <p:cNvSpPr/>
          <p:nvPr/>
        </p:nvSpPr>
        <p:spPr>
          <a:xfrm>
            <a:off x="4315814" y="-1656735"/>
            <a:ext cx="3650452" cy="10355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AC4B4-2D7E-B427-9933-A7A3BC1D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86" y="1499198"/>
            <a:ext cx="2836953" cy="1988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681F-549D-C88D-39EE-4591BEE7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38" y="1491948"/>
            <a:ext cx="3385989" cy="20646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13DCB8C-B70F-31A6-64A9-C4CF3736141F}"/>
              </a:ext>
            </a:extLst>
          </p:cNvPr>
          <p:cNvSpPr txBox="1"/>
          <p:nvPr/>
        </p:nvSpPr>
        <p:spPr>
          <a:xfrm>
            <a:off x="5809208" y="3170311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VS</a:t>
            </a:r>
            <a:endParaRPr lang="es-VE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7E2FA-9ADA-F54E-C0FF-68D12307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3" y="-1557441"/>
            <a:ext cx="3560373" cy="19752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D75557-3560-1B58-164F-837045690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14" y="168635"/>
            <a:ext cx="878031" cy="9316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5370ED-8D2F-25D5-DE90-E7795723C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96" y="148222"/>
            <a:ext cx="878032" cy="9318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CA675C-DE3C-30BA-FECD-1D2BE0C48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32" y="195762"/>
            <a:ext cx="878031" cy="9318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436A88D-A556-29E4-7DA7-F2ED476A8580}"/>
              </a:ext>
            </a:extLst>
          </p:cNvPr>
          <p:cNvSpPr txBox="1"/>
          <p:nvPr/>
        </p:nvSpPr>
        <p:spPr>
          <a:xfrm>
            <a:off x="5537661" y="4129091"/>
            <a:ext cx="127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HISTORIAL</a:t>
            </a:r>
            <a:endParaRPr lang="es-V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104C7-CA69-BCDF-7DDA-5194CF195F73}"/>
              </a:ext>
            </a:extLst>
          </p:cNvPr>
          <p:cNvSpPr txBox="1"/>
          <p:nvPr/>
        </p:nvSpPr>
        <p:spPr>
          <a:xfrm>
            <a:off x="5938797" y="454867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EA14D-71AD-92E0-272E-B177FDEEF90B}"/>
              </a:ext>
            </a:extLst>
          </p:cNvPr>
          <p:cNvSpPr txBox="1"/>
          <p:nvPr/>
        </p:nvSpPr>
        <p:spPr>
          <a:xfrm>
            <a:off x="5938797" y="522694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5FCA8-8CD7-97EC-FC8A-666FF3405512}"/>
              </a:ext>
            </a:extLst>
          </p:cNvPr>
          <p:cNvSpPr txBox="1"/>
          <p:nvPr/>
        </p:nvSpPr>
        <p:spPr>
          <a:xfrm>
            <a:off x="5938797" y="5897658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endParaRPr lang="es-VE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F693495-61CC-771D-BBB6-7C9D1B1E2E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5193065" y="4501046"/>
            <a:ext cx="642876" cy="618470"/>
          </a:xfrm>
          <a:prstGeom prst="flowChartConnector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6B0156-6F84-B957-D961-0B4E9CF8BE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285930" y="4511133"/>
            <a:ext cx="638779" cy="622060"/>
          </a:xfrm>
          <a:prstGeom prst="flowChartConnector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593AD9E-3862-DEBD-9EE9-B300C323C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5193065" y="5260802"/>
            <a:ext cx="642876" cy="618470"/>
          </a:xfrm>
          <a:prstGeom prst="flowChartConnector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F65692-CF8F-9191-62D5-833638A62E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285930" y="5270889"/>
            <a:ext cx="638779" cy="622060"/>
          </a:xfrm>
          <a:prstGeom prst="flowChartConnector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CF1D7C7-3368-D206-1E5D-C39CB85206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63390" r="49810"/>
          <a:stretch/>
        </p:blipFill>
        <p:spPr>
          <a:xfrm rot="16200000">
            <a:off x="5223193" y="5981056"/>
            <a:ext cx="642876" cy="618470"/>
          </a:xfrm>
          <a:prstGeom prst="flowChartConnector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2ABF3E-2675-4EA8-D10D-1441937E4D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50884" b="61980"/>
          <a:stretch/>
        </p:blipFill>
        <p:spPr>
          <a:xfrm rot="16357761">
            <a:off x="6316058" y="5991143"/>
            <a:ext cx="638779" cy="622060"/>
          </a:xfrm>
          <a:prstGeom prst="flowChartConnector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8414C2D-DCB0-C681-D3CE-EB10D8C020F4}"/>
              </a:ext>
            </a:extLst>
          </p:cNvPr>
          <p:cNvSpPr txBox="1"/>
          <p:nvPr/>
        </p:nvSpPr>
        <p:spPr>
          <a:xfrm>
            <a:off x="5100324" y="7291066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 PARTIDAS</a:t>
            </a:r>
            <a:endParaRPr lang="es-V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023167-6982-D5AF-2F1E-8A60E5AF7F3B}"/>
              </a:ext>
            </a:extLst>
          </p:cNvPr>
          <p:cNvSpPr txBox="1"/>
          <p:nvPr/>
        </p:nvSpPr>
        <p:spPr>
          <a:xfrm>
            <a:off x="4483796" y="7603005"/>
            <a:ext cx="356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6</a:t>
            </a:r>
            <a:endParaRPr lang="es-VE" sz="4400" b="1" dirty="0"/>
          </a:p>
        </p:txBody>
      </p:sp>
    </p:spTree>
    <p:extLst>
      <p:ext uri="{BB962C8B-B14F-4D97-AF65-F5344CB8AC3E}">
        <p14:creationId xmlns:p14="http://schemas.microsoft.com/office/powerpoint/2010/main" val="26292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Roque</dc:creator>
  <cp:lastModifiedBy>Roque</cp:lastModifiedBy>
  <cp:revision>2</cp:revision>
  <dcterms:created xsi:type="dcterms:W3CDTF">2022-05-08T03:51:07Z</dcterms:created>
  <dcterms:modified xsi:type="dcterms:W3CDTF">2022-05-09T03:27:58Z</dcterms:modified>
</cp:coreProperties>
</file>